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</p:sldMasterIdLst>
  <p:notesMasterIdLst>
    <p:notesMasterId r:id="rId5"/>
  </p:notesMasterIdLst>
  <p:sldIdLst>
    <p:sldId id="260" r:id="rId4"/>
  </p:sldIdLst>
  <p:sldSz cx="5861050" cy="345598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64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30" userDrawn="1">
          <p15:clr>
            <a:srgbClr val="747775"/>
          </p15:clr>
        </p15:guide>
        <p15:guide id="2" pos="1385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45" autoAdjust="0"/>
    <p:restoredTop sz="94660"/>
  </p:normalViewPr>
  <p:slideViewPr>
    <p:cSldViewPr snapToGrid="0">
      <p:cViewPr>
        <p:scale>
          <a:sx n="200" d="100"/>
          <a:sy n="200" d="100"/>
        </p:scale>
        <p:origin x="1980" y="1196"/>
      </p:cViewPr>
      <p:guideLst>
        <p:guide orient="horz" pos="630"/>
        <p:guide pos="13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95538" y="512763"/>
            <a:ext cx="435292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9301" rtl="0" eaLnBrk="1" latinLnBrk="0" hangingPunct="1">
      <a:defRPr sz="550" kern="1200">
        <a:solidFill>
          <a:schemeClr val="tx1"/>
        </a:solidFill>
        <a:latin typeface="+mn-lt"/>
        <a:ea typeface="+mn-ea"/>
        <a:cs typeface="+mn-cs"/>
      </a:defRPr>
    </a:lvl1pPr>
    <a:lvl2pPr marL="209651" algn="l" defTabSz="419301" rtl="0" eaLnBrk="1" latinLnBrk="0" hangingPunct="1">
      <a:defRPr sz="550" kern="1200">
        <a:solidFill>
          <a:schemeClr val="tx1"/>
        </a:solidFill>
        <a:latin typeface="+mn-lt"/>
        <a:ea typeface="+mn-ea"/>
        <a:cs typeface="+mn-cs"/>
      </a:defRPr>
    </a:lvl2pPr>
    <a:lvl3pPr marL="419301" algn="l" defTabSz="419301" rtl="0" eaLnBrk="1" latinLnBrk="0" hangingPunct="1">
      <a:defRPr sz="550" kern="1200">
        <a:solidFill>
          <a:schemeClr val="tx1"/>
        </a:solidFill>
        <a:latin typeface="+mn-lt"/>
        <a:ea typeface="+mn-ea"/>
        <a:cs typeface="+mn-cs"/>
      </a:defRPr>
    </a:lvl3pPr>
    <a:lvl4pPr marL="628952" algn="l" defTabSz="419301" rtl="0" eaLnBrk="1" latinLnBrk="0" hangingPunct="1">
      <a:defRPr sz="550" kern="1200">
        <a:solidFill>
          <a:schemeClr val="tx1"/>
        </a:solidFill>
        <a:latin typeface="+mn-lt"/>
        <a:ea typeface="+mn-ea"/>
        <a:cs typeface="+mn-cs"/>
      </a:defRPr>
    </a:lvl4pPr>
    <a:lvl5pPr marL="838603" algn="l" defTabSz="419301" rtl="0" eaLnBrk="1" latinLnBrk="0" hangingPunct="1">
      <a:defRPr sz="550" kern="1200">
        <a:solidFill>
          <a:schemeClr val="tx1"/>
        </a:solidFill>
        <a:latin typeface="+mn-lt"/>
        <a:ea typeface="+mn-ea"/>
        <a:cs typeface="+mn-cs"/>
      </a:defRPr>
    </a:lvl5pPr>
    <a:lvl6pPr marL="1048252" algn="l" defTabSz="419301" rtl="0" eaLnBrk="1" latinLnBrk="0" hangingPunct="1">
      <a:defRPr sz="550" kern="1200">
        <a:solidFill>
          <a:schemeClr val="tx1"/>
        </a:solidFill>
        <a:latin typeface="+mn-lt"/>
        <a:ea typeface="+mn-ea"/>
        <a:cs typeface="+mn-cs"/>
      </a:defRPr>
    </a:lvl6pPr>
    <a:lvl7pPr marL="1257904" algn="l" defTabSz="419301" rtl="0" eaLnBrk="1" latinLnBrk="0" hangingPunct="1">
      <a:defRPr sz="550" kern="1200">
        <a:solidFill>
          <a:schemeClr val="tx1"/>
        </a:solidFill>
        <a:latin typeface="+mn-lt"/>
        <a:ea typeface="+mn-ea"/>
        <a:cs typeface="+mn-cs"/>
      </a:defRPr>
    </a:lvl7pPr>
    <a:lvl8pPr marL="1467555" algn="l" defTabSz="419301" rtl="0" eaLnBrk="1" latinLnBrk="0" hangingPunct="1">
      <a:defRPr sz="550" kern="1200">
        <a:solidFill>
          <a:schemeClr val="tx1"/>
        </a:solidFill>
        <a:latin typeface="+mn-lt"/>
        <a:ea typeface="+mn-ea"/>
        <a:cs typeface="+mn-cs"/>
      </a:defRPr>
    </a:lvl8pPr>
    <a:lvl9pPr marL="1677204" algn="l" defTabSz="419301" rtl="0" eaLnBrk="1" latinLnBrk="0" hangingPunct="1">
      <a:defRPr sz="5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95538" y="512763"/>
            <a:ext cx="435292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100000"/>
              </a:lnSpc>
              <a:defRPr sz="1200" b="0" i="0" u="none" strike="noStrike">
                <a:solidFill>
                  <a:srgbClr val="000000">
                    <a:alpha val="100000"/>
                  </a:srgbClr>
                </a:solidFill>
                <a:latin typeface="Calibri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200" b="0" i="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单击此处添加文本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>
            <a:spLocks noGrp="1"/>
          </p:cNvSpPr>
          <p:nvPr>
            <p:ph type="ctrTitle"/>
          </p:nvPr>
        </p:nvSpPr>
        <p:spPr>
          <a:xfrm>
            <a:off x="549476" y="327240"/>
            <a:ext cx="3296841" cy="696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5164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Shape 31"/>
          <p:cNvSpPr txBox="1">
            <a:spLocks noGrp="1"/>
          </p:cNvSpPr>
          <p:nvPr>
            <p:ph type="subTitle" idx="1"/>
          </p:nvPr>
        </p:nvSpPr>
        <p:spPr>
          <a:xfrm>
            <a:off x="549476" y="1050222"/>
            <a:ext cx="3296841" cy="482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91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66"/>
            </a:lvl1pPr>
            <a:lvl2pPr lvl="1" algn="ctr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723"/>
            </a:lvl2pPr>
            <a:lvl3pPr lvl="2" algn="ctr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6"/>
            </a:lvl3pPr>
            <a:lvl4pPr lvl="3" algn="ctr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77"/>
            </a:lvl4pPr>
            <a:lvl5pPr lvl="4" algn="ctr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77"/>
            </a:lvl5pPr>
            <a:lvl6pPr lvl="5" algn="ctr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77"/>
            </a:lvl6pPr>
            <a:lvl7pPr lvl="6" algn="ctr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77"/>
            </a:lvl7pPr>
            <a:lvl8pPr lvl="7" algn="ctr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77"/>
            </a:lvl8pPr>
            <a:lvl9pPr lvl="8" algn="ctr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77"/>
            </a:lvl9pPr>
          </a:lstStyle>
          <a:p>
            <a:endParaRPr/>
          </a:p>
        </p:txBody>
      </p:sp>
      <p:sp>
        <p:nvSpPr>
          <p:cNvPr id="14" name="Shape 32"/>
          <p:cNvSpPr txBox="1">
            <a:spLocks noGrp="1"/>
          </p:cNvSpPr>
          <p:nvPr>
            <p:ph type="dt" idx="10"/>
          </p:nvPr>
        </p:nvSpPr>
        <p:spPr>
          <a:xfrm>
            <a:off x="302214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Shape 33"/>
          <p:cNvSpPr txBox="1">
            <a:spLocks noGrp="1"/>
          </p:cNvSpPr>
          <p:nvPr>
            <p:ph type="ftr" idx="11"/>
          </p:nvPr>
        </p:nvSpPr>
        <p:spPr>
          <a:xfrm>
            <a:off x="1456107" y="1853275"/>
            <a:ext cx="1483579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Shape 34"/>
          <p:cNvSpPr txBox="1">
            <a:spLocks noGrp="1"/>
          </p:cNvSpPr>
          <p:nvPr>
            <p:ph type="sldNum" idx="12"/>
          </p:nvPr>
        </p:nvSpPr>
        <p:spPr>
          <a:xfrm>
            <a:off x="3104529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>
            <a:spLocks noGrp="1"/>
          </p:cNvSpPr>
          <p:nvPr>
            <p:ph type="title"/>
          </p:nvPr>
        </p:nvSpPr>
        <p:spPr>
          <a:xfrm>
            <a:off x="302212" y="106458"/>
            <a:ext cx="3791366" cy="38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1563554" y="-729054"/>
            <a:ext cx="1268687" cy="379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524792" lvl="0" indent="-364439" algn="l">
              <a:lnSpc>
                <a:spcPct val="90000"/>
              </a:lnSpc>
              <a:spcBef>
                <a:spcPts val="918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049582" lvl="1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574373" lvl="2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099165" lvl="3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623956" lvl="4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148747" lvl="5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673538" lvl="6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198330" lvl="7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723120" lvl="8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Shape 51"/>
          <p:cNvSpPr txBox="1">
            <a:spLocks noGrp="1"/>
          </p:cNvSpPr>
          <p:nvPr>
            <p:ph type="dt" idx="10"/>
          </p:nvPr>
        </p:nvSpPr>
        <p:spPr>
          <a:xfrm>
            <a:off x="302214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Shape 52"/>
          <p:cNvSpPr txBox="1">
            <a:spLocks noGrp="1"/>
          </p:cNvSpPr>
          <p:nvPr>
            <p:ph type="ftr" idx="11"/>
          </p:nvPr>
        </p:nvSpPr>
        <p:spPr>
          <a:xfrm>
            <a:off x="1456107" y="1853275"/>
            <a:ext cx="1483579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Shape 53"/>
          <p:cNvSpPr txBox="1">
            <a:spLocks noGrp="1"/>
          </p:cNvSpPr>
          <p:nvPr>
            <p:ph type="sldNum" idx="12"/>
          </p:nvPr>
        </p:nvSpPr>
        <p:spPr>
          <a:xfrm>
            <a:off x="3104529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>
            <a:spLocks noGrp="1"/>
          </p:cNvSpPr>
          <p:nvPr>
            <p:ph type="title"/>
          </p:nvPr>
        </p:nvSpPr>
        <p:spPr>
          <a:xfrm rot="5400000">
            <a:off x="2772401" y="479794"/>
            <a:ext cx="1694515" cy="94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849245" y="-440573"/>
            <a:ext cx="1694515" cy="2788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524792" lvl="0" indent="-364439" algn="l">
              <a:lnSpc>
                <a:spcPct val="90000"/>
              </a:lnSpc>
              <a:spcBef>
                <a:spcPts val="918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049582" lvl="1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574373" lvl="2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099165" lvl="3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623956" lvl="4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148747" lvl="5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673538" lvl="6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198330" lvl="7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723120" lvl="8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Shape 17"/>
          <p:cNvSpPr txBox="1">
            <a:spLocks noGrp="1"/>
          </p:cNvSpPr>
          <p:nvPr>
            <p:ph type="dt" idx="10"/>
          </p:nvPr>
        </p:nvSpPr>
        <p:spPr>
          <a:xfrm>
            <a:off x="302214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Shape 18"/>
          <p:cNvSpPr txBox="1">
            <a:spLocks noGrp="1"/>
          </p:cNvSpPr>
          <p:nvPr>
            <p:ph type="ftr" idx="11"/>
          </p:nvPr>
        </p:nvSpPr>
        <p:spPr>
          <a:xfrm>
            <a:off x="1456107" y="1853275"/>
            <a:ext cx="1483579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Shape 19"/>
          <p:cNvSpPr txBox="1">
            <a:spLocks noGrp="1"/>
          </p:cNvSpPr>
          <p:nvPr>
            <p:ph type="sldNum" idx="12"/>
          </p:nvPr>
        </p:nvSpPr>
        <p:spPr>
          <a:xfrm>
            <a:off x="3104529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6" hasCustomPrompt="1"/>
          </p:nvPr>
        </p:nvSpPr>
        <p:spPr>
          <a:xfrm>
            <a:off x="549476" y="327240"/>
            <a:ext cx="3296841" cy="69613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b">
            <a:noAutofit/>
          </a:bodyPr>
          <a:lstStyle>
            <a:lvl1pPr indent="0" algn="ctr">
              <a:lnSpc>
                <a:spcPct val="91666"/>
              </a:lnSpc>
              <a:defRPr sz="5164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91666"/>
              </a:lnSpc>
            </a:pPr>
            <a:r>
              <a:rPr lang="en-US" sz="5164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单击此处添加标题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" hasCustomPrompt="1"/>
          </p:nvPr>
        </p:nvSpPr>
        <p:spPr>
          <a:xfrm>
            <a:off x="549476" y="1050222"/>
            <a:ext cx="3296841" cy="48275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t">
            <a:noAutofit/>
          </a:bodyPr>
          <a:lstStyle>
            <a:lvl1pPr marL="95250" indent="0" algn="ctr">
              <a:lnSpc>
                <a:spcPct val="91666"/>
              </a:lnSpc>
              <a:defRPr sz="2066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marL="95250" indent="0" algn="ctr">
              <a:lnSpc>
                <a:spcPct val="91666"/>
              </a:lnSpc>
            </a:pPr>
            <a:r>
              <a:rPr lang="en-US" sz="2066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单击此处添加副标题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8" hasCustomPrompt="1"/>
          </p:nvPr>
        </p:nvSpPr>
        <p:spPr>
          <a:xfrm>
            <a:off x="302214" y="1853275"/>
            <a:ext cx="989053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100000"/>
              </a:lnSpc>
              <a:defRPr sz="1033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日期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9" hasCustomPrompt="1"/>
          </p:nvPr>
        </p:nvSpPr>
        <p:spPr>
          <a:xfrm>
            <a:off x="1456107" y="1853275"/>
            <a:ext cx="1483579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ctr">
              <a:lnSpc>
                <a:spcPct val="100000"/>
              </a:lnSpc>
              <a:defRPr sz="1033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0" hasCustomPrompt="1"/>
          </p:nvPr>
        </p:nvSpPr>
        <p:spPr>
          <a:xfrm>
            <a:off x="3104529" y="1853275"/>
            <a:ext cx="989053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r">
              <a:lnSpc>
                <a:spcPct val="100000"/>
              </a:lnSpc>
              <a:defRPr sz="1033" b="0" i="0" u="none" strike="noStrike" spc="0">
                <a:solidFill>
                  <a:srgbClr val="888888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1" hasCustomPrompt="1"/>
          </p:nvPr>
        </p:nvSpPr>
        <p:spPr>
          <a:xfrm>
            <a:off x="302212" y="106458"/>
            <a:ext cx="3791366" cy="38648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91666"/>
              </a:lnSpc>
              <a:defRPr sz="3788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3788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单击此处添加标题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2" hasCustomPrompt="1"/>
          </p:nvPr>
        </p:nvSpPr>
        <p:spPr>
          <a:xfrm>
            <a:off x="302212" y="532287"/>
            <a:ext cx="3791366" cy="126868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t">
            <a:noAutofit/>
          </a:bodyPr>
          <a:lstStyle>
            <a:lvl1pPr marL="139700" indent="0" algn="l">
              <a:lnSpc>
                <a:spcPct val="91666"/>
              </a:lnSpc>
              <a:defRPr sz="241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marL="139700" indent="0" algn="l">
              <a:lnSpc>
                <a:spcPct val="91666"/>
              </a:lnSpc>
            </a:pPr>
            <a:r>
              <a:rPr lang="en-US" sz="241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3" hasCustomPrompt="1"/>
          </p:nvPr>
        </p:nvSpPr>
        <p:spPr>
          <a:xfrm>
            <a:off x="302214" y="1853275"/>
            <a:ext cx="989053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100000"/>
              </a:lnSpc>
              <a:defRPr sz="1033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日期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4" hasCustomPrompt="1"/>
          </p:nvPr>
        </p:nvSpPr>
        <p:spPr>
          <a:xfrm>
            <a:off x="1456107" y="1853275"/>
            <a:ext cx="1483579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ctr">
              <a:lnSpc>
                <a:spcPct val="100000"/>
              </a:lnSpc>
              <a:defRPr sz="1033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4529" y="1853275"/>
            <a:ext cx="989053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r">
              <a:lnSpc>
                <a:spcPct val="100000"/>
              </a:lnSpc>
              <a:defRPr sz="1033" b="0" i="0" u="none" strike="noStrike" spc="0">
                <a:solidFill>
                  <a:srgbClr val="888888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6" hasCustomPrompt="1"/>
          </p:nvPr>
        </p:nvSpPr>
        <p:spPr>
          <a:xfrm>
            <a:off x="299923" y="498499"/>
            <a:ext cx="3791366" cy="83175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b">
            <a:noAutofit/>
          </a:bodyPr>
          <a:lstStyle>
            <a:lvl1pPr indent="0" algn="l">
              <a:lnSpc>
                <a:spcPct val="91666"/>
              </a:lnSpc>
              <a:defRPr sz="5164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5164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单击此处添加标题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7" hasCustomPrompt="1"/>
          </p:nvPr>
        </p:nvSpPr>
        <p:spPr>
          <a:xfrm>
            <a:off x="299923" y="1338117"/>
            <a:ext cx="3791366" cy="43739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t">
            <a:noAutofit/>
          </a:bodyPr>
          <a:lstStyle>
            <a:lvl1pPr marL="228600" indent="0" algn="l">
              <a:lnSpc>
                <a:spcPct val="91666"/>
              </a:lnSpc>
              <a:defRPr sz="2066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marL="228600" indent="0" algn="l">
              <a:lnSpc>
                <a:spcPct val="91666"/>
              </a:lnSpc>
            </a:pPr>
            <a:r>
              <a:rPr lang="en-US" sz="2066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8" hasCustomPrompt="1"/>
          </p:nvPr>
        </p:nvSpPr>
        <p:spPr>
          <a:xfrm>
            <a:off x="302214" y="1853275"/>
            <a:ext cx="989053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100000"/>
              </a:lnSpc>
              <a:defRPr sz="1033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日期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9" hasCustomPrompt="1"/>
          </p:nvPr>
        </p:nvSpPr>
        <p:spPr>
          <a:xfrm>
            <a:off x="1456107" y="1853275"/>
            <a:ext cx="1483579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ctr">
              <a:lnSpc>
                <a:spcPct val="100000"/>
              </a:lnSpc>
              <a:defRPr sz="1033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20" hasCustomPrompt="1"/>
          </p:nvPr>
        </p:nvSpPr>
        <p:spPr>
          <a:xfrm>
            <a:off x="3104529" y="1853275"/>
            <a:ext cx="989053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r">
              <a:lnSpc>
                <a:spcPct val="100000"/>
              </a:lnSpc>
              <a:defRPr sz="1033" b="0" i="0" u="none" strike="noStrike" spc="0">
                <a:solidFill>
                  <a:srgbClr val="888888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1" hasCustomPrompt="1"/>
          </p:nvPr>
        </p:nvSpPr>
        <p:spPr>
          <a:xfrm>
            <a:off x="302212" y="106458"/>
            <a:ext cx="3791366" cy="38648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91666"/>
              </a:lnSpc>
              <a:defRPr sz="3788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3788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单击此处添加标题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22" hasCustomPrompt="1"/>
          </p:nvPr>
        </p:nvSpPr>
        <p:spPr>
          <a:xfrm>
            <a:off x="302214" y="532287"/>
            <a:ext cx="1868209" cy="126868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t">
            <a:noAutofit/>
          </a:bodyPr>
          <a:lstStyle>
            <a:lvl1pPr marL="139700" indent="0" algn="l">
              <a:lnSpc>
                <a:spcPct val="91666"/>
              </a:lnSpc>
              <a:defRPr sz="241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marL="139700" indent="0" algn="l">
              <a:lnSpc>
                <a:spcPct val="91666"/>
              </a:lnSpc>
            </a:pPr>
            <a:r>
              <a:rPr lang="en-US" sz="241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23" hasCustomPrompt="1"/>
          </p:nvPr>
        </p:nvSpPr>
        <p:spPr>
          <a:xfrm>
            <a:off x="2225371" y="532287"/>
            <a:ext cx="1868209" cy="126868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t">
            <a:noAutofit/>
          </a:bodyPr>
          <a:lstStyle>
            <a:lvl1pPr marL="139700" indent="0" algn="l">
              <a:lnSpc>
                <a:spcPct val="91666"/>
              </a:lnSpc>
              <a:defRPr sz="241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marL="139700" indent="0" algn="l">
              <a:lnSpc>
                <a:spcPct val="91666"/>
              </a:lnSpc>
            </a:pPr>
            <a:r>
              <a:rPr lang="en-US" sz="241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24" hasCustomPrompt="1"/>
          </p:nvPr>
        </p:nvSpPr>
        <p:spPr>
          <a:xfrm>
            <a:off x="302214" y="1853275"/>
            <a:ext cx="989053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100000"/>
              </a:lnSpc>
              <a:defRPr sz="1033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日期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25" hasCustomPrompt="1"/>
          </p:nvPr>
        </p:nvSpPr>
        <p:spPr>
          <a:xfrm>
            <a:off x="1456107" y="1853275"/>
            <a:ext cx="1483579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ctr">
              <a:lnSpc>
                <a:spcPct val="100000"/>
              </a:lnSpc>
              <a:defRPr sz="1033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7" name="AutoShape 7"/>
          <p:cNvSpPr>
            <a:spLocks noGrp="1"/>
          </p:cNvSpPr>
          <p:nvPr>
            <p:ph type="body" sz="quarter" idx="26" hasCustomPrompt="1"/>
          </p:nvPr>
        </p:nvSpPr>
        <p:spPr>
          <a:xfrm>
            <a:off x="3104529" y="1853275"/>
            <a:ext cx="989053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r">
              <a:lnSpc>
                <a:spcPct val="100000"/>
              </a:lnSpc>
              <a:defRPr sz="1033" b="0" i="0" u="none" strike="noStrike" spc="0">
                <a:solidFill>
                  <a:srgbClr val="888888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7" hasCustomPrompt="1"/>
          </p:nvPr>
        </p:nvSpPr>
        <p:spPr>
          <a:xfrm>
            <a:off x="302785" y="106458"/>
            <a:ext cx="3791366" cy="38648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91666"/>
              </a:lnSpc>
              <a:defRPr sz="3788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3788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单击此处添加标题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28" hasCustomPrompt="1"/>
          </p:nvPr>
        </p:nvSpPr>
        <p:spPr>
          <a:xfrm>
            <a:off x="302786" y="490165"/>
            <a:ext cx="1859624" cy="24022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b">
            <a:noAutofit/>
          </a:bodyPr>
          <a:lstStyle>
            <a:lvl1pPr marL="228600" indent="0" algn="l">
              <a:lnSpc>
                <a:spcPct val="91666"/>
              </a:lnSpc>
              <a:defRPr sz="2066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marL="228600" indent="0" algn="l">
              <a:lnSpc>
                <a:spcPct val="91666"/>
              </a:lnSpc>
            </a:pPr>
            <a:r>
              <a:rPr lang="en-US" sz="2066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29" hasCustomPrompt="1"/>
          </p:nvPr>
        </p:nvSpPr>
        <p:spPr>
          <a:xfrm>
            <a:off x="302786" y="730387"/>
            <a:ext cx="1859624" cy="107428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t">
            <a:noAutofit/>
          </a:bodyPr>
          <a:lstStyle>
            <a:lvl1pPr marL="139700" indent="0" algn="l">
              <a:lnSpc>
                <a:spcPct val="91666"/>
              </a:lnSpc>
              <a:defRPr sz="241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marL="139700" indent="0" algn="l">
              <a:lnSpc>
                <a:spcPct val="91666"/>
              </a:lnSpc>
            </a:pPr>
            <a:r>
              <a:rPr lang="en-US" sz="241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30" hasCustomPrompt="1"/>
          </p:nvPr>
        </p:nvSpPr>
        <p:spPr>
          <a:xfrm>
            <a:off x="2225371" y="490165"/>
            <a:ext cx="1868783" cy="24022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b">
            <a:noAutofit/>
          </a:bodyPr>
          <a:lstStyle>
            <a:lvl1pPr marL="228600" indent="0" algn="l">
              <a:lnSpc>
                <a:spcPct val="91666"/>
              </a:lnSpc>
              <a:defRPr sz="2066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marL="228600" indent="0" algn="l">
              <a:lnSpc>
                <a:spcPct val="91666"/>
              </a:lnSpc>
            </a:pPr>
            <a:r>
              <a:rPr lang="en-US" sz="2066" b="1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31" hasCustomPrompt="1"/>
          </p:nvPr>
        </p:nvSpPr>
        <p:spPr>
          <a:xfrm>
            <a:off x="2225371" y="730387"/>
            <a:ext cx="1868783" cy="107428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t">
            <a:noAutofit/>
          </a:bodyPr>
          <a:lstStyle>
            <a:lvl1pPr marL="139700" indent="0" algn="l">
              <a:lnSpc>
                <a:spcPct val="91666"/>
              </a:lnSpc>
              <a:defRPr sz="241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marL="139700" indent="0" algn="l">
              <a:lnSpc>
                <a:spcPct val="91666"/>
              </a:lnSpc>
            </a:pPr>
            <a:r>
              <a:rPr lang="en-US" sz="241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id="7" name="AutoShape 7"/>
          <p:cNvSpPr>
            <a:spLocks noGrp="1"/>
          </p:cNvSpPr>
          <p:nvPr>
            <p:ph type="body" sz="quarter" idx="32" hasCustomPrompt="1"/>
          </p:nvPr>
        </p:nvSpPr>
        <p:spPr>
          <a:xfrm>
            <a:off x="302214" y="1853275"/>
            <a:ext cx="989053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100000"/>
              </a:lnSpc>
              <a:defRPr sz="1033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日期</a:t>
            </a:r>
          </a:p>
        </p:txBody>
      </p:sp>
      <p:sp>
        <p:nvSpPr>
          <p:cNvPr id="8" name="AutoShape 8"/>
          <p:cNvSpPr>
            <a:spLocks noGrp="1"/>
          </p:cNvSpPr>
          <p:nvPr>
            <p:ph type="body" sz="quarter" idx="33" hasCustomPrompt="1"/>
          </p:nvPr>
        </p:nvSpPr>
        <p:spPr>
          <a:xfrm>
            <a:off x="1456107" y="1853275"/>
            <a:ext cx="1483579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ctr">
              <a:lnSpc>
                <a:spcPct val="100000"/>
              </a:lnSpc>
              <a:defRPr sz="1033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9" name="AutoShape 9"/>
          <p:cNvSpPr>
            <a:spLocks noGrp="1"/>
          </p:cNvSpPr>
          <p:nvPr>
            <p:ph type="body" sz="quarter" idx="34" hasCustomPrompt="1"/>
          </p:nvPr>
        </p:nvSpPr>
        <p:spPr>
          <a:xfrm>
            <a:off x="3104529" y="1853275"/>
            <a:ext cx="989053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r">
              <a:lnSpc>
                <a:spcPct val="100000"/>
              </a:lnSpc>
              <a:defRPr sz="1033" b="0" i="0" u="none" strike="noStrike" spc="0">
                <a:solidFill>
                  <a:srgbClr val="888888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5" hasCustomPrompt="1"/>
          </p:nvPr>
        </p:nvSpPr>
        <p:spPr>
          <a:xfrm>
            <a:off x="302212" y="106458"/>
            <a:ext cx="3791366" cy="38648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91666"/>
              </a:lnSpc>
              <a:defRPr sz="3788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3788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单击此处添加标题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36" hasCustomPrompt="1"/>
          </p:nvPr>
        </p:nvSpPr>
        <p:spPr>
          <a:xfrm>
            <a:off x="302214" y="1853275"/>
            <a:ext cx="989053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100000"/>
              </a:lnSpc>
              <a:defRPr sz="1033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日期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37" hasCustomPrompt="1"/>
          </p:nvPr>
        </p:nvSpPr>
        <p:spPr>
          <a:xfrm>
            <a:off x="1456107" y="1853275"/>
            <a:ext cx="1483579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ctr">
              <a:lnSpc>
                <a:spcPct val="100000"/>
              </a:lnSpc>
              <a:defRPr sz="1033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38" hasCustomPrompt="1"/>
          </p:nvPr>
        </p:nvSpPr>
        <p:spPr>
          <a:xfrm>
            <a:off x="3104529" y="1853275"/>
            <a:ext cx="989053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r">
              <a:lnSpc>
                <a:spcPct val="100000"/>
              </a:lnSpc>
              <a:defRPr sz="1033" b="0" i="0" u="none" strike="noStrike" spc="0">
                <a:solidFill>
                  <a:srgbClr val="888888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9" hasCustomPrompt="1"/>
          </p:nvPr>
        </p:nvSpPr>
        <p:spPr>
          <a:xfrm>
            <a:off x="302214" y="1853275"/>
            <a:ext cx="989053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100000"/>
              </a:lnSpc>
              <a:defRPr sz="1033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日期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40" hasCustomPrompt="1"/>
          </p:nvPr>
        </p:nvSpPr>
        <p:spPr>
          <a:xfrm>
            <a:off x="1456107" y="1853275"/>
            <a:ext cx="1483579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ctr">
              <a:lnSpc>
                <a:spcPct val="100000"/>
              </a:lnSpc>
              <a:defRPr sz="1033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41" hasCustomPrompt="1"/>
          </p:nvPr>
        </p:nvSpPr>
        <p:spPr>
          <a:xfrm>
            <a:off x="3104529" y="1853275"/>
            <a:ext cx="989053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r">
              <a:lnSpc>
                <a:spcPct val="100000"/>
              </a:lnSpc>
              <a:defRPr sz="1033" b="0" i="0" u="none" strike="noStrike" spc="0">
                <a:solidFill>
                  <a:srgbClr val="888888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42" hasCustomPrompt="1"/>
          </p:nvPr>
        </p:nvSpPr>
        <p:spPr>
          <a:xfrm>
            <a:off x="302784" y="133305"/>
            <a:ext cx="1417756" cy="46655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b">
            <a:noAutofit/>
          </a:bodyPr>
          <a:lstStyle>
            <a:lvl1pPr indent="0" algn="l">
              <a:lnSpc>
                <a:spcPct val="91666"/>
              </a:lnSpc>
              <a:defRPr sz="2755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2755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单击此处添加标题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43" hasCustomPrompt="1"/>
          </p:nvPr>
        </p:nvSpPr>
        <p:spPr>
          <a:xfrm>
            <a:off x="1868784" y="287898"/>
            <a:ext cx="2225368" cy="142096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t">
            <a:noAutofit/>
          </a:bodyPr>
          <a:lstStyle>
            <a:lvl1pPr marL="76200" indent="0" algn="l">
              <a:lnSpc>
                <a:spcPct val="91666"/>
              </a:lnSpc>
              <a:defRPr sz="2755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marL="76200" indent="0" algn="l">
              <a:lnSpc>
                <a:spcPct val="91666"/>
              </a:lnSpc>
            </a:pPr>
            <a:r>
              <a:rPr lang="en-US" sz="2755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44" hasCustomPrompt="1"/>
          </p:nvPr>
        </p:nvSpPr>
        <p:spPr>
          <a:xfrm>
            <a:off x="302784" y="599863"/>
            <a:ext cx="1417756" cy="111131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t">
            <a:noAutofit/>
          </a:bodyPr>
          <a:lstStyle>
            <a:lvl1pPr marL="228600" indent="0" algn="l">
              <a:lnSpc>
                <a:spcPct val="91666"/>
              </a:lnSpc>
              <a:defRPr sz="1377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marL="228600" indent="0" algn="l">
              <a:lnSpc>
                <a:spcPct val="91666"/>
              </a:lnSpc>
            </a:pPr>
            <a:r>
              <a:rPr lang="en-US" sz="1377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45" hasCustomPrompt="1"/>
          </p:nvPr>
        </p:nvSpPr>
        <p:spPr>
          <a:xfrm>
            <a:off x="302214" y="1853275"/>
            <a:ext cx="989053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100000"/>
              </a:lnSpc>
              <a:defRPr sz="1033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日期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46" hasCustomPrompt="1"/>
          </p:nvPr>
        </p:nvSpPr>
        <p:spPr>
          <a:xfrm>
            <a:off x="1456107" y="1853275"/>
            <a:ext cx="1483579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ctr">
              <a:lnSpc>
                <a:spcPct val="100000"/>
              </a:lnSpc>
              <a:defRPr sz="1033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7" name="AutoShape 7"/>
          <p:cNvSpPr>
            <a:spLocks noGrp="1"/>
          </p:cNvSpPr>
          <p:nvPr>
            <p:ph type="body" sz="quarter" idx="47" hasCustomPrompt="1"/>
          </p:nvPr>
        </p:nvSpPr>
        <p:spPr>
          <a:xfrm>
            <a:off x="3104529" y="1853275"/>
            <a:ext cx="989053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r">
              <a:lnSpc>
                <a:spcPct val="100000"/>
              </a:lnSpc>
              <a:defRPr sz="1033" b="0" i="0" u="none" strike="noStrike" spc="0">
                <a:solidFill>
                  <a:srgbClr val="888888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>
            <a:spLocks noGrp="1"/>
          </p:cNvSpPr>
          <p:nvPr>
            <p:ph type="title"/>
          </p:nvPr>
        </p:nvSpPr>
        <p:spPr>
          <a:xfrm>
            <a:off x="302212" y="106458"/>
            <a:ext cx="3791366" cy="38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Shape 55"/>
          <p:cNvSpPr txBox="1">
            <a:spLocks noGrp="1"/>
          </p:cNvSpPr>
          <p:nvPr>
            <p:ph type="body" idx="1"/>
          </p:nvPr>
        </p:nvSpPr>
        <p:spPr>
          <a:xfrm>
            <a:off x="302212" y="532287"/>
            <a:ext cx="3791366" cy="126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524792" lvl="0" indent="-364439" algn="l">
              <a:lnSpc>
                <a:spcPct val="90000"/>
              </a:lnSpc>
              <a:spcBef>
                <a:spcPts val="918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049582" lvl="1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574373" lvl="2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099165" lvl="3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623956" lvl="4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148747" lvl="5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673538" lvl="6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198330" lvl="7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723120" lvl="8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Shape 56"/>
          <p:cNvSpPr txBox="1">
            <a:spLocks noGrp="1"/>
          </p:cNvSpPr>
          <p:nvPr>
            <p:ph type="dt" idx="10"/>
          </p:nvPr>
        </p:nvSpPr>
        <p:spPr>
          <a:xfrm>
            <a:off x="302214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Shape 57"/>
          <p:cNvSpPr txBox="1">
            <a:spLocks noGrp="1"/>
          </p:cNvSpPr>
          <p:nvPr>
            <p:ph type="ftr" idx="11"/>
          </p:nvPr>
        </p:nvSpPr>
        <p:spPr>
          <a:xfrm>
            <a:off x="1456107" y="1853275"/>
            <a:ext cx="1483579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Shape 58"/>
          <p:cNvSpPr txBox="1">
            <a:spLocks noGrp="1"/>
          </p:cNvSpPr>
          <p:nvPr>
            <p:ph type="sldNum" idx="12"/>
          </p:nvPr>
        </p:nvSpPr>
        <p:spPr>
          <a:xfrm>
            <a:off x="3104529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48" hasCustomPrompt="1"/>
          </p:nvPr>
        </p:nvSpPr>
        <p:spPr>
          <a:xfrm>
            <a:off x="302784" y="133305"/>
            <a:ext cx="1417756" cy="46655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b">
            <a:noAutofit/>
          </a:bodyPr>
          <a:lstStyle>
            <a:lvl1pPr indent="0" algn="l">
              <a:lnSpc>
                <a:spcPct val="91666"/>
              </a:lnSpc>
              <a:defRPr sz="2755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2755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单击此处添加标题</a:t>
            </a:r>
          </a:p>
        </p:txBody>
      </p:sp>
      <p:sp>
        <p:nvSpPr>
          <p:cNvPr id="3" name="AutoShape 3"/>
          <p:cNvSpPr>
            <a:spLocks noGrp="1"/>
          </p:cNvSpPr>
          <p:nvPr>
            <p:ph type="pic" sz="quarter" idx="49"/>
          </p:nvPr>
        </p:nvSpPr>
        <p:spPr>
          <a:xfrm>
            <a:off x="1868784" y="287898"/>
            <a:ext cx="2225368" cy="142096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3500" tIns="63500" rIns="63500" bIns="63500" anchor="ctr">
            <a:noAutofit/>
          </a:bodyPr>
          <a:lstStyle>
            <a:lvl1pPr algn="ctr">
              <a:defRPr sz="1837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50" hasCustomPrompt="1"/>
          </p:nvPr>
        </p:nvSpPr>
        <p:spPr>
          <a:xfrm>
            <a:off x="302784" y="599863"/>
            <a:ext cx="1417756" cy="111131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t">
            <a:noAutofit/>
          </a:bodyPr>
          <a:lstStyle>
            <a:lvl1pPr marL="228600" indent="0" algn="l">
              <a:lnSpc>
                <a:spcPct val="91666"/>
              </a:lnSpc>
              <a:defRPr sz="1377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marL="228600" indent="0" algn="l">
              <a:lnSpc>
                <a:spcPct val="91666"/>
              </a:lnSpc>
            </a:pPr>
            <a:r>
              <a:rPr lang="en-US" sz="1377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51" hasCustomPrompt="1"/>
          </p:nvPr>
        </p:nvSpPr>
        <p:spPr>
          <a:xfrm>
            <a:off x="302214" y="1853275"/>
            <a:ext cx="989053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100000"/>
              </a:lnSpc>
              <a:defRPr sz="1033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日期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52" hasCustomPrompt="1"/>
          </p:nvPr>
        </p:nvSpPr>
        <p:spPr>
          <a:xfrm>
            <a:off x="1456107" y="1853275"/>
            <a:ext cx="1483579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ctr">
              <a:lnSpc>
                <a:spcPct val="100000"/>
              </a:lnSpc>
              <a:defRPr sz="1033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7" name="AutoShape 7"/>
          <p:cNvSpPr>
            <a:spLocks noGrp="1"/>
          </p:cNvSpPr>
          <p:nvPr>
            <p:ph type="body" sz="quarter" idx="53" hasCustomPrompt="1"/>
          </p:nvPr>
        </p:nvSpPr>
        <p:spPr>
          <a:xfrm>
            <a:off x="3104529" y="1853275"/>
            <a:ext cx="989053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r">
              <a:lnSpc>
                <a:spcPct val="100000"/>
              </a:lnSpc>
              <a:defRPr sz="1033" b="0" i="0" u="none" strike="noStrike" spc="0">
                <a:solidFill>
                  <a:srgbClr val="888888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54" hasCustomPrompt="1"/>
          </p:nvPr>
        </p:nvSpPr>
        <p:spPr>
          <a:xfrm>
            <a:off x="302212" y="106458"/>
            <a:ext cx="3791366" cy="38648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91666"/>
              </a:lnSpc>
              <a:defRPr sz="3788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3788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单击此处添加标题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55" hasCustomPrompt="1"/>
          </p:nvPr>
        </p:nvSpPr>
        <p:spPr>
          <a:xfrm rot="5400000">
            <a:off x="1563554" y="-729054"/>
            <a:ext cx="1268687" cy="379136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t">
            <a:noAutofit/>
          </a:bodyPr>
          <a:lstStyle>
            <a:lvl1pPr marL="139700" indent="0" algn="l">
              <a:lnSpc>
                <a:spcPct val="91666"/>
              </a:lnSpc>
              <a:defRPr sz="241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marL="139700" indent="0" algn="l">
              <a:lnSpc>
                <a:spcPct val="91666"/>
              </a:lnSpc>
            </a:pPr>
            <a:r>
              <a:rPr lang="en-US" sz="241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56" hasCustomPrompt="1"/>
          </p:nvPr>
        </p:nvSpPr>
        <p:spPr>
          <a:xfrm>
            <a:off x="302214" y="1853275"/>
            <a:ext cx="989053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100000"/>
              </a:lnSpc>
              <a:defRPr sz="1033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日期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57" hasCustomPrompt="1"/>
          </p:nvPr>
        </p:nvSpPr>
        <p:spPr>
          <a:xfrm>
            <a:off x="1456107" y="1853275"/>
            <a:ext cx="1483579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ctr">
              <a:lnSpc>
                <a:spcPct val="100000"/>
              </a:lnSpc>
              <a:defRPr sz="1033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58" hasCustomPrompt="1"/>
          </p:nvPr>
        </p:nvSpPr>
        <p:spPr>
          <a:xfrm>
            <a:off x="3104529" y="1853275"/>
            <a:ext cx="989053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r">
              <a:lnSpc>
                <a:spcPct val="100000"/>
              </a:lnSpc>
              <a:defRPr sz="1033" b="0" i="0" u="none" strike="noStrike" spc="0">
                <a:solidFill>
                  <a:srgbClr val="888888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59" hasCustomPrompt="1"/>
          </p:nvPr>
        </p:nvSpPr>
        <p:spPr>
          <a:xfrm rot="5400000">
            <a:off x="2772401" y="479794"/>
            <a:ext cx="1694515" cy="94784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91666"/>
              </a:lnSpc>
              <a:defRPr sz="3788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91666"/>
              </a:lnSpc>
            </a:pPr>
            <a:r>
              <a:rPr lang="en-US" sz="3788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单击此处添加标题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60" hasCustomPrompt="1"/>
          </p:nvPr>
        </p:nvSpPr>
        <p:spPr>
          <a:xfrm rot="5400000">
            <a:off x="849245" y="-440573"/>
            <a:ext cx="1694515" cy="278857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t">
            <a:noAutofit/>
          </a:bodyPr>
          <a:lstStyle>
            <a:lvl1pPr marL="139700" indent="0" algn="l">
              <a:lnSpc>
                <a:spcPct val="91666"/>
              </a:lnSpc>
              <a:defRPr sz="241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marL="139700" indent="0" algn="l">
              <a:lnSpc>
                <a:spcPct val="91666"/>
              </a:lnSpc>
            </a:pPr>
            <a:r>
              <a:rPr lang="en-US" sz="2410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单击此处添加文本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61" hasCustomPrompt="1"/>
          </p:nvPr>
        </p:nvSpPr>
        <p:spPr>
          <a:xfrm>
            <a:off x="302214" y="1853275"/>
            <a:ext cx="989053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l">
              <a:lnSpc>
                <a:spcPct val="100000"/>
              </a:lnSpc>
              <a:defRPr sz="1033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日期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62" hasCustomPrompt="1"/>
          </p:nvPr>
        </p:nvSpPr>
        <p:spPr>
          <a:xfrm>
            <a:off x="1456107" y="1853275"/>
            <a:ext cx="1483579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ctr">
              <a:lnSpc>
                <a:spcPct val="100000"/>
              </a:lnSpc>
              <a:defRPr sz="1033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63" hasCustomPrompt="1"/>
          </p:nvPr>
        </p:nvSpPr>
        <p:spPr>
          <a:xfrm>
            <a:off x="3104529" y="1853275"/>
            <a:ext cx="989053" cy="1064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8575" tIns="34275" rIns="68575" bIns="34275" anchor="ctr">
            <a:noAutofit/>
          </a:bodyPr>
          <a:lstStyle>
            <a:lvl1pPr indent="0" algn="r">
              <a:lnSpc>
                <a:spcPct val="100000"/>
              </a:lnSpc>
              <a:defRPr sz="1033" b="0" i="0" u="none" strike="noStrike" spc="0">
                <a:solidFill>
                  <a:srgbClr val="888888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33" b="0" i="0" u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64" hasCustomPrompt="1"/>
          </p:nvPr>
        </p:nvSpPr>
        <p:spPr>
          <a:xfrm>
            <a:off x="576302" y="750448"/>
            <a:ext cx="4710760" cy="99924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b">
            <a:noAutofit/>
          </a:bodyPr>
          <a:lstStyle>
            <a:lvl1pPr indent="0" algn="ctr">
              <a:lnSpc>
                <a:spcPct val="100000"/>
              </a:lnSpc>
              <a:defRPr sz="6887" b="0" i="0" u="none" strike="noStrike" spc="344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6887" b="0" i="0" u="none" strike="noStrike" spc="344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65" hasCustomPrompt="1"/>
          </p:nvPr>
        </p:nvSpPr>
        <p:spPr>
          <a:xfrm>
            <a:off x="576302" y="1779079"/>
            <a:ext cx="4710760" cy="57239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t">
            <a:noAutofit/>
          </a:bodyPr>
          <a:lstStyle>
            <a:lvl1pPr indent="0" algn="ctr">
              <a:lnSpc>
                <a:spcPct val="108333"/>
              </a:lnSpc>
              <a:defRPr sz="2755" b="0" i="0" u="none" strike="noStrike" spc="230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8333"/>
              </a:lnSpc>
            </a:pPr>
            <a:r>
              <a:rPr lang="en-US" sz="2755" b="0" i="0" u="none" strike="noStrike" spc="23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单击此处编辑母版副标题样式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66" hasCustomPrompt="1"/>
          </p:nvPr>
        </p:nvSpPr>
        <p:spPr>
          <a:xfrm>
            <a:off x="294205" y="2849696"/>
            <a:ext cx="1297970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67" hasCustomPrompt="1"/>
          </p:nvPr>
        </p:nvSpPr>
        <p:spPr>
          <a:xfrm>
            <a:off x="1978687" y="2849696"/>
            <a:ext cx="1903688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68" hasCustomPrompt="1"/>
          </p:nvPr>
        </p:nvSpPr>
        <p:spPr>
          <a:xfrm>
            <a:off x="4267721" y="2849696"/>
            <a:ext cx="1297970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69" hasCustomPrompt="1"/>
          </p:nvPr>
        </p:nvSpPr>
        <p:spPr>
          <a:xfrm>
            <a:off x="292480" y="631487"/>
            <a:ext cx="5273215" cy="24685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0000" tIns="46800" rIns="90000" bIns="46800" anchor="ctr">
            <a:noAutofit/>
          </a:bodyPr>
          <a:lstStyle>
            <a:lvl1pPr indent="0" algn="l">
              <a:lnSpc>
                <a:spcPct val="100000"/>
              </a:lnSpc>
              <a:defRPr sz="4132" b="0" i="0" u="none" strike="noStrike" spc="344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4132" b="0" i="0" u="none" strike="noStrike" spc="344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0" hasCustomPrompt="1"/>
          </p:nvPr>
        </p:nvSpPr>
        <p:spPr>
          <a:xfrm>
            <a:off x="292480" y="974364"/>
            <a:ext cx="5273215" cy="185014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0000" tIns="46800" rIns="90000" bIns="46800" anchor="t">
            <a:noAutofit/>
          </a:bodyPr>
          <a:lstStyle>
            <a:lvl1pPr marL="228600" indent="-228600" algn="l">
              <a:lnSpc>
                <a:spcPct val="133333"/>
              </a:lnSpc>
              <a:buClr>
                <a:srgbClr val="595959"/>
              </a:buClr>
              <a:buChar char="•"/>
              <a:defRPr sz="2066" b="0" i="0" u="none" strike="noStrike" spc="114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marL="228600" indent="-228600" algn="l">
              <a:lnSpc>
                <a:spcPct val="133333"/>
              </a:lnSpc>
              <a:buClr>
                <a:srgbClr val="595959"/>
              </a:buClr>
              <a:buChar char="•"/>
            </a:pPr>
            <a:r>
              <a:rPr lang="en-US" sz="2066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单击此处编辑母版文本样式</a:t>
            </a:r>
          </a:p>
          <a:p>
            <a:pPr marL="758031" lvl="1" indent="-233240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837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第二级</a:t>
            </a:r>
          </a:p>
          <a:p>
            <a:pPr marL="1282822" lvl="2" indent="-233240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837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第三级</a:t>
            </a:r>
          </a:p>
          <a:p>
            <a:pPr marL="1778460" lvl="3" indent="-204085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606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第四级</a:t>
            </a:r>
          </a:p>
          <a:p>
            <a:pPr marL="2303249" lvl="4" indent="-204085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606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第五级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71" hasCustomPrompt="1"/>
          </p:nvPr>
        </p:nvSpPr>
        <p:spPr>
          <a:xfrm>
            <a:off x="294205" y="2849696"/>
            <a:ext cx="1297970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72" hasCustomPrompt="1"/>
          </p:nvPr>
        </p:nvSpPr>
        <p:spPr>
          <a:xfrm>
            <a:off x="1978687" y="2849696"/>
            <a:ext cx="1903688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73" hasCustomPrompt="1"/>
          </p:nvPr>
        </p:nvSpPr>
        <p:spPr>
          <a:xfrm>
            <a:off x="4267721" y="2849696"/>
            <a:ext cx="1297970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4" hasCustomPrompt="1"/>
          </p:nvPr>
        </p:nvSpPr>
        <p:spPr>
          <a:xfrm>
            <a:off x="957036" y="1891039"/>
            <a:ext cx="3734689" cy="29622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b">
            <a:noAutofit/>
          </a:bodyPr>
          <a:lstStyle>
            <a:lvl1pPr indent="0" algn="l">
              <a:lnSpc>
                <a:spcPct val="100000"/>
              </a:lnSpc>
              <a:defRPr sz="5050" b="0" i="0" u="none" strike="noStrike" spc="344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5050" b="0" i="0" u="none" strike="noStrike" spc="344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单击此处编辑标题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5" hasCustomPrompt="1"/>
          </p:nvPr>
        </p:nvSpPr>
        <p:spPr>
          <a:xfrm>
            <a:off x="957036" y="2189132"/>
            <a:ext cx="3734689" cy="33728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t">
            <a:noAutofit/>
          </a:bodyPr>
          <a:lstStyle>
            <a:lvl1pPr indent="0" algn="l">
              <a:lnSpc>
                <a:spcPct val="133333"/>
              </a:lnSpc>
              <a:defRPr sz="2066" b="0" i="0" u="none" strike="noStrike" spc="114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l">
              <a:lnSpc>
                <a:spcPct val="133333"/>
              </a:lnSpc>
            </a:pPr>
            <a:r>
              <a:rPr lang="en-US" sz="2066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单击此处编辑文本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76" hasCustomPrompt="1"/>
          </p:nvPr>
        </p:nvSpPr>
        <p:spPr>
          <a:xfrm>
            <a:off x="294205" y="2849696"/>
            <a:ext cx="1297970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77" hasCustomPrompt="1"/>
          </p:nvPr>
        </p:nvSpPr>
        <p:spPr>
          <a:xfrm>
            <a:off x="1978687" y="2849696"/>
            <a:ext cx="1903688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78" hasCustomPrompt="1"/>
          </p:nvPr>
        </p:nvSpPr>
        <p:spPr>
          <a:xfrm>
            <a:off x="4267721" y="2849696"/>
            <a:ext cx="1297970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9" hasCustomPrompt="1"/>
          </p:nvPr>
        </p:nvSpPr>
        <p:spPr>
          <a:xfrm>
            <a:off x="292480" y="631487"/>
            <a:ext cx="5273215" cy="24685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0000" tIns="46800" rIns="90000" bIns="46800" anchor="ctr">
            <a:noAutofit/>
          </a:bodyPr>
          <a:lstStyle>
            <a:lvl1pPr indent="0" algn="l">
              <a:lnSpc>
                <a:spcPct val="100000"/>
              </a:lnSpc>
              <a:defRPr sz="4132" b="0" i="0" u="none" strike="noStrike" spc="344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4132" b="0" i="0" u="none" strike="noStrike" spc="344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80" hasCustomPrompt="1"/>
          </p:nvPr>
        </p:nvSpPr>
        <p:spPr>
          <a:xfrm>
            <a:off x="292477" y="978562"/>
            <a:ext cx="2488640" cy="184594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0000" tIns="46800" rIns="90000" bIns="46800" anchor="t">
            <a:noAutofit/>
          </a:bodyPr>
          <a:lstStyle>
            <a:lvl1pPr marL="228600" indent="-228600" algn="l">
              <a:lnSpc>
                <a:spcPct val="133333"/>
              </a:lnSpc>
              <a:buClr>
                <a:srgbClr val="595959"/>
              </a:buClr>
              <a:buChar char="•"/>
              <a:defRPr sz="2066" b="0" i="0" u="none" strike="noStrike" spc="114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marL="228600" indent="-228600" algn="l">
              <a:lnSpc>
                <a:spcPct val="133333"/>
              </a:lnSpc>
              <a:buClr>
                <a:srgbClr val="595959"/>
              </a:buClr>
              <a:buChar char="•"/>
            </a:pPr>
            <a:r>
              <a:rPr lang="en-US" sz="2066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单击此处编辑母版文本样式</a:t>
            </a:r>
          </a:p>
          <a:p>
            <a:pPr marL="758031" lvl="1" indent="-233240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837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第二级</a:t>
            </a:r>
          </a:p>
          <a:p>
            <a:pPr marL="1282822" lvl="2" indent="-233240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837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第三级</a:t>
            </a:r>
          </a:p>
          <a:p>
            <a:pPr marL="1778460" lvl="3" indent="-204085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606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第四级</a:t>
            </a:r>
          </a:p>
          <a:p>
            <a:pPr marL="2303249" lvl="4" indent="-204085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606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第五级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81" hasCustomPrompt="1"/>
          </p:nvPr>
        </p:nvSpPr>
        <p:spPr>
          <a:xfrm>
            <a:off x="3082245" y="978562"/>
            <a:ext cx="2488640" cy="184594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t">
            <a:noAutofit/>
          </a:bodyPr>
          <a:lstStyle>
            <a:lvl1pPr marL="228600" indent="-228600" algn="l">
              <a:lnSpc>
                <a:spcPct val="133333"/>
              </a:lnSpc>
              <a:buClr>
                <a:srgbClr val="595959"/>
              </a:buClr>
              <a:buChar char="•"/>
              <a:defRPr sz="2066" b="0" i="0" u="none" strike="noStrike" spc="114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marL="228600" indent="-228600" algn="l">
              <a:lnSpc>
                <a:spcPct val="133333"/>
              </a:lnSpc>
              <a:buClr>
                <a:srgbClr val="595959"/>
              </a:buClr>
              <a:buChar char="•"/>
            </a:pPr>
            <a:r>
              <a:rPr lang="en-US" sz="2066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单击此处编辑母版文本样式</a:t>
            </a:r>
          </a:p>
          <a:p>
            <a:pPr marL="758031" lvl="1" indent="-233240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837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第二级</a:t>
            </a:r>
          </a:p>
          <a:p>
            <a:pPr marL="1282822" lvl="2" indent="-233240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837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第三级</a:t>
            </a:r>
          </a:p>
          <a:p>
            <a:pPr marL="1778460" lvl="3" indent="-204085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606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第四级</a:t>
            </a:r>
          </a:p>
          <a:p>
            <a:pPr marL="2303249" lvl="4" indent="-204085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606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第五级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82" hasCustomPrompt="1"/>
          </p:nvPr>
        </p:nvSpPr>
        <p:spPr>
          <a:xfrm>
            <a:off x="294205" y="2849696"/>
            <a:ext cx="1297970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83" hasCustomPrompt="1"/>
          </p:nvPr>
        </p:nvSpPr>
        <p:spPr>
          <a:xfrm>
            <a:off x="1978687" y="2849696"/>
            <a:ext cx="1903688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7" name="AutoShape 7"/>
          <p:cNvSpPr>
            <a:spLocks noGrp="1"/>
          </p:cNvSpPr>
          <p:nvPr>
            <p:ph type="body" sz="quarter" idx="84" hasCustomPrompt="1"/>
          </p:nvPr>
        </p:nvSpPr>
        <p:spPr>
          <a:xfrm>
            <a:off x="4267721" y="2849696"/>
            <a:ext cx="1297970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85" hasCustomPrompt="1"/>
          </p:nvPr>
        </p:nvSpPr>
        <p:spPr>
          <a:xfrm>
            <a:off x="292480" y="631487"/>
            <a:ext cx="5273215" cy="24685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0000" tIns="46800" rIns="90000" bIns="46800" anchor="ctr">
            <a:noAutofit/>
          </a:bodyPr>
          <a:lstStyle>
            <a:lvl1pPr indent="0" algn="l">
              <a:lnSpc>
                <a:spcPct val="100000"/>
              </a:lnSpc>
              <a:defRPr sz="4132" b="0" i="0" u="none" strike="noStrike" spc="344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4132" b="0" i="0" u="none" strike="noStrike" spc="344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86" hasCustomPrompt="1"/>
          </p:nvPr>
        </p:nvSpPr>
        <p:spPr>
          <a:xfrm>
            <a:off x="292479" y="950573"/>
            <a:ext cx="2568248" cy="14834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01600" tIns="38100" rIns="76200" bIns="38100" anchor="t">
            <a:noAutofit/>
          </a:bodyPr>
          <a:lstStyle>
            <a:lvl1pPr indent="0" algn="l">
              <a:lnSpc>
                <a:spcPct val="100000"/>
              </a:lnSpc>
              <a:defRPr sz="2295" b="1" i="0" u="none" strike="noStrike" spc="230">
                <a:solidFill>
                  <a:srgbClr val="404040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2295" b="1" i="0" u="none" strike="noStrike" spc="23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单击此处编辑文本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87" hasCustomPrompt="1"/>
          </p:nvPr>
        </p:nvSpPr>
        <p:spPr>
          <a:xfrm>
            <a:off x="292479" y="1115715"/>
            <a:ext cx="2568248" cy="170879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101600" tIns="0" rIns="82550" bIns="0" anchor="t">
            <a:noAutofit/>
          </a:bodyPr>
          <a:lstStyle>
            <a:lvl1pPr marL="228600" indent="-228600" algn="l">
              <a:lnSpc>
                <a:spcPct val="133333"/>
              </a:lnSpc>
              <a:buClr>
                <a:srgbClr val="595959"/>
              </a:buClr>
              <a:buChar char="•"/>
              <a:defRPr sz="2066" b="0" i="0" u="none" strike="noStrike" spc="114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marL="228600" indent="-228600" algn="l">
              <a:lnSpc>
                <a:spcPct val="133333"/>
              </a:lnSpc>
              <a:buClr>
                <a:srgbClr val="595959"/>
              </a:buClr>
              <a:buChar char="•"/>
            </a:pPr>
            <a:r>
              <a:rPr lang="en-US" sz="2066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单击此处编辑母版文本样式</a:t>
            </a:r>
          </a:p>
          <a:p>
            <a:pPr marL="758031" lvl="1" indent="-233240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837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第二级</a:t>
            </a:r>
          </a:p>
          <a:p>
            <a:pPr marL="1282822" lvl="2" indent="-233240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837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第三级</a:t>
            </a:r>
          </a:p>
          <a:p>
            <a:pPr marL="1778460" lvl="3" indent="-204085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606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第四级</a:t>
            </a:r>
          </a:p>
          <a:p>
            <a:pPr marL="2303249" lvl="4" indent="-204085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606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第五级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88" hasCustomPrompt="1"/>
          </p:nvPr>
        </p:nvSpPr>
        <p:spPr>
          <a:xfrm>
            <a:off x="2997712" y="947669"/>
            <a:ext cx="2568248" cy="14834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101600" tIns="38100" rIns="76200" bIns="38100" anchor="t">
            <a:noAutofit/>
          </a:bodyPr>
          <a:lstStyle>
            <a:lvl1pPr indent="0" algn="l">
              <a:lnSpc>
                <a:spcPct val="100000"/>
              </a:lnSpc>
              <a:defRPr sz="2295" b="1" i="0" u="none" strike="noStrike" spc="230">
                <a:solidFill>
                  <a:srgbClr val="404040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2295" b="1" i="0" u="none" strike="noStrike" spc="23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单击此处编辑文本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89" hasCustomPrompt="1"/>
          </p:nvPr>
        </p:nvSpPr>
        <p:spPr>
          <a:xfrm>
            <a:off x="2997712" y="1115715"/>
            <a:ext cx="2568248" cy="170879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101600" tIns="0" rIns="82550" bIns="0" anchor="t">
            <a:noAutofit/>
          </a:bodyPr>
          <a:lstStyle>
            <a:lvl1pPr marL="228600" indent="-228600" algn="l">
              <a:lnSpc>
                <a:spcPct val="133333"/>
              </a:lnSpc>
              <a:buClr>
                <a:srgbClr val="595959"/>
              </a:buClr>
              <a:buChar char="•"/>
              <a:defRPr sz="2066" b="0" i="0" u="none" strike="noStrike" spc="114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marL="228600" indent="-228600" algn="l">
              <a:lnSpc>
                <a:spcPct val="133333"/>
              </a:lnSpc>
              <a:buClr>
                <a:srgbClr val="595959"/>
              </a:buClr>
              <a:buChar char="•"/>
            </a:pPr>
            <a:r>
              <a:rPr lang="en-US" sz="2066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单击此处编辑母版文本样式</a:t>
            </a:r>
          </a:p>
          <a:p>
            <a:pPr marL="758031" lvl="1" indent="-233240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837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第二级</a:t>
            </a:r>
          </a:p>
          <a:p>
            <a:pPr marL="1282822" lvl="2" indent="-233240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837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第三级</a:t>
            </a:r>
          </a:p>
          <a:p>
            <a:pPr marL="1778460" lvl="3" indent="-204085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606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第四级</a:t>
            </a:r>
          </a:p>
          <a:p>
            <a:pPr marL="2303249" lvl="4" indent="-204085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606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第五级</a:t>
            </a:r>
          </a:p>
        </p:txBody>
      </p:sp>
      <p:sp>
        <p:nvSpPr>
          <p:cNvPr id="7" name="AutoShape 7"/>
          <p:cNvSpPr>
            <a:spLocks noGrp="1"/>
          </p:cNvSpPr>
          <p:nvPr>
            <p:ph type="body" sz="quarter" idx="90" hasCustomPrompt="1"/>
          </p:nvPr>
        </p:nvSpPr>
        <p:spPr>
          <a:xfrm>
            <a:off x="294205" y="2849696"/>
            <a:ext cx="1297970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8" name="AutoShape 8"/>
          <p:cNvSpPr>
            <a:spLocks noGrp="1"/>
          </p:cNvSpPr>
          <p:nvPr>
            <p:ph type="body" sz="quarter" idx="91" hasCustomPrompt="1"/>
          </p:nvPr>
        </p:nvSpPr>
        <p:spPr>
          <a:xfrm>
            <a:off x="1978687" y="2849696"/>
            <a:ext cx="1903688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9" name="AutoShape 9"/>
          <p:cNvSpPr>
            <a:spLocks noGrp="1"/>
          </p:cNvSpPr>
          <p:nvPr>
            <p:ph type="body" sz="quarter" idx="92" hasCustomPrompt="1"/>
          </p:nvPr>
        </p:nvSpPr>
        <p:spPr>
          <a:xfrm>
            <a:off x="4267721" y="2849696"/>
            <a:ext cx="1297970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93" hasCustomPrompt="1"/>
          </p:nvPr>
        </p:nvSpPr>
        <p:spPr>
          <a:xfrm>
            <a:off x="292480" y="631487"/>
            <a:ext cx="5273215" cy="24685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0000" tIns="46800" rIns="90000" bIns="46800" anchor="ctr">
            <a:noAutofit/>
          </a:bodyPr>
          <a:lstStyle>
            <a:lvl1pPr indent="0" algn="l">
              <a:lnSpc>
                <a:spcPct val="100000"/>
              </a:lnSpc>
              <a:defRPr sz="4132" b="0" i="0" u="none" strike="noStrike" spc="344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4132" b="0" i="0" u="none" strike="noStrike" spc="344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94" hasCustomPrompt="1"/>
          </p:nvPr>
        </p:nvSpPr>
        <p:spPr>
          <a:xfrm>
            <a:off x="294205" y="2849696"/>
            <a:ext cx="1297970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95" hasCustomPrompt="1"/>
          </p:nvPr>
        </p:nvSpPr>
        <p:spPr>
          <a:xfrm>
            <a:off x="1978687" y="2849696"/>
            <a:ext cx="1903688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96" hasCustomPrompt="1"/>
          </p:nvPr>
        </p:nvSpPr>
        <p:spPr>
          <a:xfrm>
            <a:off x="4267721" y="2849696"/>
            <a:ext cx="1297970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97" hasCustomPrompt="1"/>
          </p:nvPr>
        </p:nvSpPr>
        <p:spPr>
          <a:xfrm>
            <a:off x="294205" y="2849696"/>
            <a:ext cx="1297970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98" hasCustomPrompt="1"/>
          </p:nvPr>
        </p:nvSpPr>
        <p:spPr>
          <a:xfrm>
            <a:off x="1978687" y="2849696"/>
            <a:ext cx="1903688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99" hasCustomPrompt="1"/>
          </p:nvPr>
        </p:nvSpPr>
        <p:spPr>
          <a:xfrm>
            <a:off x="4267721" y="2849696"/>
            <a:ext cx="1297970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>
            <a:spLocks noGrp="1"/>
          </p:cNvSpPr>
          <p:nvPr>
            <p:ph type="title"/>
          </p:nvPr>
        </p:nvSpPr>
        <p:spPr>
          <a:xfrm>
            <a:off x="299923" y="498499"/>
            <a:ext cx="3791366" cy="831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5164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Shape 60"/>
          <p:cNvSpPr txBox="1">
            <a:spLocks noGrp="1"/>
          </p:cNvSpPr>
          <p:nvPr>
            <p:ph type="body" idx="1"/>
          </p:nvPr>
        </p:nvSpPr>
        <p:spPr>
          <a:xfrm>
            <a:off x="299923" y="1338117"/>
            <a:ext cx="3791366" cy="437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524792" lvl="0" indent="-262396" algn="l">
              <a:lnSpc>
                <a:spcPct val="90000"/>
              </a:lnSpc>
              <a:spcBef>
                <a:spcPts val="918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066">
                <a:solidFill>
                  <a:srgbClr val="888888"/>
                </a:solidFill>
              </a:defRPr>
            </a:lvl1pPr>
            <a:lvl2pPr marL="1049582" lvl="1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723">
                <a:solidFill>
                  <a:srgbClr val="888888"/>
                </a:solidFill>
              </a:defRPr>
            </a:lvl2pPr>
            <a:lvl3pPr marL="1574373" lvl="2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606">
                <a:solidFill>
                  <a:srgbClr val="888888"/>
                </a:solidFill>
              </a:defRPr>
            </a:lvl3pPr>
            <a:lvl4pPr marL="2099165" lvl="3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377">
                <a:solidFill>
                  <a:srgbClr val="888888"/>
                </a:solidFill>
              </a:defRPr>
            </a:lvl4pPr>
            <a:lvl5pPr marL="2623956" lvl="4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377">
                <a:solidFill>
                  <a:srgbClr val="888888"/>
                </a:solidFill>
              </a:defRPr>
            </a:lvl5pPr>
            <a:lvl6pPr marL="3148747" lvl="5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377">
                <a:solidFill>
                  <a:srgbClr val="888888"/>
                </a:solidFill>
              </a:defRPr>
            </a:lvl6pPr>
            <a:lvl7pPr marL="3673538" lvl="6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377">
                <a:solidFill>
                  <a:srgbClr val="888888"/>
                </a:solidFill>
              </a:defRPr>
            </a:lvl7pPr>
            <a:lvl8pPr marL="4198330" lvl="7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377">
                <a:solidFill>
                  <a:srgbClr val="888888"/>
                </a:solidFill>
              </a:defRPr>
            </a:lvl8pPr>
            <a:lvl9pPr marL="4723120" lvl="8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37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Shape 61"/>
          <p:cNvSpPr txBox="1">
            <a:spLocks noGrp="1"/>
          </p:cNvSpPr>
          <p:nvPr>
            <p:ph type="dt" idx="10"/>
          </p:nvPr>
        </p:nvSpPr>
        <p:spPr>
          <a:xfrm>
            <a:off x="302214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Shape 62"/>
          <p:cNvSpPr txBox="1">
            <a:spLocks noGrp="1"/>
          </p:cNvSpPr>
          <p:nvPr>
            <p:ph type="ftr" idx="11"/>
          </p:nvPr>
        </p:nvSpPr>
        <p:spPr>
          <a:xfrm>
            <a:off x="1456107" y="1853275"/>
            <a:ext cx="1483579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Shape 63"/>
          <p:cNvSpPr txBox="1">
            <a:spLocks noGrp="1"/>
          </p:cNvSpPr>
          <p:nvPr>
            <p:ph type="sldNum" idx="12"/>
          </p:nvPr>
        </p:nvSpPr>
        <p:spPr>
          <a:xfrm>
            <a:off x="3104529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pic" sz="quarter" idx="100"/>
          </p:nvPr>
        </p:nvSpPr>
        <p:spPr>
          <a:xfrm>
            <a:off x="292481" y="999556"/>
            <a:ext cx="2515693" cy="179136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3500" tIns="63500" rIns="63500" bIns="63500" anchor="ctr">
            <a:noAutofit/>
          </a:bodyPr>
          <a:lstStyle>
            <a:lvl1pPr algn="ctr">
              <a:defRPr sz="1837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01" hasCustomPrompt="1"/>
          </p:nvPr>
        </p:nvSpPr>
        <p:spPr>
          <a:xfrm>
            <a:off x="3052827" y="999556"/>
            <a:ext cx="2512868" cy="179136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0000" tIns="46800" rIns="90000" bIns="46800" anchor="t">
            <a:noAutofit/>
          </a:bodyPr>
          <a:lstStyle>
            <a:lvl1pPr indent="0" algn="l">
              <a:lnSpc>
                <a:spcPct val="133333"/>
              </a:lnSpc>
              <a:defRPr sz="1837" b="0" i="0" u="none" strike="noStrike" spc="114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l">
              <a:lnSpc>
                <a:spcPct val="133333"/>
              </a:lnSpc>
            </a:pPr>
            <a:r>
              <a:rPr lang="en-US" sz="1837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单击此处编辑母版文本样式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02" hasCustomPrompt="1"/>
          </p:nvPr>
        </p:nvSpPr>
        <p:spPr>
          <a:xfrm>
            <a:off x="294205" y="2849696"/>
            <a:ext cx="1297970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03" hasCustomPrompt="1"/>
          </p:nvPr>
        </p:nvSpPr>
        <p:spPr>
          <a:xfrm>
            <a:off x="1978687" y="2849696"/>
            <a:ext cx="1903688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04" hasCustomPrompt="1"/>
          </p:nvPr>
        </p:nvSpPr>
        <p:spPr>
          <a:xfrm>
            <a:off x="4267721" y="2849696"/>
            <a:ext cx="1297970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  <p:sp>
        <p:nvSpPr>
          <p:cNvPr id="7" name="AutoShape 7"/>
          <p:cNvSpPr>
            <a:spLocks noGrp="1"/>
          </p:cNvSpPr>
          <p:nvPr>
            <p:ph type="body" sz="quarter" idx="105" hasCustomPrompt="1"/>
          </p:nvPr>
        </p:nvSpPr>
        <p:spPr>
          <a:xfrm>
            <a:off x="292480" y="631487"/>
            <a:ext cx="5273215" cy="24685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170" tIns="46990" rIns="90170" bIns="46990" anchor="ctr">
            <a:noAutofit/>
          </a:bodyPr>
          <a:lstStyle>
            <a:lvl1pPr indent="0" algn="l">
              <a:lnSpc>
                <a:spcPct val="100000"/>
              </a:lnSpc>
              <a:defRPr sz="4132" b="0" i="0" u="none" strike="noStrike" spc="344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4132" b="0" i="0" u="none" strike="noStrike" spc="344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06" hasCustomPrompt="1"/>
          </p:nvPr>
        </p:nvSpPr>
        <p:spPr>
          <a:xfrm>
            <a:off x="4920169" y="750444"/>
            <a:ext cx="501883" cy="67638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eaVert" lIns="90000" tIns="46800" rIns="90000" bIns="46800" anchor="ctr">
            <a:noAutofit/>
          </a:bodyPr>
          <a:lstStyle>
            <a:lvl1pPr indent="0" algn="l">
              <a:lnSpc>
                <a:spcPct val="100000"/>
              </a:lnSpc>
              <a:defRPr sz="3099" b="0" i="0" u="none" strike="noStrike" spc="344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3099" b="0" i="0" u="none" strike="noStrike" spc="344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单击此处编辑标题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07" hasCustomPrompt="1"/>
          </p:nvPr>
        </p:nvSpPr>
        <p:spPr>
          <a:xfrm>
            <a:off x="439585" y="750445"/>
            <a:ext cx="4407901" cy="195510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eaVert" lIns="46800" tIns="46800" rIns="46800" bIns="46800" anchor="t">
            <a:noAutofit/>
          </a:bodyPr>
          <a:lstStyle>
            <a:lvl1pPr marL="228600" indent="-228600" algn="l">
              <a:lnSpc>
                <a:spcPct val="133333"/>
              </a:lnSpc>
              <a:buClr>
                <a:srgbClr val="595959"/>
              </a:buClr>
              <a:buChar char="•"/>
              <a:defRPr sz="2066" b="0" i="0" u="none" strike="noStrike" spc="344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marL="228600" indent="-228600" algn="l">
              <a:lnSpc>
                <a:spcPct val="133333"/>
              </a:lnSpc>
              <a:buClr>
                <a:srgbClr val="595959"/>
              </a:buClr>
              <a:buChar char="•"/>
            </a:pPr>
            <a:r>
              <a:rPr lang="en-US" sz="2066" b="0" i="0" u="none" strike="noStrike" spc="344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单击此处编辑母版文本样式</a:t>
            </a:r>
          </a:p>
          <a:p>
            <a:pPr marL="758031" lvl="1" indent="-233240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837" b="0" i="0" u="none" strike="noStrike" spc="344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第二级</a:t>
            </a:r>
          </a:p>
          <a:p>
            <a:pPr marL="1282822" lvl="2" indent="-233240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837" b="0" i="0" u="none" strike="noStrike" spc="344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第三级</a:t>
            </a:r>
          </a:p>
          <a:p>
            <a:pPr marL="1778460" lvl="3" indent="-204085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606" b="0" i="0" u="none" strike="noStrike" spc="344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第四级</a:t>
            </a:r>
          </a:p>
          <a:p>
            <a:pPr marL="2303249" lvl="4" indent="-204085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606" b="0" i="0" u="none" strike="noStrike" spc="344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第五级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08" hasCustomPrompt="1"/>
          </p:nvPr>
        </p:nvSpPr>
        <p:spPr>
          <a:xfrm>
            <a:off x="294205" y="2849696"/>
            <a:ext cx="1297970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09" hasCustomPrompt="1"/>
          </p:nvPr>
        </p:nvSpPr>
        <p:spPr>
          <a:xfrm>
            <a:off x="1978687" y="2849696"/>
            <a:ext cx="1903688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10" hasCustomPrompt="1"/>
          </p:nvPr>
        </p:nvSpPr>
        <p:spPr>
          <a:xfrm>
            <a:off x="4267721" y="2849696"/>
            <a:ext cx="1297970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11" hasCustomPrompt="1"/>
          </p:nvPr>
        </p:nvSpPr>
        <p:spPr>
          <a:xfrm>
            <a:off x="294205" y="2849696"/>
            <a:ext cx="1297970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12" hasCustomPrompt="1"/>
          </p:nvPr>
        </p:nvSpPr>
        <p:spPr>
          <a:xfrm>
            <a:off x="1978687" y="2849696"/>
            <a:ext cx="1903688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13" hasCustomPrompt="1"/>
          </p:nvPr>
        </p:nvSpPr>
        <p:spPr>
          <a:xfrm>
            <a:off x="4267721" y="2849696"/>
            <a:ext cx="1297970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14" hasCustomPrompt="1"/>
          </p:nvPr>
        </p:nvSpPr>
        <p:spPr>
          <a:xfrm>
            <a:off x="292478" y="695866"/>
            <a:ext cx="5274945" cy="213143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t">
            <a:noAutofit/>
          </a:bodyPr>
          <a:lstStyle>
            <a:lvl1pPr marL="228600" indent="-228600" algn="l">
              <a:lnSpc>
                <a:spcPct val="133333"/>
              </a:lnSpc>
              <a:buClr>
                <a:srgbClr val="595959"/>
              </a:buClr>
              <a:buChar char="•"/>
              <a:defRPr sz="2066" b="0" i="0" u="none" strike="noStrike" spc="114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marL="228600" indent="-228600" algn="l">
              <a:lnSpc>
                <a:spcPct val="133333"/>
              </a:lnSpc>
              <a:buClr>
                <a:srgbClr val="595959"/>
              </a:buClr>
              <a:buChar char="•"/>
            </a:pPr>
            <a:r>
              <a:rPr lang="en-US" sz="2066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单击此处编辑母版文本样式</a:t>
            </a:r>
          </a:p>
          <a:p>
            <a:pPr marL="758031" lvl="1" indent="-233240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837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第二级</a:t>
            </a:r>
          </a:p>
          <a:p>
            <a:pPr marL="1282822" lvl="2" indent="-233240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837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第三级</a:t>
            </a:r>
          </a:p>
          <a:p>
            <a:pPr marL="1778460" lvl="3" indent="-204085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606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第四级</a:t>
            </a:r>
          </a:p>
          <a:p>
            <a:pPr marL="2303249" lvl="4" indent="-204085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606" b="0" i="0" u="none" strike="noStrike" spc="173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第五级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15" hasCustomPrompt="1"/>
          </p:nvPr>
        </p:nvSpPr>
        <p:spPr>
          <a:xfrm>
            <a:off x="294205" y="2849696"/>
            <a:ext cx="1297970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16" hasCustomPrompt="1"/>
          </p:nvPr>
        </p:nvSpPr>
        <p:spPr>
          <a:xfrm>
            <a:off x="1978687" y="2849696"/>
            <a:ext cx="1903688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17" hasCustomPrompt="1"/>
          </p:nvPr>
        </p:nvSpPr>
        <p:spPr>
          <a:xfrm>
            <a:off x="4267721" y="2849696"/>
            <a:ext cx="1297970" cy="9380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148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148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18" hasCustomPrompt="1"/>
          </p:nvPr>
        </p:nvSpPr>
        <p:spPr>
          <a:xfrm>
            <a:off x="576302" y="1360629"/>
            <a:ext cx="4710760" cy="3900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0000" tIns="46800" rIns="90000" bIns="46800" anchor="t">
            <a:noAutofit/>
          </a:bodyPr>
          <a:lstStyle>
            <a:lvl1pPr indent="0" algn="ctr">
              <a:lnSpc>
                <a:spcPct val="100000"/>
              </a:lnSpc>
              <a:defRPr sz="6887" b="0" i="0" u="none" strike="noStrike" spc="344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6887" b="0" i="0" u="none" strike="noStrike" spc="344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单击此处编辑标题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19" hasCustomPrompt="1"/>
          </p:nvPr>
        </p:nvSpPr>
        <p:spPr>
          <a:xfrm>
            <a:off x="576302" y="1779078"/>
            <a:ext cx="4710760" cy="18333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t">
            <a:noAutofit/>
          </a:bodyPr>
          <a:lstStyle>
            <a:lvl1pPr indent="0" algn="ctr">
              <a:lnSpc>
                <a:spcPct val="108333"/>
              </a:lnSpc>
              <a:defRPr sz="2755" b="0" i="0" u="none" strike="noStrike" spc="230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8333"/>
              </a:lnSpc>
            </a:pPr>
            <a:r>
              <a:rPr lang="en-US" sz="2755" b="0" i="0" u="none" strike="noStrike" spc="23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>
            <a:spLocks noGrp="1"/>
          </p:cNvSpPr>
          <p:nvPr>
            <p:ph type="title"/>
          </p:nvPr>
        </p:nvSpPr>
        <p:spPr>
          <a:xfrm>
            <a:off x="302212" y="106458"/>
            <a:ext cx="3791366" cy="38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Shape 10"/>
          <p:cNvSpPr txBox="1">
            <a:spLocks noGrp="1"/>
          </p:cNvSpPr>
          <p:nvPr>
            <p:ph type="body" idx="1"/>
          </p:nvPr>
        </p:nvSpPr>
        <p:spPr>
          <a:xfrm>
            <a:off x="302214" y="532287"/>
            <a:ext cx="1868209" cy="126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524792" lvl="0" indent="-364439" algn="l">
              <a:lnSpc>
                <a:spcPct val="90000"/>
              </a:lnSpc>
              <a:spcBef>
                <a:spcPts val="918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049582" lvl="1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574373" lvl="2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099165" lvl="3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623956" lvl="4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148747" lvl="5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673538" lvl="6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198330" lvl="7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723120" lvl="8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11"/>
          <p:cNvSpPr txBox="1">
            <a:spLocks noGrp="1"/>
          </p:cNvSpPr>
          <p:nvPr>
            <p:ph type="body" idx="2"/>
          </p:nvPr>
        </p:nvSpPr>
        <p:spPr>
          <a:xfrm>
            <a:off x="2225371" y="532287"/>
            <a:ext cx="1868209" cy="126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524792" lvl="0" indent="-364439" algn="l">
              <a:lnSpc>
                <a:spcPct val="90000"/>
              </a:lnSpc>
              <a:spcBef>
                <a:spcPts val="918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049582" lvl="1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574373" lvl="2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099165" lvl="3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623956" lvl="4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148747" lvl="5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673538" lvl="6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198330" lvl="7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723120" lvl="8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Shape 12"/>
          <p:cNvSpPr txBox="1">
            <a:spLocks noGrp="1"/>
          </p:cNvSpPr>
          <p:nvPr>
            <p:ph type="dt" idx="10"/>
          </p:nvPr>
        </p:nvSpPr>
        <p:spPr>
          <a:xfrm>
            <a:off x="302214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Shape 13"/>
          <p:cNvSpPr txBox="1">
            <a:spLocks noGrp="1"/>
          </p:cNvSpPr>
          <p:nvPr>
            <p:ph type="ftr" idx="11"/>
          </p:nvPr>
        </p:nvSpPr>
        <p:spPr>
          <a:xfrm>
            <a:off x="1456107" y="1853275"/>
            <a:ext cx="1483579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Shape 14"/>
          <p:cNvSpPr txBox="1">
            <a:spLocks noGrp="1"/>
          </p:cNvSpPr>
          <p:nvPr>
            <p:ph type="sldNum" idx="12"/>
          </p:nvPr>
        </p:nvSpPr>
        <p:spPr>
          <a:xfrm>
            <a:off x="3104529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>
            <a:spLocks noGrp="1"/>
          </p:cNvSpPr>
          <p:nvPr>
            <p:ph type="title"/>
          </p:nvPr>
        </p:nvSpPr>
        <p:spPr>
          <a:xfrm>
            <a:off x="302785" y="106458"/>
            <a:ext cx="3791366" cy="38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Shape 36"/>
          <p:cNvSpPr txBox="1">
            <a:spLocks noGrp="1"/>
          </p:cNvSpPr>
          <p:nvPr>
            <p:ph type="body" idx="1"/>
          </p:nvPr>
        </p:nvSpPr>
        <p:spPr>
          <a:xfrm>
            <a:off x="302786" y="490165"/>
            <a:ext cx="1859624" cy="2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524792" lvl="0" indent="-262396" algn="l">
              <a:lnSpc>
                <a:spcPct val="90000"/>
              </a:lnSpc>
              <a:spcBef>
                <a:spcPts val="91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66" b="1"/>
            </a:lvl1pPr>
            <a:lvl2pPr marL="1049582" lvl="1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723" b="1"/>
            </a:lvl2pPr>
            <a:lvl3pPr marL="1574373" lvl="2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6" b="1"/>
            </a:lvl3pPr>
            <a:lvl4pPr marL="2099165" lvl="3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77" b="1"/>
            </a:lvl4pPr>
            <a:lvl5pPr marL="2623956" lvl="4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77" b="1"/>
            </a:lvl5pPr>
            <a:lvl6pPr marL="3148747" lvl="5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77" b="1"/>
            </a:lvl6pPr>
            <a:lvl7pPr marL="3673538" lvl="6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77" b="1"/>
            </a:lvl7pPr>
            <a:lvl8pPr marL="4198330" lvl="7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77" b="1"/>
            </a:lvl8pPr>
            <a:lvl9pPr marL="4723120" lvl="8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77" b="1"/>
            </a:lvl9pPr>
          </a:lstStyle>
          <a:p>
            <a:endParaRPr/>
          </a:p>
        </p:txBody>
      </p:sp>
      <p:sp>
        <p:nvSpPr>
          <p:cNvPr id="39" name="Shape 37"/>
          <p:cNvSpPr txBox="1">
            <a:spLocks noGrp="1"/>
          </p:cNvSpPr>
          <p:nvPr>
            <p:ph type="body" idx="2"/>
          </p:nvPr>
        </p:nvSpPr>
        <p:spPr>
          <a:xfrm>
            <a:off x="302786" y="730387"/>
            <a:ext cx="1859624" cy="1074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524792" lvl="0" indent="-364439" algn="l">
              <a:lnSpc>
                <a:spcPct val="90000"/>
              </a:lnSpc>
              <a:spcBef>
                <a:spcPts val="918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049582" lvl="1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574373" lvl="2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099165" lvl="3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623956" lvl="4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148747" lvl="5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673538" lvl="6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198330" lvl="7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723120" lvl="8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Shape 38"/>
          <p:cNvSpPr txBox="1">
            <a:spLocks noGrp="1"/>
          </p:cNvSpPr>
          <p:nvPr>
            <p:ph type="body" idx="3"/>
          </p:nvPr>
        </p:nvSpPr>
        <p:spPr>
          <a:xfrm>
            <a:off x="2225371" y="490165"/>
            <a:ext cx="1868783" cy="2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524792" lvl="0" indent="-262396" algn="l">
              <a:lnSpc>
                <a:spcPct val="90000"/>
              </a:lnSpc>
              <a:spcBef>
                <a:spcPts val="918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66" b="1"/>
            </a:lvl1pPr>
            <a:lvl2pPr marL="1049582" lvl="1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723" b="1"/>
            </a:lvl2pPr>
            <a:lvl3pPr marL="1574373" lvl="2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6" b="1"/>
            </a:lvl3pPr>
            <a:lvl4pPr marL="2099165" lvl="3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77" b="1"/>
            </a:lvl4pPr>
            <a:lvl5pPr marL="2623956" lvl="4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77" b="1"/>
            </a:lvl5pPr>
            <a:lvl6pPr marL="3148747" lvl="5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77" b="1"/>
            </a:lvl6pPr>
            <a:lvl7pPr marL="3673538" lvl="6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77" b="1"/>
            </a:lvl7pPr>
            <a:lvl8pPr marL="4198330" lvl="7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77" b="1"/>
            </a:lvl8pPr>
            <a:lvl9pPr marL="4723120" lvl="8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77" b="1"/>
            </a:lvl9pPr>
          </a:lstStyle>
          <a:p>
            <a:endParaRPr/>
          </a:p>
        </p:txBody>
      </p:sp>
      <p:sp>
        <p:nvSpPr>
          <p:cNvPr id="41" name="Shape 39"/>
          <p:cNvSpPr txBox="1">
            <a:spLocks noGrp="1"/>
          </p:cNvSpPr>
          <p:nvPr>
            <p:ph type="body" idx="4"/>
          </p:nvPr>
        </p:nvSpPr>
        <p:spPr>
          <a:xfrm>
            <a:off x="2225371" y="730387"/>
            <a:ext cx="1868783" cy="1074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524792" lvl="0" indent="-364439" algn="l">
              <a:lnSpc>
                <a:spcPct val="90000"/>
              </a:lnSpc>
              <a:spcBef>
                <a:spcPts val="918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049582" lvl="1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574373" lvl="2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099165" lvl="3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623956" lvl="4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148747" lvl="5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673538" lvl="6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198330" lvl="7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723120" lvl="8" indent="-364439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Shape 40"/>
          <p:cNvSpPr txBox="1">
            <a:spLocks noGrp="1"/>
          </p:cNvSpPr>
          <p:nvPr>
            <p:ph type="dt" idx="10"/>
          </p:nvPr>
        </p:nvSpPr>
        <p:spPr>
          <a:xfrm>
            <a:off x="302214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Shape 41"/>
          <p:cNvSpPr txBox="1">
            <a:spLocks noGrp="1"/>
          </p:cNvSpPr>
          <p:nvPr>
            <p:ph type="ftr" idx="11"/>
          </p:nvPr>
        </p:nvSpPr>
        <p:spPr>
          <a:xfrm>
            <a:off x="1456107" y="1853275"/>
            <a:ext cx="1483579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Shape 42"/>
          <p:cNvSpPr txBox="1">
            <a:spLocks noGrp="1"/>
          </p:cNvSpPr>
          <p:nvPr>
            <p:ph type="sldNum" idx="12"/>
          </p:nvPr>
        </p:nvSpPr>
        <p:spPr>
          <a:xfrm>
            <a:off x="3104529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>
            <a:spLocks noGrp="1"/>
          </p:cNvSpPr>
          <p:nvPr>
            <p:ph type="title"/>
          </p:nvPr>
        </p:nvSpPr>
        <p:spPr>
          <a:xfrm>
            <a:off x="302212" y="106458"/>
            <a:ext cx="3791366" cy="38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Shape 21"/>
          <p:cNvSpPr txBox="1">
            <a:spLocks noGrp="1"/>
          </p:cNvSpPr>
          <p:nvPr>
            <p:ph type="dt" idx="10"/>
          </p:nvPr>
        </p:nvSpPr>
        <p:spPr>
          <a:xfrm>
            <a:off x="302214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Shape 22"/>
          <p:cNvSpPr txBox="1">
            <a:spLocks noGrp="1"/>
          </p:cNvSpPr>
          <p:nvPr>
            <p:ph type="ftr" idx="11"/>
          </p:nvPr>
        </p:nvSpPr>
        <p:spPr>
          <a:xfrm>
            <a:off x="1456107" y="1853275"/>
            <a:ext cx="1483579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Shape 23"/>
          <p:cNvSpPr txBox="1">
            <a:spLocks noGrp="1"/>
          </p:cNvSpPr>
          <p:nvPr>
            <p:ph type="sldNum" idx="12"/>
          </p:nvPr>
        </p:nvSpPr>
        <p:spPr>
          <a:xfrm>
            <a:off x="3104529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>
            <a:spLocks noGrp="1"/>
          </p:cNvSpPr>
          <p:nvPr>
            <p:ph type="dt" idx="10"/>
          </p:nvPr>
        </p:nvSpPr>
        <p:spPr>
          <a:xfrm>
            <a:off x="302214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Shape 7"/>
          <p:cNvSpPr txBox="1">
            <a:spLocks noGrp="1"/>
          </p:cNvSpPr>
          <p:nvPr>
            <p:ph type="ftr" idx="11"/>
          </p:nvPr>
        </p:nvSpPr>
        <p:spPr>
          <a:xfrm>
            <a:off x="1456107" y="1853275"/>
            <a:ext cx="1483579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Shape 8"/>
          <p:cNvSpPr txBox="1">
            <a:spLocks noGrp="1"/>
          </p:cNvSpPr>
          <p:nvPr>
            <p:ph type="sldNum" idx="12"/>
          </p:nvPr>
        </p:nvSpPr>
        <p:spPr>
          <a:xfrm>
            <a:off x="3104529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>
            <a:spLocks noGrp="1"/>
          </p:cNvSpPr>
          <p:nvPr>
            <p:ph type="title"/>
          </p:nvPr>
        </p:nvSpPr>
        <p:spPr>
          <a:xfrm>
            <a:off x="302784" y="133305"/>
            <a:ext cx="1417756" cy="46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755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Shape 44"/>
          <p:cNvSpPr txBox="1">
            <a:spLocks noGrp="1"/>
          </p:cNvSpPr>
          <p:nvPr>
            <p:ph type="body" idx="1"/>
          </p:nvPr>
        </p:nvSpPr>
        <p:spPr>
          <a:xfrm>
            <a:off x="1868784" y="287898"/>
            <a:ext cx="2225368" cy="142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524792" lvl="0" indent="-437326" algn="l">
              <a:lnSpc>
                <a:spcPct val="90000"/>
              </a:lnSpc>
              <a:spcBef>
                <a:spcPts val="91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755"/>
            </a:lvl1pPr>
            <a:lvl2pPr marL="1049582" lvl="1" indent="-415460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410"/>
            </a:lvl2pPr>
            <a:lvl3pPr marL="1574373" lvl="2" indent="-393593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066"/>
            </a:lvl3pPr>
            <a:lvl4pPr marL="2099165" lvl="3" indent="-371727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723"/>
            </a:lvl4pPr>
            <a:lvl5pPr marL="2623956" lvl="4" indent="-371727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723"/>
            </a:lvl5pPr>
            <a:lvl6pPr marL="3148747" lvl="5" indent="-371727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723"/>
            </a:lvl6pPr>
            <a:lvl7pPr marL="3673538" lvl="6" indent="-371727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723"/>
            </a:lvl7pPr>
            <a:lvl8pPr marL="4198330" lvl="7" indent="-371727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723"/>
            </a:lvl8pPr>
            <a:lvl9pPr marL="4723120" lvl="8" indent="-371727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723"/>
            </a:lvl9pPr>
          </a:lstStyle>
          <a:p>
            <a:endParaRPr/>
          </a:p>
        </p:txBody>
      </p:sp>
      <p:sp>
        <p:nvSpPr>
          <p:cNvPr id="57" name="Shape 45"/>
          <p:cNvSpPr txBox="1">
            <a:spLocks noGrp="1"/>
          </p:cNvSpPr>
          <p:nvPr>
            <p:ph type="body" idx="2"/>
          </p:nvPr>
        </p:nvSpPr>
        <p:spPr>
          <a:xfrm>
            <a:off x="302784" y="599863"/>
            <a:ext cx="1417756" cy="1111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524792" lvl="0" indent="-262396" algn="l">
              <a:lnSpc>
                <a:spcPct val="90000"/>
              </a:lnSpc>
              <a:spcBef>
                <a:spcPts val="91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77"/>
            </a:lvl1pPr>
            <a:lvl2pPr marL="1049582" lvl="1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263"/>
            </a:lvl2pPr>
            <a:lvl3pPr marL="1574373" lvl="2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033"/>
            </a:lvl3pPr>
            <a:lvl4pPr marL="2099165" lvl="3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918"/>
            </a:lvl4pPr>
            <a:lvl5pPr marL="2623956" lvl="4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918"/>
            </a:lvl5pPr>
            <a:lvl6pPr marL="3148747" lvl="5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918"/>
            </a:lvl6pPr>
            <a:lvl7pPr marL="3673538" lvl="6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918"/>
            </a:lvl7pPr>
            <a:lvl8pPr marL="4198330" lvl="7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918"/>
            </a:lvl8pPr>
            <a:lvl9pPr marL="4723120" lvl="8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918"/>
            </a:lvl9pPr>
          </a:lstStyle>
          <a:p>
            <a:endParaRPr/>
          </a:p>
        </p:txBody>
      </p:sp>
      <p:sp>
        <p:nvSpPr>
          <p:cNvPr id="58" name="Shape 46"/>
          <p:cNvSpPr txBox="1">
            <a:spLocks noGrp="1"/>
          </p:cNvSpPr>
          <p:nvPr>
            <p:ph type="dt" idx="10"/>
          </p:nvPr>
        </p:nvSpPr>
        <p:spPr>
          <a:xfrm>
            <a:off x="302214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Shape 47"/>
          <p:cNvSpPr txBox="1">
            <a:spLocks noGrp="1"/>
          </p:cNvSpPr>
          <p:nvPr>
            <p:ph type="ftr" idx="11"/>
          </p:nvPr>
        </p:nvSpPr>
        <p:spPr>
          <a:xfrm>
            <a:off x="1456107" y="1853275"/>
            <a:ext cx="1483579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Shape 48"/>
          <p:cNvSpPr txBox="1">
            <a:spLocks noGrp="1"/>
          </p:cNvSpPr>
          <p:nvPr>
            <p:ph type="sldNum" idx="12"/>
          </p:nvPr>
        </p:nvSpPr>
        <p:spPr>
          <a:xfrm>
            <a:off x="3104529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>
            <a:spLocks noGrp="1"/>
          </p:cNvSpPr>
          <p:nvPr>
            <p:ph type="title"/>
          </p:nvPr>
        </p:nvSpPr>
        <p:spPr>
          <a:xfrm>
            <a:off x="302784" y="133305"/>
            <a:ext cx="1417756" cy="466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755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Shape 25"/>
          <p:cNvSpPr>
            <a:spLocks noGrp="1"/>
          </p:cNvSpPr>
          <p:nvPr>
            <p:ph type="pic" idx="2"/>
          </p:nvPr>
        </p:nvSpPr>
        <p:spPr>
          <a:xfrm>
            <a:off x="1868784" y="287898"/>
            <a:ext cx="2225368" cy="1420966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>
            <a:spLocks noGrp="1"/>
          </p:cNvSpPr>
          <p:nvPr>
            <p:ph type="body" idx="1"/>
          </p:nvPr>
        </p:nvSpPr>
        <p:spPr>
          <a:xfrm>
            <a:off x="302784" y="599863"/>
            <a:ext cx="1417756" cy="1111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524792" lvl="0" indent="-262396" algn="l">
              <a:lnSpc>
                <a:spcPct val="90000"/>
              </a:lnSpc>
              <a:spcBef>
                <a:spcPts val="91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377"/>
            </a:lvl1pPr>
            <a:lvl2pPr marL="1049582" lvl="1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263"/>
            </a:lvl2pPr>
            <a:lvl3pPr marL="1574373" lvl="2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033"/>
            </a:lvl3pPr>
            <a:lvl4pPr marL="2099165" lvl="3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918"/>
            </a:lvl4pPr>
            <a:lvl5pPr marL="2623956" lvl="4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918"/>
            </a:lvl5pPr>
            <a:lvl6pPr marL="3148747" lvl="5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918"/>
            </a:lvl6pPr>
            <a:lvl7pPr marL="3673538" lvl="6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918"/>
            </a:lvl7pPr>
            <a:lvl8pPr marL="4198330" lvl="7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918"/>
            </a:lvl8pPr>
            <a:lvl9pPr marL="4723120" lvl="8" indent="-262396" algn="l">
              <a:lnSpc>
                <a:spcPct val="90000"/>
              </a:lnSpc>
              <a:spcBef>
                <a:spcPts val="45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918"/>
            </a:lvl9pPr>
          </a:lstStyle>
          <a:p>
            <a:endParaRPr/>
          </a:p>
        </p:txBody>
      </p:sp>
      <p:sp>
        <p:nvSpPr>
          <p:cNvPr id="65" name="Shape 27"/>
          <p:cNvSpPr txBox="1">
            <a:spLocks noGrp="1"/>
          </p:cNvSpPr>
          <p:nvPr>
            <p:ph type="dt" idx="10"/>
          </p:nvPr>
        </p:nvSpPr>
        <p:spPr>
          <a:xfrm>
            <a:off x="302214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Shape 28"/>
          <p:cNvSpPr txBox="1">
            <a:spLocks noGrp="1"/>
          </p:cNvSpPr>
          <p:nvPr>
            <p:ph type="ftr" idx="11"/>
          </p:nvPr>
        </p:nvSpPr>
        <p:spPr>
          <a:xfrm>
            <a:off x="1456107" y="1853275"/>
            <a:ext cx="1483579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Shape 29"/>
          <p:cNvSpPr txBox="1">
            <a:spLocks noGrp="1"/>
          </p:cNvSpPr>
          <p:nvPr>
            <p:ph type="sldNum" idx="12"/>
          </p:nvPr>
        </p:nvSpPr>
        <p:spPr>
          <a:xfrm>
            <a:off x="3104529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>
            <a:spLocks noGrp="1"/>
          </p:cNvSpPr>
          <p:nvPr>
            <p:ph type="title"/>
          </p:nvPr>
        </p:nvSpPr>
        <p:spPr>
          <a:xfrm>
            <a:off x="302212" y="106458"/>
            <a:ext cx="3791366" cy="38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2"/>
          <p:cNvSpPr txBox="1">
            <a:spLocks noGrp="1"/>
          </p:cNvSpPr>
          <p:nvPr>
            <p:ph type="body" idx="1"/>
          </p:nvPr>
        </p:nvSpPr>
        <p:spPr>
          <a:xfrm>
            <a:off x="302212" y="532287"/>
            <a:ext cx="3791366" cy="1268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3"/>
          <p:cNvSpPr txBox="1">
            <a:spLocks noGrp="1"/>
          </p:cNvSpPr>
          <p:nvPr>
            <p:ph type="dt" idx="10"/>
          </p:nvPr>
        </p:nvSpPr>
        <p:spPr>
          <a:xfrm>
            <a:off x="302214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0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6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6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6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6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6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6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6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6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4"/>
          <p:cNvSpPr txBox="1">
            <a:spLocks noGrp="1"/>
          </p:cNvSpPr>
          <p:nvPr>
            <p:ph type="ftr" idx="11"/>
          </p:nvPr>
        </p:nvSpPr>
        <p:spPr>
          <a:xfrm>
            <a:off x="1456107" y="1853275"/>
            <a:ext cx="1483579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6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6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6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6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6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6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6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60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5"/>
          <p:cNvSpPr txBox="1">
            <a:spLocks noGrp="1"/>
          </p:cNvSpPr>
          <p:nvPr>
            <p:ph type="sldNum" idx="12"/>
          </p:nvPr>
        </p:nvSpPr>
        <p:spPr>
          <a:xfrm>
            <a:off x="3104529" y="1853275"/>
            <a:ext cx="989053" cy="106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33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主题​​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WPS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606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utoShape 38"/>
          <p:cNvSpPr/>
          <p:nvPr/>
        </p:nvSpPr>
        <p:spPr>
          <a:xfrm>
            <a:off x="0" y="876"/>
            <a:ext cx="5861050" cy="3455112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104941" tIns="52470" rIns="104941" bIns="52470" rtlCol="0" anchor="t">
            <a:noAutofit/>
          </a:bodyPr>
          <a:lstStyle/>
          <a:p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zh-CN" sz="1100" dirty="0"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100" dirty="0">
                <a:latin typeface="Consolas" panose="020B0609020204030204" pitchFamily="49" charset="0"/>
              </a:rPr>
              <a:t>&lt;</a:t>
            </a:r>
            <a:r>
              <a:rPr lang="en-US" altLang="zh-CN" sz="1100" dirty="0">
                <a:solidFill>
                  <a:srgbClr val="267F99"/>
                </a:solidFill>
                <a:latin typeface="Consolas" panose="020B0609020204030204" pitchFamily="49" charset="0"/>
              </a:rPr>
              <a:t>BaseAction</a:t>
            </a:r>
            <a:r>
              <a:rPr lang="en-US" altLang="zh-CN" sz="1100" dirty="0">
                <a:latin typeface="Consolas" panose="020B0609020204030204" pitchFamily="49" charset="0"/>
              </a:rPr>
              <a:t>&gt; </a:t>
            </a:r>
            <a:r>
              <a:rPr lang="en-US" altLang="zh-CN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GrabAndShootGunTask</a:t>
            </a:r>
            <a:r>
              <a:rPr lang="en-US" altLang="zh-CN" sz="11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    </a:t>
            </a:r>
            <a:r>
              <a:rPr lang="en-US" altLang="zh-CN" sz="1100" dirty="0" err="1">
                <a:solidFill>
                  <a:srgbClr val="267F99"/>
                </a:solidFill>
                <a:latin typeface="Consolas" panose="020B0609020204030204" pitchFamily="49" charset="0"/>
              </a:rPr>
              <a:t>IGrabbableEntity</a:t>
            </a:r>
            <a:r>
              <a:rPr lang="en-US" altLang="zh-CN" sz="1100" dirty="0"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grabbableEntity</a:t>
            </a:r>
            <a:r>
              <a:rPr lang="en-US" altLang="zh-CN" sz="1100" dirty="0">
                <a:latin typeface="Consolas" panose="020B0609020204030204" pitchFamily="49" charset="0"/>
              </a:rPr>
              <a:t>, </a:t>
            </a:r>
            <a:r>
              <a:rPr lang="en-US" altLang="zh-CN" sz="1100" dirty="0" err="1">
                <a:solidFill>
                  <a:srgbClr val="267F99"/>
                </a:solidFill>
                <a:latin typeface="Consolas" panose="020B0609020204030204" pitchFamily="49" charset="0"/>
              </a:rPr>
              <a:t>ITriggerableEntity</a:t>
            </a:r>
            <a:r>
              <a:rPr lang="en-US" altLang="zh-CN" sz="1100" dirty="0"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triggerableEntity</a:t>
            </a:r>
            <a:r>
              <a:rPr lang="en-US" altLang="zh-CN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    </a:t>
            </a:r>
            <a:r>
              <a:rPr lang="en-US" altLang="zh-CN" sz="11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100" dirty="0">
                <a:latin typeface="Consolas" panose="020B0609020204030204" pitchFamily="49" charset="0"/>
              </a:rPr>
              <a:t>&lt;</a:t>
            </a:r>
            <a:r>
              <a:rPr lang="en-US" altLang="zh-CN" sz="1100" dirty="0">
                <a:solidFill>
                  <a:srgbClr val="267F99"/>
                </a:solidFill>
                <a:latin typeface="Consolas" panose="020B0609020204030204" pitchFamily="49" charset="0"/>
              </a:rPr>
              <a:t>BaseAction</a:t>
            </a:r>
            <a:r>
              <a:rPr lang="en-US" altLang="zh-CN" sz="1100" dirty="0">
                <a:latin typeface="Consolas" panose="020B0609020204030204" pitchFamily="49" charset="0"/>
              </a:rPr>
              <a:t>&gt; </a:t>
            </a:r>
            <a:r>
              <a:rPr lang="en-US" altLang="zh-CN" sz="1100" dirty="0">
                <a:solidFill>
                  <a:srgbClr val="001080"/>
                </a:solidFill>
                <a:latin typeface="Consolas" panose="020B0609020204030204" pitchFamily="49" charset="0"/>
              </a:rPr>
              <a:t>task</a:t>
            </a:r>
            <a:r>
              <a:rPr lang="en-US" altLang="zh-CN" sz="1100" dirty="0">
                <a:latin typeface="Consolas" panose="020B0609020204030204" pitchFamily="49" charset="0"/>
              </a:rPr>
              <a:t> = </a:t>
            </a:r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100" dirty="0"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100" dirty="0">
                <a:latin typeface="Consolas" panose="020B0609020204030204" pitchFamily="49" charset="0"/>
              </a:rPr>
              <a:t>&lt;</a:t>
            </a:r>
            <a:r>
              <a:rPr lang="en-US" altLang="zh-CN" sz="1100" dirty="0">
                <a:solidFill>
                  <a:srgbClr val="267F99"/>
                </a:solidFill>
                <a:latin typeface="Consolas" panose="020B0609020204030204" pitchFamily="49" charset="0"/>
              </a:rPr>
              <a:t>BaseAction</a:t>
            </a:r>
            <a:r>
              <a:rPr lang="en-US" altLang="zh-CN" sz="1100" dirty="0">
                <a:latin typeface="Consolas" panose="020B0609020204030204" pitchFamily="49" charset="0"/>
              </a:rPr>
              <a:t>&gt;()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        </a:t>
            </a:r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100" dirty="0"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267F99"/>
                </a:solidFill>
                <a:latin typeface="Consolas" panose="020B0609020204030204" pitchFamily="49" charset="0"/>
              </a:rPr>
              <a:t>MoveAction</a:t>
            </a:r>
            <a:r>
              <a:rPr lang="en-US" altLang="zh-CN" sz="1100" dirty="0"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en-US" altLang="zh-CN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navMeshAgent</a:t>
            </a:r>
            <a:r>
              <a:rPr lang="en-US" altLang="zh-CN" sz="1100" dirty="0">
                <a:latin typeface="Consolas" panose="020B0609020204030204" pitchFamily="49" charset="0"/>
              </a:rPr>
              <a:t>, </a:t>
            </a:r>
            <a:r>
              <a:rPr lang="en-US" altLang="zh-CN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moveSpeed</a:t>
            </a:r>
            <a:r>
              <a:rPr lang="en-US" altLang="zh-CN" sz="1100" dirty="0"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            </a:t>
            </a:r>
            <a:r>
              <a:rPr lang="en-US" altLang="zh-CN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grabbableEntity</a:t>
            </a:r>
            <a:r>
              <a:rPr lang="en-US" altLang="zh-CN" sz="1100" dirty="0" err="1">
                <a:latin typeface="Consolas" panose="020B0609020204030204" pitchFamily="49" charset="0"/>
              </a:rPr>
              <a:t>.</a:t>
            </a:r>
            <a:r>
              <a:rPr lang="en-US" altLang="zh-CN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transform</a:t>
            </a:r>
            <a:r>
              <a:rPr lang="en-US" altLang="zh-CN" sz="1100" dirty="0" err="1">
                <a:latin typeface="Consolas" panose="020B0609020204030204" pitchFamily="49" charset="0"/>
              </a:rPr>
              <a:t>.</a:t>
            </a:r>
            <a:r>
              <a:rPr lang="en-US" altLang="zh-CN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position</a:t>
            </a:r>
            <a:r>
              <a:rPr lang="en-US" altLang="zh-CN" sz="1100" dirty="0">
                <a:latin typeface="Consolas" panose="020B0609020204030204" pitchFamily="49" charset="0"/>
              </a:rPr>
              <a:t>),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        </a:t>
            </a:r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100" dirty="0"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267F99"/>
                </a:solidFill>
                <a:latin typeface="Consolas" panose="020B0609020204030204" pitchFamily="49" charset="0"/>
              </a:rPr>
              <a:t>GrabAction</a:t>
            </a:r>
            <a:r>
              <a:rPr lang="en-US" altLang="zh-CN" sz="1100" dirty="0">
                <a:latin typeface="Consolas" panose="020B0609020204030204" pitchFamily="49" charset="0"/>
              </a:rPr>
              <a:t>(</a:t>
            </a:r>
            <a:r>
              <a:rPr lang="en-US" altLang="zh-CN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leftHandController</a:t>
            </a:r>
            <a:r>
              <a:rPr lang="en-US" altLang="zh-CN" sz="1100" dirty="0">
                <a:latin typeface="Consolas" panose="020B0609020204030204" pitchFamily="49" charset="0"/>
              </a:rPr>
              <a:t>, </a:t>
            </a:r>
            <a:r>
              <a:rPr lang="en-US" altLang="zh-CN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grabbableEntity</a:t>
            </a:r>
            <a:r>
              <a:rPr lang="en-US" altLang="zh-CN" sz="1100" dirty="0"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            </a:t>
            </a:r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100" dirty="0"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100" dirty="0">
                <a:latin typeface="Consolas" panose="020B0609020204030204" pitchFamily="49" charset="0"/>
              </a:rPr>
              <a:t>&lt;</a:t>
            </a:r>
            <a:r>
              <a:rPr lang="en-US" altLang="zh-CN" sz="1100" dirty="0">
                <a:solidFill>
                  <a:srgbClr val="267F99"/>
                </a:solidFill>
                <a:latin typeface="Consolas" panose="020B0609020204030204" pitchFamily="49" charset="0"/>
              </a:rPr>
              <a:t>BaseAction</a:t>
            </a:r>
            <a:r>
              <a:rPr lang="en-US" altLang="zh-CN" sz="1100" dirty="0">
                <a:latin typeface="Consolas" panose="020B0609020204030204" pitchFamily="49" charset="0"/>
              </a:rPr>
              <a:t>&gt;()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                </a:t>
            </a:r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100" dirty="0"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267F99"/>
                </a:solidFill>
                <a:latin typeface="Consolas" panose="020B0609020204030204" pitchFamily="49" charset="0"/>
              </a:rPr>
              <a:t>ParallelAction</a:t>
            </a:r>
            <a:r>
              <a:rPr lang="en-US" altLang="zh-CN" sz="1100" dirty="0"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100" dirty="0"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267F99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100" dirty="0">
                <a:latin typeface="Consolas" panose="020B0609020204030204" pitchFamily="49" charset="0"/>
              </a:rPr>
              <a:t>&lt;</a:t>
            </a:r>
            <a:r>
              <a:rPr lang="en-US" altLang="zh-CN" sz="1100" dirty="0">
                <a:solidFill>
                  <a:srgbClr val="267F99"/>
                </a:solidFill>
                <a:latin typeface="Consolas" panose="020B0609020204030204" pitchFamily="49" charset="0"/>
              </a:rPr>
              <a:t>BaseAction</a:t>
            </a:r>
            <a:r>
              <a:rPr lang="en-US" altLang="zh-CN" sz="1100" dirty="0">
                <a:latin typeface="Consolas" panose="020B0609020204030204" pitchFamily="49" charset="0"/>
              </a:rPr>
              <a:t>&gt;()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                {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                    </a:t>
            </a:r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100" dirty="0"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267F99"/>
                </a:solidFill>
                <a:latin typeface="Consolas" panose="020B0609020204030204" pitchFamily="49" charset="0"/>
              </a:rPr>
              <a:t>MoveAction</a:t>
            </a:r>
            <a:r>
              <a:rPr lang="en-US" altLang="zh-CN" sz="1100" dirty="0"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en-US" altLang="zh-CN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navMeshAgent</a:t>
            </a:r>
            <a:r>
              <a:rPr lang="en-US" altLang="zh-CN" sz="1100" dirty="0">
                <a:latin typeface="Consolas" panose="020B0609020204030204" pitchFamily="49" charset="0"/>
              </a:rPr>
              <a:t>, </a:t>
            </a:r>
            <a:r>
              <a:rPr lang="en-US" altLang="zh-CN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moveSpeed</a:t>
            </a:r>
            <a:r>
              <a:rPr lang="en-US" altLang="zh-CN" sz="1100" dirty="0">
                <a:latin typeface="Consolas" panose="020B0609020204030204" pitchFamily="49" charset="0"/>
              </a:rPr>
              <a:t>, 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                        </a:t>
            </a:r>
            <a:r>
              <a:rPr lang="en-US" altLang="zh-CN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GetRandomTwitchTarget</a:t>
            </a:r>
            <a:r>
              <a:rPr lang="en-US" altLang="zh-CN" sz="1100" dirty="0">
                <a:latin typeface="Consolas" panose="020B0609020204030204" pitchFamily="49" charset="0"/>
              </a:rPr>
              <a:t>(</a:t>
            </a:r>
            <a:r>
              <a:rPr lang="en-US" altLang="zh-CN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transform</a:t>
            </a:r>
            <a:r>
              <a:rPr lang="en-US" altLang="zh-CN" sz="1100" dirty="0" err="1">
                <a:latin typeface="Consolas" panose="020B0609020204030204" pitchFamily="49" charset="0"/>
              </a:rPr>
              <a:t>.</a:t>
            </a:r>
            <a:r>
              <a:rPr lang="en-US" altLang="zh-CN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position</a:t>
            </a:r>
            <a:r>
              <a:rPr lang="en-US" altLang="zh-CN" sz="1100" dirty="0">
                <a:latin typeface="Consolas" panose="020B0609020204030204" pitchFamily="49" charset="0"/>
              </a:rPr>
              <a:t>)),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                    </a:t>
            </a:r>
            <a:r>
              <a:rPr lang="en-US" altLang="zh-CN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altLang="zh-CN" sz="1100" dirty="0">
                <a:latin typeface="Consolas" panose="020B0609020204030204" pitchFamily="49" charset="0"/>
              </a:rPr>
              <a:t> </a:t>
            </a:r>
            <a:r>
              <a:rPr lang="en-US" altLang="zh-CN" sz="1100" dirty="0" err="1">
                <a:solidFill>
                  <a:srgbClr val="267F99"/>
                </a:solidFill>
                <a:latin typeface="Consolas" panose="020B0609020204030204" pitchFamily="49" charset="0"/>
              </a:rPr>
              <a:t>TriggerAction</a:t>
            </a:r>
            <a:r>
              <a:rPr lang="en-US" altLang="zh-CN" sz="1100" dirty="0">
                <a:latin typeface="Consolas" panose="020B0609020204030204" pitchFamily="49" charset="0"/>
              </a:rPr>
              <a:t>(</a:t>
            </a:r>
            <a:r>
              <a:rPr lang="en-US" altLang="zh-CN" sz="1100" dirty="0">
                <a:solidFill>
                  <a:srgbClr val="098658"/>
                </a:solidFill>
                <a:latin typeface="Consolas" panose="020B0609020204030204" pitchFamily="49" charset="0"/>
              </a:rPr>
              <a:t>2.5f</a:t>
            </a:r>
            <a:r>
              <a:rPr lang="en-US" altLang="zh-CN" sz="1100" dirty="0">
                <a:latin typeface="Consolas" panose="020B0609020204030204" pitchFamily="49" charset="0"/>
              </a:rPr>
              <a:t>, </a:t>
            </a:r>
            <a:r>
              <a:rPr lang="en-US" altLang="zh-CN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triggerableEntity</a:t>
            </a:r>
            <a:r>
              <a:rPr lang="en-US" altLang="zh-CN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                })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            })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    };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    </a:t>
            </a:r>
            <a:r>
              <a:rPr lang="en-US" altLang="zh-CN" sz="11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100" dirty="0">
                <a:latin typeface="Consolas" panose="020B0609020204030204" pitchFamily="49" charset="0"/>
              </a:rPr>
              <a:t> </a:t>
            </a:r>
            <a:r>
              <a:rPr lang="en-US" altLang="zh-CN" sz="1100" dirty="0">
                <a:solidFill>
                  <a:srgbClr val="001080"/>
                </a:solidFill>
                <a:latin typeface="Consolas" panose="020B0609020204030204" pitchFamily="49" charset="0"/>
              </a:rPr>
              <a:t>task</a:t>
            </a:r>
            <a:r>
              <a:rPr lang="en-US" altLang="zh-CN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100" dirty="0"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P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108</Words>
  <Application>Microsoft Office PowerPoint</Application>
  <PresentationFormat>自定义</PresentationFormat>
  <Paragraphs>23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Noto Sans SC</vt:lpstr>
      <vt:lpstr>微软雅黑</vt:lpstr>
      <vt:lpstr>Arial</vt:lpstr>
      <vt:lpstr>Calibri</vt:lpstr>
      <vt:lpstr>Consolas</vt:lpstr>
      <vt:lpstr>Office 主题​​</vt:lpstr>
      <vt:lpstr>Office 主题​​</vt:lpstr>
      <vt:lpstr>WPS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正阳 朱</cp:lastModifiedBy>
  <cp:revision>12</cp:revision>
  <dcterms:modified xsi:type="dcterms:W3CDTF">2025-05-10T07:55:49Z</dcterms:modified>
</cp:coreProperties>
</file>