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6119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115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96" y="700"/>
      </p:cViewPr>
      <p:guideLst>
        <p:guide orient="horz" pos="1115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29.05.2025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28825" y="512763"/>
            <a:ext cx="50863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8" y="579476"/>
            <a:ext cx="6824067" cy="1232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8" y="1859717"/>
            <a:ext cx="6824067" cy="8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426105" y="-1857989"/>
            <a:ext cx="2246573" cy="784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91947" y="707873"/>
            <a:ext cx="3000622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011245" y="-1197185"/>
            <a:ext cx="3000622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5" y="1328881"/>
            <a:ext cx="9750713" cy="176944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5" y="3150368"/>
            <a:ext cx="9750713" cy="101359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1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1" y="5046197"/>
            <a:ext cx="3940407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5" y="5046197"/>
            <a:ext cx="2686642" cy="16610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09" y="882733"/>
            <a:ext cx="7847679" cy="147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09" y="2369521"/>
            <a:ext cx="7847679" cy="7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7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6" y="942573"/>
            <a:ext cx="3866970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29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867978"/>
            <a:ext cx="3849200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293366"/>
            <a:ext cx="3849200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8" y="867978"/>
            <a:ext cx="3868156" cy="425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8" y="1293366"/>
            <a:ext cx="3868156" cy="190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28" y="236055"/>
            <a:ext cx="2934585" cy="8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5" y="509812"/>
            <a:ext cx="4606245" cy="2516226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28" y="1062234"/>
            <a:ext cx="2934585" cy="1967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46" y="188518"/>
            <a:ext cx="7847679" cy="684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46" y="942573"/>
            <a:ext cx="7847679" cy="224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5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281754"/>
            <a:ext cx="3070830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1" y="3281754"/>
            <a:ext cx="2047219" cy="1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199413" y="4724771"/>
            <a:ext cx="2880742" cy="1173673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77392" y="3653022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92822" y="42044"/>
            <a:ext cx="2734913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3.4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grpSp>
        <p:nvGrpSpPr>
          <p:cNvPr id="247" name="组合 246">
            <a:extLst>
              <a:ext uri="{FF2B5EF4-FFF2-40B4-BE49-F238E27FC236}">
                <a16:creationId xmlns:a16="http://schemas.microsoft.com/office/drawing/2014/main" id="{469FDF72-A37C-D250-DBF8-BEAD934C5DF5}"/>
              </a:ext>
            </a:extLst>
          </p:cNvPr>
          <p:cNvGrpSpPr/>
          <p:nvPr/>
        </p:nvGrpSpPr>
        <p:grpSpPr>
          <a:xfrm>
            <a:off x="7590224" y="5210599"/>
            <a:ext cx="4221687" cy="810713"/>
            <a:chOff x="7659350" y="5399121"/>
            <a:chExt cx="4221687" cy="810713"/>
          </a:xfrm>
        </p:grpSpPr>
        <p:sp>
          <p:nvSpPr>
            <p:cNvPr id="274" name="AutoShape 34">
              <a:extLst>
                <a:ext uri="{FF2B5EF4-FFF2-40B4-BE49-F238E27FC236}">
                  <a16:creationId xmlns:a16="http://schemas.microsoft.com/office/drawing/2014/main" id="{19A3580A-56B3-6C16-5F64-FB18DE9881D8}"/>
                </a:ext>
              </a:extLst>
            </p:cNvPr>
            <p:cNvSpPr/>
            <p:nvPr/>
          </p:nvSpPr>
          <p:spPr>
            <a:xfrm>
              <a:off x="7659350" y="5399121"/>
              <a:ext cx="4221687" cy="810713"/>
            </a:xfrm>
            <a:prstGeom prst="roundRect">
              <a:avLst>
                <a:gd name="adj" fmla="val 0"/>
              </a:avLst>
            </a:prstGeom>
            <a:noFill/>
            <a:ln w="127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000" dirty="0"/>
            </a:p>
          </p:txBody>
        </p:sp>
        <p:grpSp>
          <p:nvGrpSpPr>
            <p:cNvPr id="245" name="组合 244">
              <a:extLst>
                <a:ext uri="{FF2B5EF4-FFF2-40B4-BE49-F238E27FC236}">
                  <a16:creationId xmlns:a16="http://schemas.microsoft.com/office/drawing/2014/main" id="{F2F0D3B8-F2DB-19FA-EC9E-17BA861E489A}"/>
                </a:ext>
              </a:extLst>
            </p:cNvPr>
            <p:cNvGrpSpPr/>
            <p:nvPr/>
          </p:nvGrpSpPr>
          <p:grpSpPr>
            <a:xfrm>
              <a:off x="7775277" y="5412310"/>
              <a:ext cx="3697523" cy="793856"/>
              <a:chOff x="7509300" y="5396492"/>
              <a:chExt cx="3697523" cy="793856"/>
            </a:xfrm>
          </p:grpSpPr>
          <p:grpSp>
            <p:nvGrpSpPr>
              <p:cNvPr id="35" name="Group 35"/>
              <p:cNvGrpSpPr/>
              <p:nvPr/>
            </p:nvGrpSpPr>
            <p:grpSpPr>
              <a:xfrm>
                <a:off x="7509300" y="5396492"/>
                <a:ext cx="1629696" cy="793856"/>
                <a:chOff x="9007132" y="6822702"/>
                <a:chExt cx="1629696" cy="793856"/>
              </a:xfrm>
            </p:grpSpPr>
            <p:sp>
              <p:nvSpPr>
                <p:cNvPr id="37" name="AutoShape 37"/>
                <p:cNvSpPr/>
                <p:nvPr/>
              </p:nvSpPr>
              <p:spPr>
                <a:xfrm>
                  <a:off x="9007133" y="7387068"/>
                  <a:ext cx="447840" cy="160990"/>
                </a:xfrm>
                <a:prstGeom prst="rect">
                  <a:avLst/>
                </a:prstGeom>
                <a:solidFill>
                  <a:srgbClr val="FAD355">
                    <a:alpha val="7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38" name="AutoShape 38"/>
                <p:cNvSpPr/>
                <p:nvPr/>
              </p:nvSpPr>
              <p:spPr>
                <a:xfrm>
                  <a:off x="9007132" y="7224132"/>
                  <a:ext cx="447840" cy="161648"/>
                </a:xfrm>
                <a:prstGeom prst="rect">
                  <a:avLst/>
                </a:prstGeom>
                <a:solidFill>
                  <a:srgbClr val="FFBA6B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39" name="AutoShape 39"/>
                <p:cNvSpPr/>
                <p:nvPr/>
              </p:nvSpPr>
              <p:spPr>
                <a:xfrm>
                  <a:off x="9007133" y="7046599"/>
                  <a:ext cx="447840" cy="175140"/>
                </a:xfrm>
                <a:prstGeom prst="rect">
                  <a:avLst/>
                </a:prstGeom>
                <a:solidFill>
                  <a:srgbClr val="6A8ED5"/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40" name="AutoShape 40"/>
                <p:cNvSpPr/>
                <p:nvPr/>
              </p:nvSpPr>
              <p:spPr>
                <a:xfrm flipV="1">
                  <a:off x="9008672" y="6861948"/>
                  <a:ext cx="447840" cy="184172"/>
                </a:xfrm>
                <a:prstGeom prst="rect">
                  <a:avLst/>
                </a:prstGeom>
                <a:solidFill>
                  <a:srgbClr val="64E8D6">
                    <a:alpha val="100000"/>
                  </a:srgbClr>
                </a:solidFill>
                <a:ln w="12700" cap="flat">
                  <a:noFill/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1000" dirty="0"/>
                </a:p>
              </p:txBody>
            </p:sp>
            <p:sp>
              <p:nvSpPr>
                <p:cNvPr id="41" name="AutoShape 41"/>
                <p:cNvSpPr/>
                <p:nvPr/>
              </p:nvSpPr>
              <p:spPr>
                <a:xfrm>
                  <a:off x="9383300" y="7006841"/>
                  <a:ext cx="11430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Action Layer</a:t>
                  </a:r>
                </a:p>
              </p:txBody>
            </p:sp>
            <p:sp>
              <p:nvSpPr>
                <p:cNvPr id="42" name="AutoShape 42"/>
                <p:cNvSpPr/>
                <p:nvPr/>
              </p:nvSpPr>
              <p:spPr>
                <a:xfrm>
                  <a:off x="9381814" y="7192960"/>
                  <a:ext cx="12065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Entity Layer</a:t>
                  </a:r>
                </a:p>
              </p:txBody>
            </p:sp>
            <p:sp>
              <p:nvSpPr>
                <p:cNvPr id="43" name="AutoShape 43"/>
                <p:cNvSpPr/>
                <p:nvPr/>
              </p:nvSpPr>
              <p:spPr>
                <a:xfrm rot="10800000" flipV="1">
                  <a:off x="9379528" y="7362558"/>
                  <a:ext cx="1257300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Mono Scripts</a:t>
                  </a:r>
                </a:p>
              </p:txBody>
            </p:sp>
            <p:sp>
              <p:nvSpPr>
                <p:cNvPr id="44" name="AutoShape 44"/>
                <p:cNvSpPr/>
                <p:nvPr/>
              </p:nvSpPr>
              <p:spPr>
                <a:xfrm>
                  <a:off x="9377930" y="6822702"/>
                  <a:ext cx="900144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Task Layer</a:t>
                  </a:r>
                </a:p>
              </p:txBody>
            </p:sp>
          </p:grpSp>
          <p:grpSp>
            <p:nvGrpSpPr>
              <p:cNvPr id="244" name="组合 243">
                <a:extLst>
                  <a:ext uri="{FF2B5EF4-FFF2-40B4-BE49-F238E27FC236}">
                    <a16:creationId xmlns:a16="http://schemas.microsoft.com/office/drawing/2014/main" id="{86F9A555-86DA-4506-1E96-B8CFDF4FC07B}"/>
                  </a:ext>
                </a:extLst>
              </p:cNvPr>
              <p:cNvGrpSpPr/>
              <p:nvPr/>
            </p:nvGrpSpPr>
            <p:grpSpPr>
              <a:xfrm>
                <a:off x="8755920" y="5412762"/>
                <a:ext cx="2450903" cy="755157"/>
                <a:chOff x="8959361" y="5461295"/>
                <a:chExt cx="2450903" cy="755157"/>
              </a:xfrm>
            </p:grpSpPr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8982302" y="5461295"/>
                  <a:ext cx="2427962" cy="533423"/>
                  <a:chOff x="10593447" y="5721681"/>
                  <a:chExt cx="2427962" cy="533423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593447" y="5728619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1841433" y="6001222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1817092" y="5734826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1983316" y="575144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753321" y="5721681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1983316" y="6001104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59361" y="5707450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9140083" y="5708074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  <p:pic>
              <p:nvPicPr>
                <p:cNvPr id="356" name="Picture 122">
                  <a:extLst>
                    <a:ext uri="{FF2B5EF4-FFF2-40B4-BE49-F238E27FC236}">
                      <a16:creationId xmlns:a16="http://schemas.microsoft.com/office/drawing/2014/main" id="{5ACC8A48-B1A3-DAFC-3111-85339A0E88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89660" y="5978550"/>
                  <a:ext cx="224230" cy="211791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357" name="AutoShape 44">
                  <a:extLst>
                    <a:ext uri="{FF2B5EF4-FFF2-40B4-BE49-F238E27FC236}">
                      <a16:creationId xmlns:a16="http://schemas.microsoft.com/office/drawing/2014/main" id="{36EA9BC7-35E4-945A-D9F7-2D3759647C2E}"/>
                    </a:ext>
                  </a:extLst>
                </p:cNvPr>
                <p:cNvSpPr/>
                <p:nvPr/>
              </p:nvSpPr>
              <p:spPr>
                <a:xfrm>
                  <a:off x="9129652" y="5962452"/>
                  <a:ext cx="938158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Third Plugins</a:t>
                  </a:r>
                </a:p>
              </p:txBody>
            </p:sp>
          </p:grpSp>
        </p:grpSp>
      </p:grpSp>
      <p:sp>
        <p:nvSpPr>
          <p:cNvPr id="183" name="矩形 182">
            <a:extLst>
              <a:ext uri="{FF2B5EF4-FFF2-40B4-BE49-F238E27FC236}">
                <a16:creationId xmlns:a16="http://schemas.microsoft.com/office/drawing/2014/main" id="{88D3A9CE-1647-034D-A195-A42346C28474}"/>
              </a:ext>
            </a:extLst>
          </p:cNvPr>
          <p:cNvSpPr/>
          <p:nvPr/>
        </p:nvSpPr>
        <p:spPr>
          <a:xfrm>
            <a:off x="3410247" y="6119550"/>
            <a:ext cx="3894239" cy="487283"/>
          </a:xfrm>
          <a:prstGeom prst="rect">
            <a:avLst/>
          </a:prstGeom>
          <a:noFill/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schemeClr val="accent4">
                  <a:lumMod val="20000"/>
                  <a:lumOff val="80000"/>
                </a:schemeClr>
              </a:solidFill>
              <a:highlight>
                <a:srgbClr val="FFFF00"/>
              </a:highlight>
              <a:latin typeface="+mj-lt"/>
              <a:ea typeface="微软雅黑"/>
              <a:cs typeface="+mn-cs"/>
            </a:endParaRPr>
          </a:p>
        </p:txBody>
      </p: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08779" y="5548044"/>
            <a:ext cx="3919963" cy="484914"/>
            <a:chOff x="3477260" y="6097414"/>
            <a:chExt cx="3919963" cy="484914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148172"/>
              <a:ext cx="3919963" cy="434156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584901" y="6097414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11761" y="4988489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59392" y="461197"/>
            <a:ext cx="3726401" cy="919139"/>
            <a:chOff x="3380100" y="411776"/>
            <a:chExt cx="3726401" cy="919139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80100" y="741691"/>
              <a:ext cx="3652367" cy="568975"/>
              <a:chOff x="2720197" y="1741370"/>
              <a:chExt cx="3652367" cy="568975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94413" y="1652729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619430" y="1741370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20197" y="20148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58829" y="1937445"/>
                <a:ext cx="1713735" cy="372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(for navigation</a:t>
                </a:r>
                <a:r>
                  <a:rPr lang="en-US" altLang="zh-CN" sz="1000" dirty="0"/>
                  <a:t>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702866" cy="279400"/>
              <a:chOff x="2795898" y="1411455"/>
              <a:chExt cx="2702866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47902" y="461090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5751" y="1244129"/>
            <a:ext cx="275037" cy="440202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0205" y="570170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46441" y="874658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59404" y="1685775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098970" y="459487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1770" y="166435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686533" y="3110110"/>
            <a:ext cx="1564309" cy="328236"/>
            <a:chOff x="4684616" y="5884976"/>
            <a:chExt cx="3376604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8" y="5894252"/>
              <a:ext cx="3351582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36338" y="1425500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36007" y="2780800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3106" y="149085"/>
            <a:ext cx="4351724" cy="4764606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81905" y="3754962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05147" y="3755553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218167" y="2943875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616314" y="2706495"/>
            <a:ext cx="1468648" cy="43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100" dirty="0" err="1"/>
              <a:t>Interactable’s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9773" y="1576841"/>
            <a:ext cx="2750159" cy="675414"/>
          </a:xfrm>
          <a:prstGeom prst="uturnArrow">
            <a:avLst>
              <a:gd name="adj1" fmla="val 22202"/>
              <a:gd name="adj2" fmla="val 21379"/>
              <a:gd name="adj3" fmla="val 35578"/>
              <a:gd name="adj4" fmla="val 61599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408057" y="3077583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38252" y="1938220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10241" y="63495"/>
            <a:ext cx="8597022" cy="4995204"/>
          </a:xfrm>
          <a:prstGeom prst="corner">
            <a:avLst>
              <a:gd name="adj1" fmla="val 58018"/>
              <a:gd name="adj2" fmla="val 9096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0436" y="1464997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385993"/>
                    <a:ext cx="1114207" cy="64926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26875" y="41149"/>
            <a:ext cx="3079879" cy="2581123"/>
            <a:chOff x="249387" y="-216579"/>
            <a:chExt cx="3079879" cy="2581123"/>
          </a:xfrm>
        </p:grpSpPr>
        <p:sp>
          <p:nvSpPr>
            <p:cNvPr id="8" name="AutoShape 8"/>
            <p:cNvSpPr/>
            <p:nvPr/>
          </p:nvSpPr>
          <p:spPr>
            <a:xfrm>
              <a:off x="249387" y="-201014"/>
              <a:ext cx="3079879" cy="2565558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87508" y="-216579"/>
              <a:ext cx="2392237" cy="649513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 </a:t>
              </a:r>
            </a:p>
            <a:p>
              <a:pPr>
                <a:defRPr/>
              </a:pPr>
              <a:r>
                <a:rPr lang="en-US" sz="1800" b="1" dirty="0"/>
                <a:t>&amp; Analysis </a:t>
              </a:r>
              <a:r>
                <a:rPr lang="en-US" sz="1800" dirty="0"/>
                <a:t>(</a:t>
              </a:r>
              <a:r>
                <a:rPr lang="en-US" altLang="zh-CN" sz="1800" dirty="0"/>
                <a:t>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3.1</a:t>
              </a:r>
              <a:r>
                <a:rPr lang="en-US" sz="1800" dirty="0"/>
                <a:t>) 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5" y="520719"/>
              <a:ext cx="1330953" cy="435256"/>
              <a:chOff x="785432" y="1618543"/>
              <a:chExt cx="1330953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2" y="1618543"/>
                <a:ext cx="1232820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1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045" y="364467"/>
              <a:ext cx="1194344" cy="513936"/>
              <a:chOff x="459035" y="676544"/>
              <a:chExt cx="1194344" cy="428864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5486" y="901986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596338" y="676544"/>
                <a:ext cx="1057041" cy="37137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50" dirty="0"/>
                  <a:t>Search By </a:t>
                </a: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5" y="787201"/>
              <a:ext cx="1258368" cy="429655"/>
              <a:chOff x="617582" y="1475638"/>
              <a:chExt cx="1258368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2" y="1475638"/>
                <a:ext cx="1258368" cy="429655"/>
                <a:chOff x="616845" y="2329864"/>
                <a:chExt cx="791772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5" y="2329864"/>
                  <a:ext cx="770744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>
                <a:off x="672440" y="1521725"/>
                <a:ext cx="230750" cy="27746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259880" y="1620958"/>
            <a:ext cx="1480772" cy="836475"/>
            <a:chOff x="2849604" y="5935875"/>
            <a:chExt cx="2559652" cy="1267433"/>
          </a:xfrm>
        </p:grpSpPr>
        <p:sp>
          <p:nvSpPr>
            <p:cNvPr id="3" name="AutoShape 3"/>
            <p:cNvSpPr/>
            <p:nvPr/>
          </p:nvSpPr>
          <p:spPr>
            <a:xfrm>
              <a:off x="2849604" y="5935875"/>
              <a:ext cx="2088674" cy="1267433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3448537" y="5937641"/>
              <a:ext cx="1960719" cy="2567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843690" y="1850959"/>
            <a:ext cx="1289150" cy="710715"/>
            <a:chOff x="201783" y="7309654"/>
            <a:chExt cx="1185419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157836" cy="412463"/>
              <a:chOff x="201783" y="7326304"/>
              <a:chExt cx="1157836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157836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Core Logic Code &amp; Third Plugin Analysis</a:t>
              </a:r>
              <a:endParaRPr lang="en-US" sz="1000" dirty="0"/>
            </a:p>
          </p:txBody>
        </p:sp>
      </p:grp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347014"/>
              </p:ext>
            </p:extLst>
          </p:nvPr>
        </p:nvGraphicFramePr>
        <p:xfrm>
          <a:off x="1762178" y="5017273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2974" y="3039528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 </a:t>
            </a:r>
            <a:r>
              <a:rPr lang="en-US" altLang="zh-CN" sz="1800" dirty="0"/>
              <a:t>(§</a:t>
            </a:r>
            <a:r>
              <a:rPr lang="en-US" altLang="zh-CN" sz="1800" dirty="0">
                <a:solidFill>
                  <a:srgbClr val="FF0000"/>
                </a:solidFill>
              </a:rPr>
              <a:t>3.2</a:t>
            </a:r>
            <a:r>
              <a:rPr lang="en-US" altLang="zh-CN" sz="1800" dirty="0"/>
              <a:t>) 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05648" y="3009616"/>
            <a:ext cx="3096453" cy="3012019"/>
          </a:xfrm>
          <a:prstGeom prst="roundRect">
            <a:avLst>
              <a:gd name="adj" fmla="val 0"/>
            </a:avLst>
          </a:prstGeom>
          <a:noFill/>
          <a:ln w="28575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0055" y="4741864"/>
            <a:ext cx="2032284" cy="1033849"/>
            <a:chOff x="493141" y="5212803"/>
            <a:chExt cx="2032285" cy="1033849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4966" y="5212803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0668" y="344442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199413" y="22821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A</a:t>
            </a:r>
            <a:endParaRPr lang="zh-CN" altLang="en-US" sz="18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88027" y="3071228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B</a:t>
            </a:r>
            <a:endParaRPr lang="zh-CN" altLang="en-US" sz="18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2197" y="121202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/>
              <a:t>D</a:t>
            </a:r>
            <a:endParaRPr lang="zh-CN" altLang="en-US" sz="18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A9B3E56-F89E-5FC2-5704-1D047D5142BC}"/>
              </a:ext>
            </a:extLst>
          </p:cNvPr>
          <p:cNvSpPr/>
          <p:nvPr/>
        </p:nvSpPr>
        <p:spPr>
          <a:xfrm>
            <a:off x="3559794" y="4740728"/>
            <a:ext cx="3607896" cy="674565"/>
          </a:xfrm>
          <a:prstGeom prst="rect">
            <a:avLst/>
          </a:prstGeom>
          <a:solidFill>
            <a:srgbClr val="EE822F">
              <a:alpha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6CE7424-8DC1-8043-B337-213D2FF10549}"/>
              </a:ext>
            </a:extLst>
          </p:cNvPr>
          <p:cNvSpPr/>
          <p:nvPr/>
        </p:nvSpPr>
        <p:spPr>
          <a:xfrm>
            <a:off x="3559392" y="3981977"/>
            <a:ext cx="3607896" cy="658987"/>
          </a:xfrm>
          <a:prstGeom prst="rect">
            <a:avLst/>
          </a:prstGeom>
          <a:solidFill>
            <a:srgbClr val="6A8ED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52D6875-5D8B-0F88-09CB-FDA86F46E2D6}"/>
              </a:ext>
            </a:extLst>
          </p:cNvPr>
          <p:cNvSpPr/>
          <p:nvPr/>
        </p:nvSpPr>
        <p:spPr>
          <a:xfrm>
            <a:off x="4824899" y="4034509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DBFA2BFE-E434-5CD7-0ECA-BA17613AA200}"/>
              </a:ext>
            </a:extLst>
          </p:cNvPr>
          <p:cNvSpPr/>
          <p:nvPr/>
        </p:nvSpPr>
        <p:spPr>
          <a:xfrm>
            <a:off x="4142631" y="4364573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699670C-5A30-90E7-AD92-F463FA240989}"/>
              </a:ext>
            </a:extLst>
          </p:cNvPr>
          <p:cNvSpPr/>
          <p:nvPr/>
        </p:nvSpPr>
        <p:spPr>
          <a:xfrm>
            <a:off x="5488961" y="4365750"/>
            <a:ext cx="115501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BB0CF74-328E-E94D-EB10-8498CCA95E90}"/>
              </a:ext>
            </a:extLst>
          </p:cNvPr>
          <p:cNvSpPr txBox="1"/>
          <p:nvPr/>
        </p:nvSpPr>
        <p:spPr>
          <a:xfrm>
            <a:off x="5036575" y="4160390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63F61584-454A-5D63-0B16-589ACED6A258}"/>
              </a:ext>
            </a:extLst>
          </p:cNvPr>
          <p:cNvCxnSpPr>
            <a:cxnSpLocks/>
            <a:stCxn id="187" idx="0"/>
            <a:endCxn id="186" idx="1"/>
          </p:cNvCxnSpPr>
          <p:nvPr/>
        </p:nvCxnSpPr>
        <p:spPr>
          <a:xfrm rot="5400000" flipH="1" flipV="1">
            <a:off x="4617943" y="4157624"/>
            <a:ext cx="240064" cy="173841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0DD4E76-05D9-1CC3-43DD-9DC3E19F6319}"/>
              </a:ext>
            </a:extLst>
          </p:cNvPr>
          <p:cNvCxnSpPr>
            <a:cxnSpLocks/>
            <a:stCxn id="188" idx="0"/>
            <a:endCxn id="186" idx="3"/>
          </p:cNvCxnSpPr>
          <p:nvPr/>
        </p:nvCxnSpPr>
        <p:spPr>
          <a:xfrm rot="16200000" flipV="1">
            <a:off x="5833490" y="4132772"/>
            <a:ext cx="241241" cy="224716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7BB51EE-A68C-13DC-5B90-C5E212D8472D}"/>
              </a:ext>
            </a:extLst>
          </p:cNvPr>
          <p:cNvSpPr/>
          <p:nvPr/>
        </p:nvSpPr>
        <p:spPr>
          <a:xfrm>
            <a:off x="4817240" y="4776933"/>
            <a:ext cx="101685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E5DF41-85F5-4ED4-F646-F8FAFE89C792}"/>
              </a:ext>
            </a:extLst>
          </p:cNvPr>
          <p:cNvSpPr/>
          <p:nvPr/>
        </p:nvSpPr>
        <p:spPr>
          <a:xfrm>
            <a:off x="3882412" y="5148701"/>
            <a:ext cx="1290461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Grabbable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ED2DE75C-2E52-5D63-2AAE-567535DCFE88}"/>
              </a:ext>
            </a:extLst>
          </p:cNvPr>
          <p:cNvSpPr/>
          <p:nvPr/>
        </p:nvSpPr>
        <p:spPr>
          <a:xfrm>
            <a:off x="5472028" y="5148701"/>
            <a:ext cx="137559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ADEA7D4-962A-8218-A71C-A658A03EB4B1}"/>
              </a:ext>
            </a:extLst>
          </p:cNvPr>
          <p:cNvSpPr txBox="1"/>
          <p:nvPr/>
        </p:nvSpPr>
        <p:spPr>
          <a:xfrm>
            <a:off x="5055328" y="4938990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97F6C8EA-CD22-1811-4A2B-8DD19A89FC1D}"/>
              </a:ext>
            </a:extLst>
          </p:cNvPr>
          <p:cNvCxnSpPr>
            <a:cxnSpLocks/>
            <a:stCxn id="193" idx="0"/>
            <a:endCxn id="192" idx="1"/>
          </p:cNvCxnSpPr>
          <p:nvPr/>
        </p:nvCxnSpPr>
        <p:spPr>
          <a:xfrm rot="5400000" flipH="1" flipV="1">
            <a:off x="4531554" y="4863022"/>
            <a:ext cx="281768" cy="289597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96223471-2FF8-6C11-D1A1-9B4597A71356}"/>
              </a:ext>
            </a:extLst>
          </p:cNvPr>
          <p:cNvCxnSpPr>
            <a:cxnSpLocks/>
            <a:stCxn id="194" idx="0"/>
            <a:endCxn id="192" idx="3"/>
          </p:cNvCxnSpPr>
          <p:nvPr/>
        </p:nvCxnSpPr>
        <p:spPr>
          <a:xfrm rot="16200000" flipV="1">
            <a:off x="5856072" y="4844951"/>
            <a:ext cx="281768" cy="325732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3A11CA9D-C8E0-A8D1-1B22-F1D7AC5CC81B}"/>
              </a:ext>
            </a:extLst>
          </p:cNvPr>
          <p:cNvCxnSpPr>
            <a:cxnSpLocks/>
            <a:stCxn id="187" idx="1"/>
            <a:endCxn id="193" idx="1"/>
          </p:cNvCxnSpPr>
          <p:nvPr/>
        </p:nvCxnSpPr>
        <p:spPr>
          <a:xfrm rot="10800000" flipV="1">
            <a:off x="3882413" y="4454573"/>
            <a:ext cx="260219" cy="784128"/>
          </a:xfrm>
          <a:prstGeom prst="curvedConnector3">
            <a:avLst>
              <a:gd name="adj1" fmla="val 187849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D93F31B8-FC78-41A4-519D-2BE801C1E82F}"/>
              </a:ext>
            </a:extLst>
          </p:cNvPr>
          <p:cNvCxnSpPr>
            <a:cxnSpLocks/>
            <a:stCxn id="188" idx="3"/>
            <a:endCxn id="194" idx="3"/>
          </p:cNvCxnSpPr>
          <p:nvPr/>
        </p:nvCxnSpPr>
        <p:spPr>
          <a:xfrm>
            <a:off x="6643974" y="4455753"/>
            <a:ext cx="203647" cy="782951"/>
          </a:xfrm>
          <a:prstGeom prst="curvedConnector3">
            <a:avLst>
              <a:gd name="adj1" fmla="val 212253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C7F1986-8F04-8A47-7357-B383FD56FCC9}"/>
              </a:ext>
            </a:extLst>
          </p:cNvPr>
          <p:cNvSpPr txBox="1"/>
          <p:nvPr/>
        </p:nvSpPr>
        <p:spPr>
          <a:xfrm>
            <a:off x="3670554" y="4750288"/>
            <a:ext cx="69373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A0AD51C-76DD-925C-089F-70C52EA072F8}"/>
              </a:ext>
            </a:extLst>
          </p:cNvPr>
          <p:cNvSpPr txBox="1"/>
          <p:nvPr/>
        </p:nvSpPr>
        <p:spPr>
          <a:xfrm>
            <a:off x="6444649" y="4724771"/>
            <a:ext cx="690374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24C2AB6-CC94-C65B-7B67-F3B45A9A8CDE}"/>
              </a:ext>
            </a:extLst>
          </p:cNvPr>
          <p:cNvGrpSpPr/>
          <p:nvPr/>
        </p:nvGrpSpPr>
        <p:grpSpPr>
          <a:xfrm>
            <a:off x="3410247" y="3104239"/>
            <a:ext cx="3894239" cy="2400933"/>
            <a:chOff x="3488650" y="3452122"/>
            <a:chExt cx="3894239" cy="2400933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3488650" y="3452122"/>
              <a:ext cx="3894239" cy="2400933"/>
            </a:xfrm>
            <a:prstGeom prst="roundRect">
              <a:avLst>
                <a:gd name="adj" fmla="val 0"/>
              </a:avLst>
            </a:prstGeom>
            <a:noFill/>
            <a:ln w="31750" cap="flat" cmpd="sng">
              <a:solidFill>
                <a:srgbClr val="00B050"/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 dirty="0"/>
            </a:p>
          </p:txBody>
        </p: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3618464" y="3860025"/>
              <a:ext cx="3606840" cy="280219"/>
            </a:xfrm>
            <a:prstGeom prst="rect">
              <a:avLst/>
            </a:prstGeom>
            <a:solidFill>
              <a:srgbClr val="64E8D6">
                <a:alpha val="75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dirty="0"/>
                <a:t>Task Generator</a:t>
              </a:r>
              <a:r>
                <a:rPr lang="en-US" sz="1100" dirty="0"/>
                <a:t> &amp; Customized Task Model</a:t>
              </a:r>
              <a:endParaRPr sz="1100"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662158" y="4130648"/>
              <a:ext cx="192655" cy="192649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3522367" y="4105348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100" dirty="0"/>
                <a:t>Parallel and serial combinations</a:t>
              </a:r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3608528" y="3515611"/>
              <a:ext cx="313918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800" b="1" dirty="0">
                  <a:solidFill>
                    <a:srgbClr val="1F2329"/>
                  </a:solidFill>
                </a:rPr>
                <a:t>EAT Framework</a:t>
              </a:r>
              <a:r>
                <a:rPr lang="en-US" altLang="zh-CN" sz="1800" dirty="0"/>
                <a:t> (§</a:t>
              </a:r>
              <a:r>
                <a:rPr lang="en-US" altLang="zh-CN" sz="1800" dirty="0">
                  <a:solidFill>
                    <a:srgbClr val="FF0000"/>
                  </a:solidFill>
                </a:rPr>
                <a:t>3.3</a:t>
              </a:r>
              <a:r>
                <a:rPr lang="en-US" altLang="zh-CN" sz="1800" dirty="0"/>
                <a:t>) </a:t>
              </a:r>
              <a:endParaRPr lang="en-US" sz="1800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A5D8D50-4255-6195-1F65-E9533CB4D5CE}"/>
                </a:ext>
              </a:extLst>
            </p:cNvPr>
            <p:cNvSpPr/>
            <p:nvPr/>
          </p:nvSpPr>
          <p:spPr>
            <a:xfrm>
              <a:off x="3653938" y="3533023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dirty="0"/>
                <a:t>C</a:t>
              </a:r>
              <a:endParaRPr lang="zh-CN" altLang="en-US" sz="1800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68372" y="2192717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3684" y="1530722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All Scripts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2072" y="2437423"/>
            <a:ext cx="1547419" cy="290428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0143" y="2432306"/>
            <a:ext cx="1468649" cy="493708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55943" y="1578346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36534" y="1664394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03149" y="1713771"/>
            <a:ext cx="400840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590423" y="1982077"/>
            <a:ext cx="404983" cy="52310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761963" y="3007806"/>
            <a:ext cx="1111560" cy="436625"/>
            <a:chOff x="4754975" y="6385862"/>
            <a:chExt cx="3263907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263907" cy="503132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cxnSpLocks/>
            <a:stCxn id="34" idx="2"/>
            <a:endCxn id="51" idx="0"/>
          </p:cNvCxnSpPr>
          <p:nvPr/>
        </p:nvCxnSpPr>
        <p:spPr>
          <a:xfrm flipH="1">
            <a:off x="9701065" y="3444428"/>
            <a:ext cx="594196" cy="208594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472245" y="3398892"/>
            <a:ext cx="1638140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780947" y="2647687"/>
            <a:ext cx="0" cy="3542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89049" y="5328826"/>
            <a:ext cx="438719" cy="43847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159957" y="5328566"/>
            <a:ext cx="464316" cy="46458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546550" y="5172219"/>
            <a:ext cx="456789" cy="76976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pic>
        <p:nvPicPr>
          <p:cNvPr id="36" name="Picture 25">
            <a:extLst>
              <a:ext uri="{FF2B5EF4-FFF2-40B4-BE49-F238E27FC236}">
                <a16:creationId xmlns:a16="http://schemas.microsoft.com/office/drawing/2014/main" id="{7504FED4-ED1B-0EA4-BDA6-093309FAE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124389" y="1329416"/>
            <a:ext cx="131895" cy="13481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8" name="AutoShape 14">
            <a:extLst>
              <a:ext uri="{FF2B5EF4-FFF2-40B4-BE49-F238E27FC236}">
                <a16:creationId xmlns:a16="http://schemas.microsoft.com/office/drawing/2014/main" id="{C92F59B2-06D3-BF4B-3EEE-B17E1F1F3410}"/>
              </a:ext>
            </a:extLst>
          </p:cNvPr>
          <p:cNvSpPr/>
          <p:nvPr/>
        </p:nvSpPr>
        <p:spPr>
          <a:xfrm rot="3969963">
            <a:off x="1535836" y="1404253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D4E17141-162E-10BB-A58A-3338CB785B3E}"/>
              </a:ext>
            </a:extLst>
          </p:cNvPr>
          <p:cNvSpPr/>
          <p:nvPr/>
        </p:nvSpPr>
        <p:spPr>
          <a:xfrm rot="17300012">
            <a:off x="1547749" y="1745451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50" name="AutoShape 15">
            <a:extLst>
              <a:ext uri="{FF2B5EF4-FFF2-40B4-BE49-F238E27FC236}">
                <a16:creationId xmlns:a16="http://schemas.microsoft.com/office/drawing/2014/main" id="{3DEE719F-58C1-E218-3230-4CE2EF87A1C1}"/>
              </a:ext>
            </a:extLst>
          </p:cNvPr>
          <p:cNvSpPr/>
          <p:nvPr/>
        </p:nvSpPr>
        <p:spPr>
          <a:xfrm>
            <a:off x="248395" y="1311093"/>
            <a:ext cx="1372208" cy="25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50" dirty="0"/>
              <a:t>Hierarchy Analysis</a:t>
            </a:r>
            <a:endParaRPr lang="en-US" sz="1000" dirty="0"/>
          </a:p>
        </p:txBody>
      </p:sp>
      <p:sp>
        <p:nvSpPr>
          <p:cNvPr id="52" name="AutoShape 15">
            <a:extLst>
              <a:ext uri="{FF2B5EF4-FFF2-40B4-BE49-F238E27FC236}">
                <a16:creationId xmlns:a16="http://schemas.microsoft.com/office/drawing/2014/main" id="{B75EA6AC-24BD-2B17-C5F9-0F2D8335E920}"/>
              </a:ext>
            </a:extLst>
          </p:cNvPr>
          <p:cNvSpPr/>
          <p:nvPr/>
        </p:nvSpPr>
        <p:spPr>
          <a:xfrm>
            <a:off x="1866350" y="1613890"/>
            <a:ext cx="1083470" cy="2730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50" dirty="0"/>
              <a:t>Code Analysis</a:t>
            </a:r>
            <a:endParaRPr lang="en-US" sz="10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159B0E1-1977-D9CE-93FE-C38C17D6ACC9}"/>
              </a:ext>
            </a:extLst>
          </p:cNvPr>
          <p:cNvSpPr txBox="1"/>
          <p:nvPr/>
        </p:nvSpPr>
        <p:spPr>
          <a:xfrm>
            <a:off x="1081012" y="2595203"/>
            <a:ext cx="1354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/>
              <a:t>extract the </a:t>
            </a:r>
            <a:endParaRPr lang="en-US" altLang="zh-CN" sz="1100" dirty="0"/>
          </a:p>
          <a:p>
            <a:pPr algn="ctr"/>
            <a:r>
              <a:rPr lang="zh-CN" altLang="en-US" sz="1100" dirty="0"/>
              <a:t>abstraction model</a:t>
            </a:r>
          </a:p>
        </p:txBody>
      </p:sp>
      <p:pic>
        <p:nvPicPr>
          <p:cNvPr id="250" name="图片 249">
            <a:extLst>
              <a:ext uri="{FF2B5EF4-FFF2-40B4-BE49-F238E27FC236}">
                <a16:creationId xmlns:a16="http://schemas.microsoft.com/office/drawing/2014/main" id="{8EF70654-511C-15CC-1985-DE41D21DAB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02770" y="5762692"/>
            <a:ext cx="231879" cy="231879"/>
          </a:xfrm>
          <a:prstGeom prst="rect">
            <a:avLst/>
          </a:prstGeom>
        </p:spPr>
      </p:pic>
      <p:sp>
        <p:nvSpPr>
          <p:cNvPr id="254" name="AutoShape 44">
            <a:extLst>
              <a:ext uri="{FF2B5EF4-FFF2-40B4-BE49-F238E27FC236}">
                <a16:creationId xmlns:a16="http://schemas.microsoft.com/office/drawing/2014/main" id="{0478B795-1199-532E-EC36-1FDB39E4C793}"/>
              </a:ext>
            </a:extLst>
          </p:cNvPr>
          <p:cNvSpPr/>
          <p:nvPr/>
        </p:nvSpPr>
        <p:spPr>
          <a:xfrm>
            <a:off x="10369497" y="5740571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00" dirty="0"/>
              <a:t>NavMesh Data</a:t>
            </a:r>
            <a:endParaRPr lang="en-US" sz="1000" dirty="0"/>
          </a:p>
        </p:txBody>
      </p:sp>
      <p:pic>
        <p:nvPicPr>
          <p:cNvPr id="255" name="Picture 77">
            <a:extLst>
              <a:ext uri="{FF2B5EF4-FFF2-40B4-BE49-F238E27FC236}">
                <a16:creationId xmlns:a16="http://schemas.microsoft.com/office/drawing/2014/main" id="{5D902FE5-6C41-D33A-FD70-608D35E45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3033" y="731132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56" name="Picture 77">
            <a:extLst>
              <a:ext uri="{FF2B5EF4-FFF2-40B4-BE49-F238E27FC236}">
                <a16:creationId xmlns:a16="http://schemas.microsoft.com/office/drawing/2014/main" id="{A24FE38B-F1FD-252C-5F59-BC8A183EA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2169" y="710208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98927307-4CE3-79B0-CC0A-4911E5C541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15970" y="685948"/>
            <a:ext cx="403474" cy="403474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C415797D-6D62-94BD-3186-EE4BB909C8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1526" y="766493"/>
            <a:ext cx="252189" cy="2521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2843</TotalTime>
  <Words>249</Words>
  <Application>Microsoft Office PowerPoint</Application>
  <PresentationFormat>自定义</PresentationFormat>
  <Paragraphs>115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438</cp:revision>
  <cp:lastPrinted>2025-03-04T07:43:22Z</cp:lastPrinted>
  <dcterms:modified xsi:type="dcterms:W3CDTF">2025-05-29T07:00:51Z</dcterms:modified>
</cp:coreProperties>
</file>