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12312650" cy="6696075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314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314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314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314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314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314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314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314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314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221" userDrawn="1">
          <p15:clr>
            <a:srgbClr val="747775"/>
          </p15:clr>
        </p15:guide>
        <p15:guide id="2" pos="2908" userDrawn="1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A8ED5"/>
    <a:srgbClr val="ED1121"/>
    <a:srgbClr val="CC66FF"/>
    <a:srgbClr val="FFFFFF"/>
    <a:srgbClr val="EF8B3D"/>
    <a:srgbClr val="F5B380"/>
    <a:srgbClr val="EF8B3E"/>
    <a:srgbClr val="FFBA6B"/>
    <a:srgbClr val="FAD355"/>
    <a:srgbClr val="64E8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43" autoAdjust="0"/>
    <p:restoredTop sz="94660"/>
  </p:normalViewPr>
  <p:slideViewPr>
    <p:cSldViewPr snapToGrid="0">
      <p:cViewPr>
        <p:scale>
          <a:sx n="100" d="100"/>
          <a:sy n="100" d="100"/>
        </p:scale>
        <p:origin x="-864" y="280"/>
      </p:cViewPr>
      <p:guideLst>
        <p:guide orient="horz" pos="1221"/>
        <p:guide pos="29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04.03.2025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12975" y="512763"/>
            <a:ext cx="471805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58192" rtl="0" eaLnBrk="1" latinLnBrk="0" hangingPunct="1">
      <a:defRPr sz="1126" kern="1200">
        <a:solidFill>
          <a:schemeClr val="tx1"/>
        </a:solidFill>
        <a:latin typeface="+mn-lt"/>
        <a:ea typeface="+mn-ea"/>
        <a:cs typeface="+mn-cs"/>
      </a:defRPr>
    </a:lvl1pPr>
    <a:lvl2pPr marL="429098" algn="l" defTabSz="858192" rtl="0" eaLnBrk="1" latinLnBrk="0" hangingPunct="1">
      <a:defRPr sz="1126" kern="1200">
        <a:solidFill>
          <a:schemeClr val="tx1"/>
        </a:solidFill>
        <a:latin typeface="+mn-lt"/>
        <a:ea typeface="+mn-ea"/>
        <a:cs typeface="+mn-cs"/>
      </a:defRPr>
    </a:lvl2pPr>
    <a:lvl3pPr marL="858192" algn="l" defTabSz="858192" rtl="0" eaLnBrk="1" latinLnBrk="0" hangingPunct="1">
      <a:defRPr sz="1126" kern="1200">
        <a:solidFill>
          <a:schemeClr val="tx1"/>
        </a:solidFill>
        <a:latin typeface="+mn-lt"/>
        <a:ea typeface="+mn-ea"/>
        <a:cs typeface="+mn-cs"/>
      </a:defRPr>
    </a:lvl3pPr>
    <a:lvl4pPr marL="1287290" algn="l" defTabSz="858192" rtl="0" eaLnBrk="1" latinLnBrk="0" hangingPunct="1">
      <a:defRPr sz="1126" kern="1200">
        <a:solidFill>
          <a:schemeClr val="tx1"/>
        </a:solidFill>
        <a:latin typeface="+mn-lt"/>
        <a:ea typeface="+mn-ea"/>
        <a:cs typeface="+mn-cs"/>
      </a:defRPr>
    </a:lvl4pPr>
    <a:lvl5pPr marL="1716385" algn="l" defTabSz="858192" rtl="0" eaLnBrk="1" latinLnBrk="0" hangingPunct="1">
      <a:defRPr sz="1126" kern="1200">
        <a:solidFill>
          <a:schemeClr val="tx1"/>
        </a:solidFill>
        <a:latin typeface="+mn-lt"/>
        <a:ea typeface="+mn-ea"/>
        <a:cs typeface="+mn-cs"/>
      </a:defRPr>
    </a:lvl5pPr>
    <a:lvl6pPr marL="2145482" algn="l" defTabSz="858192" rtl="0" eaLnBrk="1" latinLnBrk="0" hangingPunct="1">
      <a:defRPr sz="1126" kern="1200">
        <a:solidFill>
          <a:schemeClr val="tx1"/>
        </a:solidFill>
        <a:latin typeface="+mn-lt"/>
        <a:ea typeface="+mn-ea"/>
        <a:cs typeface="+mn-cs"/>
      </a:defRPr>
    </a:lvl6pPr>
    <a:lvl7pPr marL="2574580" algn="l" defTabSz="858192" rtl="0" eaLnBrk="1" latinLnBrk="0" hangingPunct="1">
      <a:defRPr sz="1126" kern="1200">
        <a:solidFill>
          <a:schemeClr val="tx1"/>
        </a:solidFill>
        <a:latin typeface="+mn-lt"/>
        <a:ea typeface="+mn-ea"/>
        <a:cs typeface="+mn-cs"/>
      </a:defRPr>
    </a:lvl7pPr>
    <a:lvl8pPr marL="3003675" algn="l" defTabSz="858192" rtl="0" eaLnBrk="1" latinLnBrk="0" hangingPunct="1">
      <a:defRPr sz="1126" kern="1200">
        <a:solidFill>
          <a:schemeClr val="tx1"/>
        </a:solidFill>
        <a:latin typeface="+mn-lt"/>
        <a:ea typeface="+mn-ea"/>
        <a:cs typeface="+mn-cs"/>
      </a:defRPr>
    </a:lvl8pPr>
    <a:lvl9pPr marL="3432772" algn="l" defTabSz="858192" rtl="0" eaLnBrk="1" latinLnBrk="0" hangingPunct="1">
      <a:defRPr sz="112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12975" y="512763"/>
            <a:ext cx="471805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>
              <a:lnSpc>
                <a:spcPct val="100000"/>
              </a:lnSpc>
              <a:defRPr sz="1200" b="0" i="0" u="none" strike="noStrike"/>
            </a:lvl1pPr>
          </a:lstStyle>
          <a:p>
            <a:pPr indent="0" algn="l">
              <a:lnSpc>
                <a:spcPct val="100000"/>
              </a:lnSpc>
            </a:pPr>
            <a:r>
              <a:rPr lang="en-US" sz="1200" b="0" i="0" u="none" strike="noStrike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单击此处添加文本</a:t>
            </a:r>
            <a:endParaRPr lang="en-US" sz="1200" b="0" i="0" u="none" strike="noStrike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幻灯片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30"/>
          <p:cNvSpPr txBox="1">
            <a:spLocks noGrp="1"/>
          </p:cNvSpPr>
          <p:nvPr>
            <p:ph type="ctrTitle"/>
          </p:nvPr>
        </p:nvSpPr>
        <p:spPr>
          <a:xfrm>
            <a:off x="1154320" y="634038"/>
            <a:ext cx="6925865" cy="1348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" name="Shape 31"/>
          <p:cNvSpPr txBox="1">
            <a:spLocks noGrp="1"/>
          </p:cNvSpPr>
          <p:nvPr>
            <p:ph type="subTitle" idx="1"/>
          </p:nvPr>
        </p:nvSpPr>
        <p:spPr>
          <a:xfrm>
            <a:off x="1154320" y="2034833"/>
            <a:ext cx="6925865" cy="9353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4" name="Shape 32"/>
          <p:cNvSpPr txBox="1">
            <a:spLocks noGrp="1"/>
          </p:cNvSpPr>
          <p:nvPr>
            <p:ph type="dt" idx="10"/>
          </p:nvPr>
        </p:nvSpPr>
        <p:spPr>
          <a:xfrm>
            <a:off x="634872" y="3590772"/>
            <a:ext cx="2077759" cy="20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" name="Shape 33"/>
          <p:cNvSpPr txBox="1">
            <a:spLocks noGrp="1"/>
          </p:cNvSpPr>
          <p:nvPr>
            <p:ph type="ftr" idx="11"/>
          </p:nvPr>
        </p:nvSpPr>
        <p:spPr>
          <a:xfrm>
            <a:off x="3058928" y="3590772"/>
            <a:ext cx="3116639" cy="20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" name="Shape 34"/>
          <p:cNvSpPr txBox="1">
            <a:spLocks noGrp="1"/>
          </p:cNvSpPr>
          <p:nvPr>
            <p:ph type="sldNum" idx="12"/>
          </p:nvPr>
        </p:nvSpPr>
        <p:spPr>
          <a:xfrm>
            <a:off x="6521857" y="3590772"/>
            <a:ext cx="2077759" cy="20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和竖排文字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49"/>
          <p:cNvSpPr txBox="1">
            <a:spLocks noGrp="1"/>
          </p:cNvSpPr>
          <p:nvPr>
            <p:ph type="title"/>
          </p:nvPr>
        </p:nvSpPr>
        <p:spPr>
          <a:xfrm>
            <a:off x="634877" y="206266"/>
            <a:ext cx="7964746" cy="748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0" name="Shape 50"/>
          <p:cNvSpPr txBox="1">
            <a:spLocks noGrp="1"/>
          </p:cNvSpPr>
          <p:nvPr>
            <p:ph type="body" idx="1"/>
          </p:nvPr>
        </p:nvSpPr>
        <p:spPr>
          <a:xfrm rot="5400000">
            <a:off x="3388194" y="-1721997"/>
            <a:ext cx="2458117" cy="7964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151" lvl="0" indent="-317466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304" lvl="1" indent="-31746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456" lvl="2" indent="-31746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608" lvl="3" indent="-31746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5758" lvl="4" indent="-31746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2909" lvl="5" indent="-31746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061" lvl="6" indent="-31746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212" lvl="7" indent="-31746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366" lvl="8" indent="-31746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1" name="Shape 51"/>
          <p:cNvSpPr txBox="1">
            <a:spLocks noGrp="1"/>
          </p:cNvSpPr>
          <p:nvPr>
            <p:ph type="dt" idx="10"/>
          </p:nvPr>
        </p:nvSpPr>
        <p:spPr>
          <a:xfrm>
            <a:off x="634872" y="3590772"/>
            <a:ext cx="2077759" cy="20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2" name="Shape 52"/>
          <p:cNvSpPr txBox="1">
            <a:spLocks noGrp="1"/>
          </p:cNvSpPr>
          <p:nvPr>
            <p:ph type="ftr" idx="11"/>
          </p:nvPr>
        </p:nvSpPr>
        <p:spPr>
          <a:xfrm>
            <a:off x="3058928" y="3590772"/>
            <a:ext cx="3116639" cy="20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3" name="Shape 53"/>
          <p:cNvSpPr txBox="1">
            <a:spLocks noGrp="1"/>
          </p:cNvSpPr>
          <p:nvPr>
            <p:ph type="sldNum" idx="12"/>
          </p:nvPr>
        </p:nvSpPr>
        <p:spPr>
          <a:xfrm>
            <a:off x="6521857" y="3590772"/>
            <a:ext cx="2077759" cy="20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竖排标题与文本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15"/>
          <p:cNvSpPr txBox="1">
            <a:spLocks noGrp="1"/>
          </p:cNvSpPr>
          <p:nvPr>
            <p:ph type="title"/>
          </p:nvPr>
        </p:nvSpPr>
        <p:spPr>
          <a:xfrm rot="5400000">
            <a:off x="5962439" y="852263"/>
            <a:ext cx="3283170" cy="1991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6" name="Shape 16"/>
          <p:cNvSpPr txBox="1">
            <a:spLocks noGrp="1"/>
          </p:cNvSpPr>
          <p:nvPr>
            <p:ph type="body" idx="1"/>
          </p:nvPr>
        </p:nvSpPr>
        <p:spPr>
          <a:xfrm rot="5400000">
            <a:off x="1922353" y="-1081215"/>
            <a:ext cx="3283170" cy="5858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151" lvl="0" indent="-317466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304" lvl="1" indent="-31746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456" lvl="2" indent="-31746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608" lvl="3" indent="-31746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5758" lvl="4" indent="-31746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2909" lvl="5" indent="-31746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061" lvl="6" indent="-31746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212" lvl="7" indent="-31746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366" lvl="8" indent="-31746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7" name="Shape 17"/>
          <p:cNvSpPr txBox="1">
            <a:spLocks noGrp="1"/>
          </p:cNvSpPr>
          <p:nvPr>
            <p:ph type="dt" idx="10"/>
          </p:nvPr>
        </p:nvSpPr>
        <p:spPr>
          <a:xfrm>
            <a:off x="634872" y="3590772"/>
            <a:ext cx="2077759" cy="20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8" name="Shape 18"/>
          <p:cNvSpPr txBox="1">
            <a:spLocks noGrp="1"/>
          </p:cNvSpPr>
          <p:nvPr>
            <p:ph type="ftr" idx="11"/>
          </p:nvPr>
        </p:nvSpPr>
        <p:spPr>
          <a:xfrm>
            <a:off x="3058928" y="3590772"/>
            <a:ext cx="3116639" cy="20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9" name="Shape 19"/>
          <p:cNvSpPr txBox="1">
            <a:spLocks noGrp="1"/>
          </p:cNvSpPr>
          <p:nvPr>
            <p:ph type="sldNum" idx="12"/>
          </p:nvPr>
        </p:nvSpPr>
        <p:spPr>
          <a:xfrm>
            <a:off x="6521857" y="3590772"/>
            <a:ext cx="2077759" cy="20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>
            <a:spLocks noGrp="1"/>
          </p:cNvSpPr>
          <p:nvPr>
            <p:ph type="body" sz="quarter" idx="6" hasCustomPrompt="1"/>
          </p:nvPr>
        </p:nvSpPr>
        <p:spPr>
          <a:xfrm>
            <a:off x="1210667" y="1454012"/>
            <a:ext cx="9896170" cy="1936062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90000" tIns="46800" rIns="90000" bIns="46800" anchor="b">
            <a:noAutofit/>
          </a:bodyPr>
          <a:lstStyle>
            <a:lvl1pPr indent="0" algn="ctr">
              <a:lnSpc>
                <a:spcPct val="100000"/>
              </a:lnSpc>
              <a:defRPr sz="6000" b="0" i="0" u="none" strike="noStrike" spc="300">
                <a:solidFill>
                  <a:srgbClr val="262626">
                    <a:alpha val="100000"/>
                  </a:srgbClr>
                </a:solidFill>
                <a:latin typeface="微软雅黑"/>
              </a:defRPr>
            </a:lvl1pPr>
          </a:lstStyle>
          <a:p>
            <a:pPr indent="0" algn="ctr">
              <a:lnSpc>
                <a:spcPct val="100000"/>
              </a:lnSpc>
            </a:pPr>
            <a:r>
              <a:rPr lang="en-US" sz="6000" b="0" i="0" u="none" strike="noStrike" spc="300">
                <a:solidFill>
                  <a:srgbClr val="262626"/>
                </a:solidFill>
                <a:latin typeface="微软雅黑"/>
                <a:ea typeface="微软雅黑"/>
                <a:cs typeface="微软雅黑"/>
                <a:sym typeface="微软雅黑"/>
              </a:rPr>
              <a:t>单击此处编辑母版标题样式</a:t>
            </a:r>
          </a:p>
        </p:txBody>
      </p:sp>
      <p:sp>
        <p:nvSpPr>
          <p:cNvPr id="3" name="AutoShape 3"/>
          <p:cNvSpPr>
            <a:spLocks noGrp="1"/>
          </p:cNvSpPr>
          <p:nvPr>
            <p:ph type="body" sz="quarter" idx="7" hasCustomPrompt="1"/>
          </p:nvPr>
        </p:nvSpPr>
        <p:spPr>
          <a:xfrm>
            <a:off x="1210667" y="3447013"/>
            <a:ext cx="9896170" cy="1109033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90000" tIns="46800" rIns="90000" bIns="46800" anchor="t">
            <a:noAutofit/>
          </a:bodyPr>
          <a:lstStyle>
            <a:lvl1pPr indent="0" algn="ctr">
              <a:lnSpc>
                <a:spcPct val="108333"/>
              </a:lnSpc>
              <a:defRPr sz="2400" b="0" i="0" u="none" strike="noStrike" spc="200">
                <a:solidFill>
                  <a:srgbClr val="595959">
                    <a:alpha val="100000"/>
                  </a:srgbClr>
                </a:solidFill>
                <a:latin typeface="微软雅黑"/>
              </a:defRPr>
            </a:lvl1pPr>
          </a:lstStyle>
          <a:p>
            <a:pPr indent="0" algn="ctr">
              <a:lnSpc>
                <a:spcPct val="108333"/>
              </a:lnSpc>
            </a:pPr>
            <a:r>
              <a:rPr lang="en-US" sz="2400" b="0" i="0" u="none" strike="noStrike" spc="200">
                <a:solidFill>
                  <a:srgbClr val="595959"/>
                </a:solidFill>
                <a:latin typeface="微软雅黑"/>
                <a:ea typeface="微软雅黑"/>
                <a:cs typeface="微软雅黑"/>
                <a:sym typeface="微软雅黑"/>
              </a:rPr>
              <a:t>单击此处编辑母版副标题样式</a:t>
            </a:r>
          </a:p>
        </p:txBody>
      </p:sp>
      <p:sp>
        <p:nvSpPr>
          <p:cNvPr id="4" name="AutoShape 4"/>
          <p:cNvSpPr>
            <a:spLocks noGrp="1"/>
          </p:cNvSpPr>
          <p:nvPr>
            <p:ph type="body" sz="quarter" idx="8" hasCustomPrompt="1"/>
          </p:nvPr>
        </p:nvSpPr>
        <p:spPr>
          <a:xfrm>
            <a:off x="618055" y="5521364"/>
            <a:ext cx="2726720" cy="18175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91440" tIns="45720" rIns="91440" bIns="45720" anchor="ctr">
            <a:noAutofit/>
          </a:bodyPr>
          <a:lstStyle>
            <a:lvl1pPr indent="0" algn="l">
              <a:lnSpc>
                <a:spcPct val="100000"/>
              </a:lnSpc>
              <a:defRPr sz="1000" b="0" i="0" u="none" strike="noStrike" spc="0">
                <a:solidFill>
                  <a:srgbClr val="898989">
                    <a:alpha val="100000"/>
                  </a:srgbClr>
                </a:solidFill>
                <a:latin typeface="Arial"/>
              </a:defRPr>
            </a:lvl1pPr>
          </a:lstStyle>
          <a:p>
            <a:pPr indent="0" algn="l">
              <a:lnSpc>
                <a:spcPct val="100000"/>
              </a:lnSpc>
            </a:pPr>
            <a:r>
              <a:rPr lang="en-US" sz="1000" b="0" i="0" u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2025/2/24</a:t>
            </a:r>
          </a:p>
        </p:txBody>
      </p:sp>
      <p:sp>
        <p:nvSpPr>
          <p:cNvPr id="5" name="AutoShape 5"/>
          <p:cNvSpPr>
            <a:spLocks noGrp="1"/>
          </p:cNvSpPr>
          <p:nvPr>
            <p:ph type="body" sz="quarter" idx="9" hasCustomPrompt="1"/>
          </p:nvPr>
        </p:nvSpPr>
        <p:spPr>
          <a:xfrm>
            <a:off x="4156738" y="5521364"/>
            <a:ext cx="3999188" cy="18175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vert="horz" lIns="91440" tIns="45720" rIns="91440" bIns="45720" anchor="ctr">
            <a:noAutofit/>
          </a:bodyPr>
          <a:lstStyle>
            <a:lvl1pPr indent="0" algn="ctr">
              <a:lnSpc>
                <a:spcPct val="100000"/>
              </a:lnSpc>
              <a:defRPr sz="1000" b="0" i="0" u="none" strike="noStrike" spc="0">
                <a:solidFill>
                  <a:srgbClr val="1F2329">
                    <a:alpha val="100000"/>
                  </a:srgbClr>
                </a:solidFill>
                <a:latin typeface="Noto Sans SC"/>
              </a:defRPr>
            </a:lvl1pPr>
          </a:lstStyle>
          <a:p>
            <a:pPr indent="0" algn="ctr">
              <a:lnSpc>
                <a:spcPct val="100000"/>
              </a:lnSpc>
            </a:pPr>
            <a:r>
              <a:rPr lang="en-US" sz="1000" b="0" i="0" u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页脚</a:t>
            </a:r>
          </a:p>
        </p:txBody>
      </p:sp>
      <p:sp>
        <p:nvSpPr>
          <p:cNvPr id="6" name="AutoShape 6"/>
          <p:cNvSpPr>
            <a:spLocks noGrp="1"/>
          </p:cNvSpPr>
          <p:nvPr>
            <p:ph type="body" sz="quarter" idx="10" hasCustomPrompt="1"/>
          </p:nvPr>
        </p:nvSpPr>
        <p:spPr>
          <a:xfrm>
            <a:off x="8965452" y="5521364"/>
            <a:ext cx="2726720" cy="18175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91440" tIns="45720" rIns="91440" bIns="45720" anchor="ctr">
            <a:noAutofit/>
          </a:bodyPr>
          <a:lstStyle>
            <a:lvl1pPr indent="0" algn="r">
              <a:lnSpc>
                <a:spcPct val="100000"/>
              </a:lnSpc>
              <a:defRPr sz="1000" b="0" i="0" u="none" strike="noStrike" spc="0">
                <a:solidFill>
                  <a:srgbClr val="898989">
                    <a:alpha val="100000"/>
                  </a:srgbClr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</a:pPr>
            <a:r>
              <a:rPr lang="en-US" sz="1000" b="0" i="0" u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rPr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130087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和内容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54"/>
          <p:cNvSpPr txBox="1">
            <a:spLocks noGrp="1"/>
          </p:cNvSpPr>
          <p:nvPr>
            <p:ph type="title"/>
          </p:nvPr>
        </p:nvSpPr>
        <p:spPr>
          <a:xfrm>
            <a:off x="634877" y="206266"/>
            <a:ext cx="7964746" cy="748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" name="Shape 55"/>
          <p:cNvSpPr txBox="1">
            <a:spLocks noGrp="1"/>
          </p:cNvSpPr>
          <p:nvPr>
            <p:ph type="body" idx="1"/>
          </p:nvPr>
        </p:nvSpPr>
        <p:spPr>
          <a:xfrm>
            <a:off x="634877" y="1031325"/>
            <a:ext cx="7964746" cy="2458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151" lvl="0" indent="-317466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304" lvl="1" indent="-31746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456" lvl="2" indent="-31746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608" lvl="3" indent="-31746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5758" lvl="4" indent="-31746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2909" lvl="5" indent="-31746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061" lvl="6" indent="-31746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212" lvl="7" indent="-31746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366" lvl="8" indent="-31746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0" name="Shape 56"/>
          <p:cNvSpPr txBox="1">
            <a:spLocks noGrp="1"/>
          </p:cNvSpPr>
          <p:nvPr>
            <p:ph type="dt" idx="10"/>
          </p:nvPr>
        </p:nvSpPr>
        <p:spPr>
          <a:xfrm>
            <a:off x="634872" y="3590772"/>
            <a:ext cx="2077759" cy="20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1" name="Shape 57"/>
          <p:cNvSpPr txBox="1">
            <a:spLocks noGrp="1"/>
          </p:cNvSpPr>
          <p:nvPr>
            <p:ph type="ftr" idx="11"/>
          </p:nvPr>
        </p:nvSpPr>
        <p:spPr>
          <a:xfrm>
            <a:off x="3058928" y="3590772"/>
            <a:ext cx="3116639" cy="20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2" name="Shape 58"/>
          <p:cNvSpPr txBox="1">
            <a:spLocks noGrp="1"/>
          </p:cNvSpPr>
          <p:nvPr>
            <p:ph type="sldNum" idx="12"/>
          </p:nvPr>
        </p:nvSpPr>
        <p:spPr>
          <a:xfrm>
            <a:off x="6521857" y="3590772"/>
            <a:ext cx="2077759" cy="20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节标题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59"/>
          <p:cNvSpPr txBox="1">
            <a:spLocks noGrp="1"/>
          </p:cNvSpPr>
          <p:nvPr>
            <p:ph type="title"/>
          </p:nvPr>
        </p:nvSpPr>
        <p:spPr>
          <a:xfrm>
            <a:off x="630068" y="965853"/>
            <a:ext cx="7964746" cy="16115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Arial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5" name="Shape 60"/>
          <p:cNvSpPr txBox="1">
            <a:spLocks noGrp="1"/>
          </p:cNvSpPr>
          <p:nvPr>
            <p:ph type="body" idx="1"/>
          </p:nvPr>
        </p:nvSpPr>
        <p:spPr>
          <a:xfrm>
            <a:off x="630068" y="2592643"/>
            <a:ext cx="7964746" cy="847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151" lvl="0" indent="-228577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304" lvl="1" indent="-228577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456" lvl="2" indent="-228577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608" lvl="3" indent="-228577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5758" lvl="4" indent="-228577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2909" lvl="5" indent="-228577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061" lvl="6" indent="-228577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212" lvl="7" indent="-228577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366" lvl="8" indent="-228577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Shape 61"/>
          <p:cNvSpPr txBox="1">
            <a:spLocks noGrp="1"/>
          </p:cNvSpPr>
          <p:nvPr>
            <p:ph type="dt" idx="10"/>
          </p:nvPr>
        </p:nvSpPr>
        <p:spPr>
          <a:xfrm>
            <a:off x="634872" y="3590772"/>
            <a:ext cx="2077759" cy="20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7" name="Shape 62"/>
          <p:cNvSpPr txBox="1">
            <a:spLocks noGrp="1"/>
          </p:cNvSpPr>
          <p:nvPr>
            <p:ph type="ftr" idx="11"/>
          </p:nvPr>
        </p:nvSpPr>
        <p:spPr>
          <a:xfrm>
            <a:off x="3058928" y="3590772"/>
            <a:ext cx="3116639" cy="20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8" name="Shape 63"/>
          <p:cNvSpPr txBox="1">
            <a:spLocks noGrp="1"/>
          </p:cNvSpPr>
          <p:nvPr>
            <p:ph type="sldNum" idx="12"/>
          </p:nvPr>
        </p:nvSpPr>
        <p:spPr>
          <a:xfrm>
            <a:off x="6521857" y="3590772"/>
            <a:ext cx="2077759" cy="20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两栏内容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9"/>
          <p:cNvSpPr txBox="1">
            <a:spLocks noGrp="1"/>
          </p:cNvSpPr>
          <p:nvPr>
            <p:ph type="title"/>
          </p:nvPr>
        </p:nvSpPr>
        <p:spPr>
          <a:xfrm>
            <a:off x="634877" y="206266"/>
            <a:ext cx="7964746" cy="748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1" name="Shape 10"/>
          <p:cNvSpPr txBox="1">
            <a:spLocks noGrp="1"/>
          </p:cNvSpPr>
          <p:nvPr>
            <p:ph type="body" idx="1"/>
          </p:nvPr>
        </p:nvSpPr>
        <p:spPr>
          <a:xfrm>
            <a:off x="634874" y="1031325"/>
            <a:ext cx="3924657" cy="2458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151" lvl="0" indent="-317466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304" lvl="1" indent="-31746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456" lvl="2" indent="-31746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608" lvl="3" indent="-31746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5758" lvl="4" indent="-31746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2909" lvl="5" indent="-31746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061" lvl="6" indent="-31746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212" lvl="7" indent="-31746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366" lvl="8" indent="-31746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2" name="Shape 11"/>
          <p:cNvSpPr txBox="1">
            <a:spLocks noGrp="1"/>
          </p:cNvSpPr>
          <p:nvPr>
            <p:ph type="body" idx="2"/>
          </p:nvPr>
        </p:nvSpPr>
        <p:spPr>
          <a:xfrm>
            <a:off x="4674965" y="1031325"/>
            <a:ext cx="3924657" cy="2458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151" lvl="0" indent="-317466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304" lvl="1" indent="-31746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456" lvl="2" indent="-31746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608" lvl="3" indent="-31746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5758" lvl="4" indent="-31746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2909" lvl="5" indent="-31746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061" lvl="6" indent="-31746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212" lvl="7" indent="-31746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366" lvl="8" indent="-31746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33" name="Shape 12"/>
          <p:cNvSpPr txBox="1">
            <a:spLocks noGrp="1"/>
          </p:cNvSpPr>
          <p:nvPr>
            <p:ph type="dt" idx="10"/>
          </p:nvPr>
        </p:nvSpPr>
        <p:spPr>
          <a:xfrm>
            <a:off x="634872" y="3590772"/>
            <a:ext cx="2077759" cy="20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4" name="Shape 13"/>
          <p:cNvSpPr txBox="1">
            <a:spLocks noGrp="1"/>
          </p:cNvSpPr>
          <p:nvPr>
            <p:ph type="ftr" idx="11"/>
          </p:nvPr>
        </p:nvSpPr>
        <p:spPr>
          <a:xfrm>
            <a:off x="3058928" y="3590772"/>
            <a:ext cx="3116639" cy="20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5" name="Shape 14"/>
          <p:cNvSpPr txBox="1">
            <a:spLocks noGrp="1"/>
          </p:cNvSpPr>
          <p:nvPr>
            <p:ph type="sldNum" idx="12"/>
          </p:nvPr>
        </p:nvSpPr>
        <p:spPr>
          <a:xfrm>
            <a:off x="6521857" y="3590772"/>
            <a:ext cx="2077759" cy="20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较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5"/>
          <p:cNvSpPr txBox="1">
            <a:spLocks noGrp="1"/>
          </p:cNvSpPr>
          <p:nvPr>
            <p:ph type="title"/>
          </p:nvPr>
        </p:nvSpPr>
        <p:spPr>
          <a:xfrm>
            <a:off x="636077" y="206266"/>
            <a:ext cx="7964746" cy="748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8" name="Shape 36"/>
          <p:cNvSpPr txBox="1">
            <a:spLocks noGrp="1"/>
          </p:cNvSpPr>
          <p:nvPr>
            <p:ph type="body" idx="1"/>
          </p:nvPr>
        </p:nvSpPr>
        <p:spPr>
          <a:xfrm>
            <a:off x="636078" y="949707"/>
            <a:ext cx="3906621" cy="465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151" lvl="0" indent="-228577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304" lvl="1" indent="-228577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456" lvl="2" indent="-228577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608" lvl="3" indent="-228577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5758" lvl="4" indent="-228577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2909" lvl="5" indent="-228577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061" lvl="6" indent="-228577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212" lvl="7" indent="-228577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366" lvl="8" indent="-228577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39" name="Shape 37"/>
          <p:cNvSpPr txBox="1">
            <a:spLocks noGrp="1"/>
          </p:cNvSpPr>
          <p:nvPr>
            <p:ph type="body" idx="2"/>
          </p:nvPr>
        </p:nvSpPr>
        <p:spPr>
          <a:xfrm>
            <a:off x="636078" y="1415150"/>
            <a:ext cx="3906621" cy="2081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151" lvl="0" indent="-317466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304" lvl="1" indent="-31746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456" lvl="2" indent="-31746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608" lvl="3" indent="-31746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5758" lvl="4" indent="-31746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2909" lvl="5" indent="-31746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061" lvl="6" indent="-31746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212" lvl="7" indent="-31746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366" lvl="8" indent="-31746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40" name="Shape 38"/>
          <p:cNvSpPr txBox="1">
            <a:spLocks noGrp="1"/>
          </p:cNvSpPr>
          <p:nvPr>
            <p:ph type="body" idx="3"/>
          </p:nvPr>
        </p:nvSpPr>
        <p:spPr>
          <a:xfrm>
            <a:off x="4674960" y="949707"/>
            <a:ext cx="3925860" cy="465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151" lvl="0" indent="-228577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304" lvl="1" indent="-228577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456" lvl="2" indent="-228577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608" lvl="3" indent="-228577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5758" lvl="4" indent="-228577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2909" lvl="5" indent="-228577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061" lvl="6" indent="-228577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212" lvl="7" indent="-228577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366" lvl="8" indent="-228577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41" name="Shape 39"/>
          <p:cNvSpPr txBox="1">
            <a:spLocks noGrp="1"/>
          </p:cNvSpPr>
          <p:nvPr>
            <p:ph type="body" idx="4"/>
          </p:nvPr>
        </p:nvSpPr>
        <p:spPr>
          <a:xfrm>
            <a:off x="4674960" y="1415150"/>
            <a:ext cx="3925860" cy="2081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151" lvl="0" indent="-317466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304" lvl="1" indent="-31746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456" lvl="2" indent="-31746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608" lvl="3" indent="-31746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5758" lvl="4" indent="-31746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2909" lvl="5" indent="-31746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061" lvl="6" indent="-31746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212" lvl="7" indent="-31746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366" lvl="8" indent="-31746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42" name="Shape 40"/>
          <p:cNvSpPr txBox="1">
            <a:spLocks noGrp="1"/>
          </p:cNvSpPr>
          <p:nvPr>
            <p:ph type="dt" idx="10"/>
          </p:nvPr>
        </p:nvSpPr>
        <p:spPr>
          <a:xfrm>
            <a:off x="634872" y="3590772"/>
            <a:ext cx="2077759" cy="20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3" name="Shape 41"/>
          <p:cNvSpPr txBox="1">
            <a:spLocks noGrp="1"/>
          </p:cNvSpPr>
          <p:nvPr>
            <p:ph type="ftr" idx="11"/>
          </p:nvPr>
        </p:nvSpPr>
        <p:spPr>
          <a:xfrm>
            <a:off x="3058928" y="3590772"/>
            <a:ext cx="3116639" cy="20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4" name="Shape 42"/>
          <p:cNvSpPr txBox="1">
            <a:spLocks noGrp="1"/>
          </p:cNvSpPr>
          <p:nvPr>
            <p:ph type="sldNum" idx="12"/>
          </p:nvPr>
        </p:nvSpPr>
        <p:spPr>
          <a:xfrm>
            <a:off x="6521857" y="3590772"/>
            <a:ext cx="2077759" cy="20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仅标题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20"/>
          <p:cNvSpPr txBox="1">
            <a:spLocks noGrp="1"/>
          </p:cNvSpPr>
          <p:nvPr>
            <p:ph type="title"/>
          </p:nvPr>
        </p:nvSpPr>
        <p:spPr>
          <a:xfrm>
            <a:off x="634877" y="206266"/>
            <a:ext cx="7964746" cy="748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7" name="Shape 21"/>
          <p:cNvSpPr txBox="1">
            <a:spLocks noGrp="1"/>
          </p:cNvSpPr>
          <p:nvPr>
            <p:ph type="dt" idx="10"/>
          </p:nvPr>
        </p:nvSpPr>
        <p:spPr>
          <a:xfrm>
            <a:off x="634872" y="3590772"/>
            <a:ext cx="2077759" cy="20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8" name="Shape 22"/>
          <p:cNvSpPr txBox="1">
            <a:spLocks noGrp="1"/>
          </p:cNvSpPr>
          <p:nvPr>
            <p:ph type="ftr" idx="11"/>
          </p:nvPr>
        </p:nvSpPr>
        <p:spPr>
          <a:xfrm>
            <a:off x="3058928" y="3590772"/>
            <a:ext cx="3116639" cy="20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49" name="Shape 23"/>
          <p:cNvSpPr txBox="1">
            <a:spLocks noGrp="1"/>
          </p:cNvSpPr>
          <p:nvPr>
            <p:ph type="sldNum" idx="12"/>
          </p:nvPr>
        </p:nvSpPr>
        <p:spPr>
          <a:xfrm>
            <a:off x="6521857" y="3590772"/>
            <a:ext cx="2077759" cy="20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6"/>
          <p:cNvSpPr txBox="1">
            <a:spLocks noGrp="1"/>
          </p:cNvSpPr>
          <p:nvPr>
            <p:ph type="dt" idx="10"/>
          </p:nvPr>
        </p:nvSpPr>
        <p:spPr>
          <a:xfrm>
            <a:off x="634872" y="3590772"/>
            <a:ext cx="2077759" cy="20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2" name="Shape 7"/>
          <p:cNvSpPr txBox="1">
            <a:spLocks noGrp="1"/>
          </p:cNvSpPr>
          <p:nvPr>
            <p:ph type="ftr" idx="11"/>
          </p:nvPr>
        </p:nvSpPr>
        <p:spPr>
          <a:xfrm>
            <a:off x="3058928" y="3590772"/>
            <a:ext cx="3116639" cy="20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3" name="Shape 8"/>
          <p:cNvSpPr txBox="1">
            <a:spLocks noGrp="1"/>
          </p:cNvSpPr>
          <p:nvPr>
            <p:ph type="sldNum" idx="12"/>
          </p:nvPr>
        </p:nvSpPr>
        <p:spPr>
          <a:xfrm>
            <a:off x="6521857" y="3590772"/>
            <a:ext cx="2077759" cy="20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内容与标题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43"/>
          <p:cNvSpPr txBox="1">
            <a:spLocks noGrp="1"/>
          </p:cNvSpPr>
          <p:nvPr>
            <p:ph type="title"/>
          </p:nvPr>
        </p:nvSpPr>
        <p:spPr>
          <a:xfrm>
            <a:off x="636075" y="258282"/>
            <a:ext cx="2978362" cy="903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6" name="Shape 44"/>
          <p:cNvSpPr txBox="1">
            <a:spLocks noGrp="1"/>
          </p:cNvSpPr>
          <p:nvPr>
            <p:ph type="body" idx="1"/>
          </p:nvPr>
        </p:nvSpPr>
        <p:spPr>
          <a:xfrm>
            <a:off x="3925865" y="557814"/>
            <a:ext cx="4674959" cy="2753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151" lvl="0" indent="-38096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304" lvl="1" indent="-361912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1"/>
            </a:lvl2pPr>
            <a:lvl3pPr marL="1371456" lvl="2" indent="-342864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608" lvl="3" indent="-32381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5758" lvl="4" indent="-32381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2909" lvl="5" indent="-32381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061" lvl="6" indent="-32381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212" lvl="7" indent="-32381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366" lvl="8" indent="-323816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57" name="Shape 45"/>
          <p:cNvSpPr txBox="1">
            <a:spLocks noGrp="1"/>
          </p:cNvSpPr>
          <p:nvPr>
            <p:ph type="body" idx="2"/>
          </p:nvPr>
        </p:nvSpPr>
        <p:spPr>
          <a:xfrm>
            <a:off x="636075" y="1162254"/>
            <a:ext cx="2978362" cy="2153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151" lvl="0" indent="-228577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304" lvl="1" indent="-228577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456" lvl="2" indent="-228577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608" lvl="3" indent="-228577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5758" lvl="4" indent="-228577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2909" lvl="5" indent="-228577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061" lvl="6" indent="-228577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212" lvl="7" indent="-228577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366" lvl="8" indent="-228577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58" name="Shape 46"/>
          <p:cNvSpPr txBox="1">
            <a:spLocks noGrp="1"/>
          </p:cNvSpPr>
          <p:nvPr>
            <p:ph type="dt" idx="10"/>
          </p:nvPr>
        </p:nvSpPr>
        <p:spPr>
          <a:xfrm>
            <a:off x="634872" y="3590772"/>
            <a:ext cx="2077759" cy="20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9" name="Shape 47"/>
          <p:cNvSpPr txBox="1">
            <a:spLocks noGrp="1"/>
          </p:cNvSpPr>
          <p:nvPr>
            <p:ph type="ftr" idx="11"/>
          </p:nvPr>
        </p:nvSpPr>
        <p:spPr>
          <a:xfrm>
            <a:off x="3058928" y="3590772"/>
            <a:ext cx="3116639" cy="20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0" name="Shape 48"/>
          <p:cNvSpPr txBox="1">
            <a:spLocks noGrp="1"/>
          </p:cNvSpPr>
          <p:nvPr>
            <p:ph type="sldNum" idx="12"/>
          </p:nvPr>
        </p:nvSpPr>
        <p:spPr>
          <a:xfrm>
            <a:off x="6521857" y="3590772"/>
            <a:ext cx="2077759" cy="20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图片与标题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24"/>
          <p:cNvSpPr txBox="1">
            <a:spLocks noGrp="1"/>
          </p:cNvSpPr>
          <p:nvPr>
            <p:ph type="title"/>
          </p:nvPr>
        </p:nvSpPr>
        <p:spPr>
          <a:xfrm>
            <a:off x="636075" y="258282"/>
            <a:ext cx="2978362" cy="903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3" name="Shape 25"/>
          <p:cNvSpPr>
            <a:spLocks noGrp="1"/>
          </p:cNvSpPr>
          <p:nvPr>
            <p:ph type="pic" idx="2"/>
          </p:nvPr>
        </p:nvSpPr>
        <p:spPr>
          <a:xfrm>
            <a:off x="3925865" y="557814"/>
            <a:ext cx="4674959" cy="2753163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Shape 26"/>
          <p:cNvSpPr txBox="1">
            <a:spLocks noGrp="1"/>
          </p:cNvSpPr>
          <p:nvPr>
            <p:ph type="body" idx="1"/>
          </p:nvPr>
        </p:nvSpPr>
        <p:spPr>
          <a:xfrm>
            <a:off x="636075" y="1162254"/>
            <a:ext cx="2978362" cy="2153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151" lvl="0" indent="-228577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304" lvl="1" indent="-228577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456" lvl="2" indent="-228577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608" lvl="3" indent="-228577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5758" lvl="4" indent="-228577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2909" lvl="5" indent="-228577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061" lvl="6" indent="-228577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212" lvl="7" indent="-228577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366" lvl="8" indent="-228577" algn="l">
              <a:lnSpc>
                <a:spcPct val="90000"/>
              </a:lnSpc>
              <a:spcBef>
                <a:spcPts val="399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65" name="Shape 27"/>
          <p:cNvSpPr txBox="1">
            <a:spLocks noGrp="1"/>
          </p:cNvSpPr>
          <p:nvPr>
            <p:ph type="dt" idx="10"/>
          </p:nvPr>
        </p:nvSpPr>
        <p:spPr>
          <a:xfrm>
            <a:off x="634872" y="3590772"/>
            <a:ext cx="2077759" cy="20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6" name="Shape 28"/>
          <p:cNvSpPr txBox="1">
            <a:spLocks noGrp="1"/>
          </p:cNvSpPr>
          <p:nvPr>
            <p:ph type="ftr" idx="11"/>
          </p:nvPr>
        </p:nvSpPr>
        <p:spPr>
          <a:xfrm>
            <a:off x="3058928" y="3590772"/>
            <a:ext cx="3116639" cy="20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7" name="Shape 29"/>
          <p:cNvSpPr txBox="1">
            <a:spLocks noGrp="1"/>
          </p:cNvSpPr>
          <p:nvPr>
            <p:ph type="sldNum" idx="12"/>
          </p:nvPr>
        </p:nvSpPr>
        <p:spPr>
          <a:xfrm>
            <a:off x="6521857" y="3590772"/>
            <a:ext cx="2077759" cy="20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1"/>
          <p:cNvSpPr txBox="1">
            <a:spLocks noGrp="1"/>
          </p:cNvSpPr>
          <p:nvPr>
            <p:ph type="title"/>
          </p:nvPr>
        </p:nvSpPr>
        <p:spPr>
          <a:xfrm>
            <a:off x="634877" y="206266"/>
            <a:ext cx="7964746" cy="748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3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7" name="Shape 2"/>
          <p:cNvSpPr txBox="1">
            <a:spLocks noGrp="1"/>
          </p:cNvSpPr>
          <p:nvPr>
            <p:ph type="body" idx="1"/>
          </p:nvPr>
        </p:nvSpPr>
        <p:spPr>
          <a:xfrm>
            <a:off x="634877" y="1031325"/>
            <a:ext cx="7964746" cy="2458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3"/>
          <p:cNvSpPr txBox="1">
            <a:spLocks noGrp="1"/>
          </p:cNvSpPr>
          <p:nvPr>
            <p:ph type="dt" idx="10"/>
          </p:nvPr>
        </p:nvSpPr>
        <p:spPr>
          <a:xfrm>
            <a:off x="634872" y="3590772"/>
            <a:ext cx="2077759" cy="20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Shape 4"/>
          <p:cNvSpPr txBox="1">
            <a:spLocks noGrp="1"/>
          </p:cNvSpPr>
          <p:nvPr>
            <p:ph type="ftr" idx="11"/>
          </p:nvPr>
        </p:nvSpPr>
        <p:spPr>
          <a:xfrm>
            <a:off x="3058928" y="3590772"/>
            <a:ext cx="3116639" cy="20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Shape 5"/>
          <p:cNvSpPr txBox="1">
            <a:spLocks noGrp="1"/>
          </p:cNvSpPr>
          <p:nvPr>
            <p:ph type="sldNum" idx="12"/>
          </p:nvPr>
        </p:nvSpPr>
        <p:spPr>
          <a:xfrm>
            <a:off x="6521857" y="3590772"/>
            <a:ext cx="2077759" cy="20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altLang="zh-CN" smtClean="0"/>
              <a:pPr/>
              <a:t>‹#›</a:t>
            </a:fld>
            <a:endParaRPr lang="zh-CN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71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AutoShape 31"/>
          <p:cNvSpPr/>
          <p:nvPr/>
        </p:nvSpPr>
        <p:spPr>
          <a:xfrm>
            <a:off x="3543120" y="66749"/>
            <a:ext cx="2029832" cy="435794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91440" tIns="45720" rIns="91440" bIns="45720" rtlCol="0" anchor="t">
            <a:noAutofit/>
          </a:bodyPr>
          <a:lstStyle/>
          <a:p>
            <a:pPr>
              <a:lnSpc>
                <a:spcPct val="125000"/>
              </a:lnSpc>
              <a:defRPr/>
            </a:pPr>
            <a:r>
              <a:rPr lang="en-US" sz="1800" b="1" dirty="0">
                <a:solidFill>
                  <a:srgbClr val="1F2329"/>
                </a:solidFill>
              </a:rPr>
              <a:t>VRExplorer Test</a:t>
            </a:r>
            <a:endParaRPr lang="en-US" sz="1100" dirty="0"/>
          </a:p>
        </p:txBody>
      </p:sp>
      <p:grpSp>
        <p:nvGrpSpPr>
          <p:cNvPr id="358" name="组合 357">
            <a:extLst>
              <a:ext uri="{FF2B5EF4-FFF2-40B4-BE49-F238E27FC236}">
                <a16:creationId xmlns:a16="http://schemas.microsoft.com/office/drawing/2014/main" id="{5027E0E7-3433-3278-1761-076A647C2D08}"/>
              </a:ext>
            </a:extLst>
          </p:cNvPr>
          <p:cNvGrpSpPr/>
          <p:nvPr/>
        </p:nvGrpSpPr>
        <p:grpSpPr>
          <a:xfrm>
            <a:off x="7897696" y="5191813"/>
            <a:ext cx="4106341" cy="1423323"/>
            <a:chOff x="7929365" y="6685782"/>
            <a:chExt cx="4106341" cy="1423323"/>
          </a:xfrm>
        </p:grpSpPr>
        <p:grpSp>
          <p:nvGrpSpPr>
            <p:cNvPr id="289" name="组合 288">
              <a:extLst>
                <a:ext uri="{FF2B5EF4-FFF2-40B4-BE49-F238E27FC236}">
                  <a16:creationId xmlns:a16="http://schemas.microsoft.com/office/drawing/2014/main" id="{32DBAB73-B31D-15C6-11AD-44E427786916}"/>
                </a:ext>
              </a:extLst>
            </p:cNvPr>
            <p:cNvGrpSpPr/>
            <p:nvPr/>
          </p:nvGrpSpPr>
          <p:grpSpPr>
            <a:xfrm>
              <a:off x="7929365" y="6685782"/>
              <a:ext cx="4030508" cy="1423323"/>
              <a:chOff x="9171994" y="5410123"/>
              <a:chExt cx="4030508" cy="1423323"/>
            </a:xfrm>
          </p:grpSpPr>
          <p:sp>
            <p:nvSpPr>
              <p:cNvPr id="274" name="AutoShape 34">
                <a:extLst>
                  <a:ext uri="{FF2B5EF4-FFF2-40B4-BE49-F238E27FC236}">
                    <a16:creationId xmlns:a16="http://schemas.microsoft.com/office/drawing/2014/main" id="{19A3580A-56B3-6C16-5F64-FB18DE9881D8}"/>
                  </a:ext>
                </a:extLst>
              </p:cNvPr>
              <p:cNvSpPr/>
              <p:nvPr/>
            </p:nvSpPr>
            <p:spPr>
              <a:xfrm>
                <a:off x="9171994" y="5410123"/>
                <a:ext cx="4030508" cy="1423323"/>
              </a:xfrm>
              <a:prstGeom prst="roundRect">
                <a:avLst>
                  <a:gd name="adj" fmla="val 0"/>
                </a:avLst>
              </a:prstGeom>
              <a:noFill/>
              <a:ln w="12700" cap="flat" cmpd="sng">
                <a:solidFill>
                  <a:srgbClr val="2B2F36">
                    <a:alpha val="100000"/>
                  </a:srgbClr>
                </a:solidFill>
                <a:prstDash val="solid"/>
                <a:round/>
              </a:ln>
            </p:spPr>
            <p:txBody>
              <a:bodyPr lIns="63500" tIns="63500" rIns="63500" bIns="63500" rtlCol="0" anchor="ctr">
                <a:noAutofit/>
              </a:bodyPr>
              <a:lstStyle/>
              <a:p>
                <a:pPr algn="ctr">
                  <a:defRPr/>
                </a:pPr>
                <a:endParaRPr sz="2628" dirty="0"/>
              </a:p>
            </p:txBody>
          </p:sp>
          <p:grpSp>
            <p:nvGrpSpPr>
              <p:cNvPr id="287" name="组合 286">
                <a:extLst>
                  <a:ext uri="{FF2B5EF4-FFF2-40B4-BE49-F238E27FC236}">
                    <a16:creationId xmlns:a16="http://schemas.microsoft.com/office/drawing/2014/main" id="{78FBB6ED-0F16-83C3-DD0F-4AD37365EA4C}"/>
                  </a:ext>
                </a:extLst>
              </p:cNvPr>
              <p:cNvGrpSpPr/>
              <p:nvPr/>
            </p:nvGrpSpPr>
            <p:grpSpPr>
              <a:xfrm>
                <a:off x="9234157" y="5487967"/>
                <a:ext cx="2763568" cy="1250542"/>
                <a:chOff x="9234157" y="5487967"/>
                <a:chExt cx="2763568" cy="1250542"/>
              </a:xfrm>
            </p:grpSpPr>
            <p:grpSp>
              <p:nvGrpSpPr>
                <p:cNvPr id="33" name="Group 33"/>
                <p:cNvGrpSpPr/>
                <p:nvPr/>
              </p:nvGrpSpPr>
              <p:grpSpPr>
                <a:xfrm>
                  <a:off x="9234157" y="5496678"/>
                  <a:ext cx="1719546" cy="1241831"/>
                  <a:chOff x="8979217" y="6613294"/>
                  <a:chExt cx="1719546" cy="1241831"/>
                </a:xfrm>
              </p:grpSpPr>
              <p:sp>
                <p:nvSpPr>
                  <p:cNvPr id="34" name="AutoShape 34"/>
                  <p:cNvSpPr/>
                  <p:nvPr/>
                </p:nvSpPr>
                <p:spPr>
                  <a:xfrm>
                    <a:off x="8979217" y="6623225"/>
                    <a:ext cx="1485900" cy="1231900"/>
                  </a:xfrm>
                  <a:prstGeom prst="roundRect">
                    <a:avLst>
                      <a:gd name="adj" fmla="val 0"/>
                    </a:avLst>
                  </a:prstGeom>
                  <a:noFill/>
                  <a:ln w="15875" cap="flat" cmpd="sng">
                    <a:solidFill>
                      <a:schemeClr val="bg1">
                        <a:lumMod val="50000"/>
                      </a:schemeClr>
                    </a:solidFill>
                    <a:prstDash val="sysDash"/>
                    <a:round/>
                  </a:ln>
                </p:spPr>
                <p:txBody>
                  <a:bodyPr lIns="63500" tIns="63500" rIns="63500" bIns="63500" rtlCol="0" anchor="ctr">
                    <a:noAutofit/>
                  </a:bodyPr>
                  <a:lstStyle/>
                  <a:p>
                    <a:pPr algn="ctr">
                      <a:defRPr/>
                    </a:pPr>
                    <a:endParaRPr sz="2628" dirty="0"/>
                  </a:p>
                </p:txBody>
              </p:sp>
              <p:grpSp>
                <p:nvGrpSpPr>
                  <p:cNvPr id="35" name="Group 35"/>
                  <p:cNvGrpSpPr/>
                  <p:nvPr/>
                </p:nvGrpSpPr>
                <p:grpSpPr>
                  <a:xfrm>
                    <a:off x="8985926" y="6613294"/>
                    <a:ext cx="1712837" cy="1203617"/>
                    <a:chOff x="8985926" y="6613294"/>
                    <a:chExt cx="1712837" cy="1203617"/>
                  </a:xfrm>
                </p:grpSpPr>
                <p:sp>
                  <p:nvSpPr>
                    <p:cNvPr id="36" name="AutoShape 36"/>
                    <p:cNvSpPr/>
                    <p:nvPr/>
                  </p:nvSpPr>
                  <p:spPr>
                    <a:xfrm>
                      <a:off x="8985926" y="6613294"/>
                      <a:ext cx="1485900" cy="266700"/>
                    </a:xfrm>
                    <a:prstGeom prst="rect">
                      <a:avLst/>
                    </a:prstGeom>
                    <a:noFill/>
                    <a:ln w="12700">
                      <a:noFill/>
                      <a:prstDash val="solid"/>
                    </a:ln>
                  </p:spPr>
                  <p:txBody>
                    <a:bodyPr lIns="0" tIns="0" rIns="0" bIns="0" rtlCol="0" anchor="ctr">
                      <a:noAutofit/>
                    </a:bodyPr>
                    <a:lstStyle/>
                    <a:p>
                      <a:pPr algn="ctr">
                        <a:lnSpc>
                          <a:spcPct val="125000"/>
                        </a:lnSpc>
                        <a:defRPr/>
                      </a:pPr>
                      <a:r>
                        <a:rPr lang="en-US" sz="1400" dirty="0">
                          <a:solidFill>
                            <a:srgbClr val="1F2329"/>
                          </a:solidFill>
                        </a:rPr>
                        <a:t>EAT Framework</a:t>
                      </a:r>
                      <a:endParaRPr lang="en-US" sz="1400" dirty="0"/>
                    </a:p>
                  </p:txBody>
                </p:sp>
                <p:sp>
                  <p:nvSpPr>
                    <p:cNvPr id="37" name="AutoShape 37"/>
                    <p:cNvSpPr/>
                    <p:nvPr/>
                  </p:nvSpPr>
                  <p:spPr>
                    <a:xfrm>
                      <a:off x="9070376" y="7590832"/>
                      <a:ext cx="448071" cy="200298"/>
                    </a:xfrm>
                    <a:prstGeom prst="rect">
                      <a:avLst/>
                    </a:prstGeom>
                    <a:solidFill>
                      <a:srgbClr val="FAD355">
                        <a:alpha val="100000"/>
                      </a:srgbClr>
                    </a:solidFill>
                    <a:ln w="12700" cap="flat">
                      <a:noFill/>
                      <a:prstDash val="solid"/>
                    </a:ln>
                  </p:spPr>
                  <p:txBody>
                    <a:bodyPr lIns="91440" tIns="45720" rIns="91440" bIns="45720" rtlCol="0" anchor="ctr">
                      <a:noAutofit/>
                    </a:bodyPr>
                    <a:lstStyle/>
                    <a:p>
                      <a:pPr algn="ctr">
                        <a:defRPr/>
                      </a:pPr>
                      <a:endParaRPr sz="2628"/>
                    </a:p>
                  </p:txBody>
                </p:sp>
                <p:sp>
                  <p:nvSpPr>
                    <p:cNvPr id="38" name="AutoShape 38"/>
                    <p:cNvSpPr/>
                    <p:nvPr/>
                  </p:nvSpPr>
                  <p:spPr>
                    <a:xfrm>
                      <a:off x="9070376" y="7368468"/>
                      <a:ext cx="448071" cy="201116"/>
                    </a:xfrm>
                    <a:prstGeom prst="rect">
                      <a:avLst/>
                    </a:prstGeom>
                    <a:solidFill>
                      <a:srgbClr val="FFBA6B">
                        <a:alpha val="100000"/>
                      </a:srgbClr>
                    </a:solidFill>
                    <a:ln w="12700" cap="flat">
                      <a:noFill/>
                      <a:prstDash val="solid"/>
                    </a:ln>
                  </p:spPr>
                  <p:txBody>
                    <a:bodyPr lIns="91440" tIns="45720" rIns="91440" bIns="45720" rtlCol="0" anchor="ctr">
                      <a:noAutofit/>
                    </a:bodyPr>
                    <a:lstStyle/>
                    <a:p>
                      <a:pPr algn="ctr">
                        <a:defRPr/>
                      </a:pPr>
                      <a:endParaRPr sz="2628"/>
                    </a:p>
                  </p:txBody>
                </p:sp>
                <p:sp>
                  <p:nvSpPr>
                    <p:cNvPr id="39" name="AutoShape 39"/>
                    <p:cNvSpPr/>
                    <p:nvPr/>
                  </p:nvSpPr>
                  <p:spPr>
                    <a:xfrm>
                      <a:off x="9070376" y="7132609"/>
                      <a:ext cx="448071" cy="217903"/>
                    </a:xfrm>
                    <a:prstGeom prst="rect">
                      <a:avLst/>
                    </a:prstGeom>
                    <a:solidFill>
                      <a:srgbClr val="6A8ED5"/>
                    </a:solidFill>
                    <a:ln w="12700" cap="flat">
                      <a:noFill/>
                      <a:prstDash val="solid"/>
                    </a:ln>
                  </p:spPr>
                  <p:txBody>
                    <a:bodyPr lIns="91440" tIns="45720" rIns="91440" bIns="45720" rtlCol="0" anchor="ctr">
                      <a:noAutofit/>
                    </a:bodyPr>
                    <a:lstStyle/>
                    <a:p>
                      <a:pPr algn="ctr">
                        <a:defRPr/>
                      </a:pPr>
                      <a:endParaRPr sz="2628" dirty="0"/>
                    </a:p>
                  </p:txBody>
                </p:sp>
                <p:sp>
                  <p:nvSpPr>
                    <p:cNvPr id="40" name="AutoShape 40"/>
                    <p:cNvSpPr/>
                    <p:nvPr/>
                  </p:nvSpPr>
                  <p:spPr>
                    <a:xfrm flipV="1">
                      <a:off x="9070376" y="6892694"/>
                      <a:ext cx="448071" cy="229140"/>
                    </a:xfrm>
                    <a:prstGeom prst="rect">
                      <a:avLst/>
                    </a:prstGeom>
                    <a:solidFill>
                      <a:srgbClr val="64E8D6">
                        <a:alpha val="100000"/>
                      </a:srgbClr>
                    </a:solidFill>
                    <a:ln w="12700" cap="flat">
                      <a:noFill/>
                      <a:prstDash val="solid"/>
                    </a:ln>
                  </p:spPr>
                  <p:txBody>
                    <a:bodyPr lIns="91440" tIns="45720" rIns="91440" bIns="45720" rtlCol="0" anchor="ctr">
                      <a:noAutofit/>
                    </a:bodyPr>
                    <a:lstStyle/>
                    <a:p>
                      <a:pPr algn="ctr">
                        <a:defRPr/>
                      </a:pPr>
                      <a:endParaRPr sz="2628"/>
                    </a:p>
                  </p:txBody>
                </p:sp>
                <p:sp>
                  <p:nvSpPr>
                    <p:cNvPr id="41" name="AutoShape 41"/>
                    <p:cNvSpPr/>
                    <p:nvPr/>
                  </p:nvSpPr>
                  <p:spPr>
                    <a:xfrm>
                      <a:off x="9445235" y="7113818"/>
                      <a:ext cx="1143000" cy="254000"/>
                    </a:xfrm>
                    <a:prstGeom prst="rect">
                      <a:avLst/>
                    </a:prstGeom>
                    <a:noFill/>
                    <a:ln w="12700">
                      <a:noFill/>
                      <a:prstDash val="solid"/>
                    </a:ln>
                  </p:spPr>
                  <p:txBody>
                    <a:bodyPr lIns="91440" tIns="45720" rIns="91440" bIns="45720" rtlCol="0" anchor="t">
                      <a:noAutofit/>
                    </a:bodyPr>
                    <a:lstStyle/>
                    <a:p>
                      <a:pPr>
                        <a:defRPr/>
                      </a:pPr>
                      <a:r>
                        <a:rPr lang="en-US" sz="1100" dirty="0"/>
                        <a:t>Action Layer</a:t>
                      </a:r>
                    </a:p>
                  </p:txBody>
                </p:sp>
                <p:sp>
                  <p:nvSpPr>
                    <p:cNvPr id="42" name="AutoShape 42"/>
                    <p:cNvSpPr/>
                    <p:nvPr/>
                  </p:nvSpPr>
                  <p:spPr>
                    <a:xfrm>
                      <a:off x="9443579" y="7334357"/>
                      <a:ext cx="1206500" cy="254000"/>
                    </a:xfrm>
                    <a:prstGeom prst="rect">
                      <a:avLst/>
                    </a:prstGeom>
                    <a:noFill/>
                    <a:ln w="12700">
                      <a:noFill/>
                      <a:prstDash val="solid"/>
                    </a:ln>
                  </p:spPr>
                  <p:txBody>
                    <a:bodyPr lIns="91440" tIns="45720" rIns="91440" bIns="45720" rtlCol="0" anchor="t">
                      <a:noAutofit/>
                    </a:bodyPr>
                    <a:lstStyle/>
                    <a:p>
                      <a:pPr>
                        <a:defRPr/>
                      </a:pPr>
                      <a:r>
                        <a:rPr lang="en-US" sz="1100" dirty="0"/>
                        <a:t>Entity Layer</a:t>
                      </a:r>
                    </a:p>
                  </p:txBody>
                </p:sp>
                <p:sp>
                  <p:nvSpPr>
                    <p:cNvPr id="43" name="AutoShape 43"/>
                    <p:cNvSpPr/>
                    <p:nvPr/>
                  </p:nvSpPr>
                  <p:spPr>
                    <a:xfrm rot="10800000" flipV="1">
                      <a:off x="9441463" y="7562911"/>
                      <a:ext cx="1257300" cy="254000"/>
                    </a:xfrm>
                    <a:prstGeom prst="rect">
                      <a:avLst/>
                    </a:prstGeom>
                    <a:noFill/>
                    <a:ln w="12700">
                      <a:noFill/>
                      <a:prstDash val="solid"/>
                    </a:ln>
                  </p:spPr>
                  <p:txBody>
                    <a:bodyPr lIns="91440" tIns="45720" rIns="91440" bIns="45720" rtlCol="0" anchor="t">
                      <a:noAutofit/>
                    </a:bodyPr>
                    <a:lstStyle/>
                    <a:p>
                      <a:pPr>
                        <a:defRPr/>
                      </a:pPr>
                      <a:r>
                        <a:rPr lang="en-US" sz="1100"/>
                        <a:t>Mono Layer</a:t>
                      </a:r>
                    </a:p>
                  </p:txBody>
                </p:sp>
                <p:sp>
                  <p:nvSpPr>
                    <p:cNvPr id="44" name="AutoShape 44"/>
                    <p:cNvSpPr/>
                    <p:nvPr/>
                  </p:nvSpPr>
                  <p:spPr>
                    <a:xfrm>
                      <a:off x="9444098" y="6889950"/>
                      <a:ext cx="900144" cy="254000"/>
                    </a:xfrm>
                    <a:prstGeom prst="rect">
                      <a:avLst/>
                    </a:prstGeom>
                    <a:noFill/>
                    <a:ln w="12700">
                      <a:noFill/>
                      <a:prstDash val="solid"/>
                    </a:ln>
                  </p:spPr>
                  <p:txBody>
                    <a:bodyPr lIns="91440" tIns="45720" rIns="91440" bIns="45720" rtlCol="0" anchor="t">
                      <a:noAutofit/>
                    </a:bodyPr>
                    <a:lstStyle/>
                    <a:p>
                      <a:pPr>
                        <a:defRPr/>
                      </a:pPr>
                      <a:r>
                        <a:rPr lang="en-US" sz="1100" dirty="0"/>
                        <a:t>Task Layer</a:t>
                      </a:r>
                    </a:p>
                  </p:txBody>
                </p:sp>
              </p:grpSp>
            </p:grpSp>
            <p:grpSp>
              <p:nvGrpSpPr>
                <p:cNvPr id="284" name="组合 283">
                  <a:extLst>
                    <a:ext uri="{FF2B5EF4-FFF2-40B4-BE49-F238E27FC236}">
                      <a16:creationId xmlns:a16="http://schemas.microsoft.com/office/drawing/2014/main" id="{748C70A0-B91A-4059-D5B5-9B46543619EC}"/>
                    </a:ext>
                  </a:extLst>
                </p:cNvPr>
                <p:cNvGrpSpPr/>
                <p:nvPr/>
              </p:nvGrpSpPr>
              <p:grpSpPr>
                <a:xfrm>
                  <a:off x="10793408" y="5487967"/>
                  <a:ext cx="1204317" cy="770307"/>
                  <a:chOff x="10825758" y="5430712"/>
                  <a:chExt cx="1204317" cy="770307"/>
                </a:xfrm>
              </p:grpSpPr>
              <p:pic>
                <p:nvPicPr>
                  <p:cNvPr id="275" name="Picture 103">
                    <a:extLst>
                      <a:ext uri="{FF2B5EF4-FFF2-40B4-BE49-F238E27FC236}">
                        <a16:creationId xmlns:a16="http://schemas.microsoft.com/office/drawing/2014/main" id="{71CC9F1D-E2BD-750A-C7DE-C6BFC80CB20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0832108" y="5700075"/>
                    <a:ext cx="223202" cy="218908"/>
                  </a:xfrm>
                  <a:prstGeom prst="rect">
                    <a:avLst/>
                  </a:prstGeom>
                  <a:ln>
                    <a:noFill/>
                    <a:prstDash val="solid"/>
                  </a:ln>
                </p:spPr>
              </p:pic>
              <p:pic>
                <p:nvPicPr>
                  <p:cNvPr id="276" name="Picture 71">
                    <a:extLst>
                      <a:ext uri="{FF2B5EF4-FFF2-40B4-BE49-F238E27FC236}">
                        <a16:creationId xmlns:a16="http://schemas.microsoft.com/office/drawing/2014/main" id="{4FDB8312-AA5A-7045-403E-3F6A7D82E05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10836273" y="5947137"/>
                    <a:ext cx="223202" cy="223900"/>
                  </a:xfrm>
                  <a:prstGeom prst="rect">
                    <a:avLst/>
                  </a:prstGeom>
                  <a:ln>
                    <a:noFill/>
                    <a:prstDash val="solid"/>
                  </a:ln>
                </p:spPr>
              </p:pic>
              <p:pic>
                <p:nvPicPr>
                  <p:cNvPr id="279" name="Picture 123">
                    <a:extLst>
                      <a:ext uri="{FF2B5EF4-FFF2-40B4-BE49-F238E27FC236}">
                        <a16:creationId xmlns:a16="http://schemas.microsoft.com/office/drawing/2014/main" id="{E061F5A0-17A1-CB31-425B-2267BDBDE5C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10825758" y="5430712"/>
                    <a:ext cx="223202" cy="250737"/>
                  </a:xfrm>
                  <a:prstGeom prst="roundRect">
                    <a:avLst>
                      <a:gd name="adj" fmla="val 10768"/>
                    </a:avLst>
                  </a:prstGeom>
                  <a:ln>
                    <a:noFill/>
                    <a:prstDash val="solid"/>
                  </a:ln>
                </p:spPr>
              </p:pic>
              <p:sp>
                <p:nvSpPr>
                  <p:cNvPr id="280" name="AutoShape 44">
                    <a:extLst>
                      <a:ext uri="{FF2B5EF4-FFF2-40B4-BE49-F238E27FC236}">
                        <a16:creationId xmlns:a16="http://schemas.microsoft.com/office/drawing/2014/main" id="{F06ECEF4-F44C-6BBC-A808-566ADA75CF4B}"/>
                      </a:ext>
                    </a:extLst>
                  </p:cNvPr>
                  <p:cNvSpPr/>
                  <p:nvPr/>
                </p:nvSpPr>
                <p:spPr>
                  <a:xfrm>
                    <a:off x="10991982" y="5447335"/>
                    <a:ext cx="1038093" cy="254000"/>
                  </a:xfrm>
                  <a:prstGeom prst="rect">
                    <a:avLst/>
                  </a:prstGeom>
                  <a:noFill/>
                  <a:ln w="12700">
                    <a:noFill/>
                    <a:prstDash val="solid"/>
                  </a:ln>
                </p:spPr>
                <p:txBody>
                  <a:bodyPr lIns="91440" tIns="45720" rIns="91440" bIns="45720" rtlCol="0" anchor="t">
                    <a:noAutofit/>
                  </a:bodyPr>
                  <a:lstStyle/>
                  <a:p>
                    <a:pPr>
                      <a:defRPr/>
                    </a:pPr>
                    <a:r>
                      <a:rPr lang="en-US" sz="1000" dirty="0"/>
                      <a:t>C# Scripts File</a:t>
                    </a:r>
                  </a:p>
                </p:txBody>
              </p:sp>
              <p:sp>
                <p:nvSpPr>
                  <p:cNvPr id="281" name="AutoShape 44">
                    <a:extLst>
                      <a:ext uri="{FF2B5EF4-FFF2-40B4-BE49-F238E27FC236}">
                        <a16:creationId xmlns:a16="http://schemas.microsoft.com/office/drawing/2014/main" id="{AD2A41C4-588D-ADC5-E1F3-BBFC626BD975}"/>
                      </a:ext>
                    </a:extLst>
                  </p:cNvPr>
                  <p:cNvSpPr/>
                  <p:nvPr/>
                </p:nvSpPr>
                <p:spPr>
                  <a:xfrm>
                    <a:off x="10991982" y="5693137"/>
                    <a:ext cx="1038093" cy="254000"/>
                  </a:xfrm>
                  <a:prstGeom prst="rect">
                    <a:avLst/>
                  </a:prstGeom>
                  <a:noFill/>
                  <a:ln w="12700">
                    <a:noFill/>
                    <a:prstDash val="solid"/>
                  </a:ln>
                </p:spPr>
                <p:txBody>
                  <a:bodyPr lIns="91440" tIns="45720" rIns="91440" bIns="45720" rtlCol="0" anchor="t">
                    <a:noAutofit/>
                  </a:bodyPr>
                  <a:lstStyle/>
                  <a:p>
                    <a:pPr>
                      <a:defRPr/>
                    </a:pPr>
                    <a:r>
                      <a:rPr lang="en-US" sz="1000" dirty="0"/>
                      <a:t>Entity Interface</a:t>
                    </a:r>
                  </a:p>
                </p:txBody>
              </p:sp>
              <p:sp>
                <p:nvSpPr>
                  <p:cNvPr id="282" name="AutoShape 44">
                    <a:extLst>
                      <a:ext uri="{FF2B5EF4-FFF2-40B4-BE49-F238E27FC236}">
                        <a16:creationId xmlns:a16="http://schemas.microsoft.com/office/drawing/2014/main" id="{05AA1ED6-473A-9840-69EB-378F3E6D4CBA}"/>
                      </a:ext>
                    </a:extLst>
                  </p:cNvPr>
                  <p:cNvSpPr/>
                  <p:nvPr/>
                </p:nvSpPr>
                <p:spPr>
                  <a:xfrm>
                    <a:off x="10978156" y="5947019"/>
                    <a:ext cx="1038093" cy="254000"/>
                  </a:xfrm>
                  <a:prstGeom prst="rect">
                    <a:avLst/>
                  </a:prstGeom>
                  <a:noFill/>
                  <a:ln w="12700">
                    <a:noFill/>
                    <a:prstDash val="solid"/>
                  </a:ln>
                </p:spPr>
                <p:txBody>
                  <a:bodyPr lIns="91440" tIns="45720" rIns="91440" bIns="45720" rtlCol="0" anchor="t">
                    <a:noAutofit/>
                  </a:bodyPr>
                  <a:lstStyle/>
                  <a:p>
                    <a:pPr>
                      <a:defRPr/>
                    </a:pPr>
                    <a:r>
                      <a:rPr lang="en-US" sz="1000" dirty="0"/>
                      <a:t>GameObjects</a:t>
                    </a:r>
                  </a:p>
                </p:txBody>
              </p:sp>
            </p:grpSp>
            <p:pic>
              <p:nvPicPr>
                <p:cNvPr id="285" name="Picture 77">
                  <a:extLst>
                    <a:ext uri="{FF2B5EF4-FFF2-40B4-BE49-F238E27FC236}">
                      <a16:creationId xmlns:a16="http://schemas.microsoft.com/office/drawing/2014/main" id="{397E98B8-56B7-C927-FBEA-1C835BDFA98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0775035" y="6250076"/>
                  <a:ext cx="241575" cy="241575"/>
                </a:xfrm>
                <a:prstGeom prst="rect">
                  <a:avLst/>
                </a:prstGeom>
                <a:ln>
                  <a:noFill/>
                  <a:prstDash val="solid"/>
                </a:ln>
              </p:spPr>
            </p:pic>
            <p:sp>
              <p:nvSpPr>
                <p:cNvPr id="286" name="AutoShape 44">
                  <a:extLst>
                    <a:ext uri="{FF2B5EF4-FFF2-40B4-BE49-F238E27FC236}">
                      <a16:creationId xmlns:a16="http://schemas.microsoft.com/office/drawing/2014/main" id="{2C79EEA9-1F33-A927-2B59-3D9988D2D38E}"/>
                    </a:ext>
                  </a:extLst>
                </p:cNvPr>
                <p:cNvSpPr/>
                <p:nvPr/>
              </p:nvSpPr>
              <p:spPr>
                <a:xfrm>
                  <a:off x="10955757" y="6250700"/>
                  <a:ext cx="1038093" cy="254000"/>
                </a:xfrm>
                <a:prstGeom prst="rect">
                  <a:avLst/>
                </a:prstGeom>
                <a:noFill/>
                <a:ln w="12700">
                  <a:noFill/>
                  <a:prstDash val="solid"/>
                </a:ln>
              </p:spPr>
              <p:txBody>
                <a:bodyPr lIns="91440" tIns="45720" rIns="91440" bIns="45720" rtlCol="0" anchor="t">
                  <a:noAutofit/>
                </a:bodyPr>
                <a:lstStyle/>
                <a:p>
                  <a:pPr>
                    <a:defRPr/>
                  </a:pPr>
                  <a:r>
                    <a:rPr lang="en-US" sz="1000" dirty="0"/>
                    <a:t>Unity Scene</a:t>
                  </a:r>
                </a:p>
              </p:txBody>
            </p:sp>
          </p:grpSp>
        </p:grpSp>
        <p:pic>
          <p:nvPicPr>
            <p:cNvPr id="356" name="Picture 122">
              <a:extLst>
                <a:ext uri="{FF2B5EF4-FFF2-40B4-BE49-F238E27FC236}">
                  <a16:creationId xmlns:a16="http://schemas.microsoft.com/office/drawing/2014/main" id="{5ACC8A48-B1A3-DAFC-3111-85339A0E882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543564" y="7801982"/>
              <a:ext cx="258174" cy="243852"/>
            </a:xfrm>
            <a:prstGeom prst="rect">
              <a:avLst/>
            </a:prstGeom>
            <a:ln>
              <a:noFill/>
              <a:prstDash val="solid"/>
            </a:ln>
          </p:spPr>
        </p:pic>
        <p:sp>
          <p:nvSpPr>
            <p:cNvPr id="357" name="AutoShape 44">
              <a:extLst>
                <a:ext uri="{FF2B5EF4-FFF2-40B4-BE49-F238E27FC236}">
                  <a16:creationId xmlns:a16="http://schemas.microsoft.com/office/drawing/2014/main" id="{36EA9BC7-35E4-945A-D9F7-2D3759647C2E}"/>
                </a:ext>
              </a:extLst>
            </p:cNvPr>
            <p:cNvSpPr/>
            <p:nvPr/>
          </p:nvSpPr>
          <p:spPr>
            <a:xfrm>
              <a:off x="9761949" y="7785713"/>
              <a:ext cx="2273757" cy="254000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txBody>
            <a:bodyPr lIns="91440" tIns="45720" rIns="91440" bIns="45720" rtlCol="0" anchor="t">
              <a:noAutofit/>
            </a:bodyPr>
            <a:lstStyle/>
            <a:p>
              <a:pPr>
                <a:defRPr/>
              </a:pPr>
              <a:r>
                <a:rPr lang="en-US" sz="1000" dirty="0"/>
                <a:t>Third Plugin / .</a:t>
              </a:r>
              <a:r>
                <a:rPr lang="en-US" sz="1000" dirty="0">
                  <a:latin typeface="Consolas" panose="020B0609020204030204" pitchFamily="49" charset="0"/>
                </a:rPr>
                <a:t>dll</a:t>
              </a:r>
              <a:r>
                <a:rPr lang="en-US" sz="1000" dirty="0"/>
                <a:t> / Third Assembly </a:t>
              </a:r>
            </a:p>
          </p:txBody>
        </p:sp>
      </p:grpSp>
      <p:grpSp>
        <p:nvGrpSpPr>
          <p:cNvPr id="180" name="组合 179">
            <a:extLst>
              <a:ext uri="{FF2B5EF4-FFF2-40B4-BE49-F238E27FC236}">
                <a16:creationId xmlns:a16="http://schemas.microsoft.com/office/drawing/2014/main" id="{BED77AB5-D46D-213E-A28B-4BA27055C854}"/>
              </a:ext>
            </a:extLst>
          </p:cNvPr>
          <p:cNvGrpSpPr/>
          <p:nvPr/>
        </p:nvGrpSpPr>
        <p:grpSpPr>
          <a:xfrm>
            <a:off x="3639222" y="4459946"/>
            <a:ext cx="3614433" cy="2051161"/>
            <a:chOff x="4222921" y="3385174"/>
            <a:chExt cx="3614433" cy="2051161"/>
          </a:xfrm>
        </p:grpSpPr>
        <p:sp>
          <p:nvSpPr>
            <p:cNvPr id="181" name="矩形 180">
              <a:extLst>
                <a:ext uri="{FF2B5EF4-FFF2-40B4-BE49-F238E27FC236}">
                  <a16:creationId xmlns:a16="http://schemas.microsoft.com/office/drawing/2014/main" id="{B6CE7424-8DC1-8043-B337-213D2FF10549}"/>
                </a:ext>
              </a:extLst>
            </p:cNvPr>
            <p:cNvSpPr/>
            <p:nvPr/>
          </p:nvSpPr>
          <p:spPr>
            <a:xfrm>
              <a:off x="4222921" y="3385174"/>
              <a:ext cx="3607896" cy="716632"/>
            </a:xfrm>
            <a:prstGeom prst="rect">
              <a:avLst/>
            </a:prstGeom>
            <a:solidFill>
              <a:srgbClr val="6A8ED5">
                <a:alpha val="50000"/>
              </a:srgbClr>
            </a:solidFill>
            <a:ln>
              <a:noFill/>
            </a:ln>
            <a:effectLst/>
          </p:spPr>
          <p:txBody>
            <a:bodyPr rtlCol="0" anchor="ctr"/>
            <a:lstStyle/>
            <a:p>
              <a:pPr algn="ctr" defTabSz="914279">
                <a:buClrTx/>
                <a:defRPr/>
              </a:pPr>
              <a:endParaRPr lang="zh-CN" altLang="en-US" sz="1050" kern="1200" dirty="0">
                <a:solidFill>
                  <a:prstClr val="white"/>
                </a:solidFill>
                <a:latin typeface="+mj-lt"/>
                <a:ea typeface="微软雅黑"/>
                <a:cs typeface="+mn-cs"/>
              </a:endParaRPr>
            </a:p>
          </p:txBody>
        </p:sp>
        <p:sp>
          <p:nvSpPr>
            <p:cNvPr id="182" name="矩形 181">
              <a:extLst>
                <a:ext uri="{FF2B5EF4-FFF2-40B4-BE49-F238E27FC236}">
                  <a16:creationId xmlns:a16="http://schemas.microsoft.com/office/drawing/2014/main" id="{7A9B3E56-F89E-5FC2-5704-1D047D5142BC}"/>
                </a:ext>
              </a:extLst>
            </p:cNvPr>
            <p:cNvSpPr/>
            <p:nvPr/>
          </p:nvSpPr>
          <p:spPr>
            <a:xfrm>
              <a:off x="4223323" y="4143925"/>
              <a:ext cx="3607896" cy="768954"/>
            </a:xfrm>
            <a:prstGeom prst="rect">
              <a:avLst/>
            </a:prstGeom>
            <a:solidFill>
              <a:srgbClr val="EE822F">
                <a:alpha val="40000"/>
              </a:srgbClr>
            </a:solidFill>
            <a:ln>
              <a:noFill/>
            </a:ln>
            <a:effectLst/>
          </p:spPr>
          <p:txBody>
            <a:bodyPr rtlCol="0" anchor="ctr"/>
            <a:lstStyle/>
            <a:p>
              <a:pPr algn="ctr" defTabSz="914279">
                <a:buClrTx/>
                <a:defRPr/>
              </a:pPr>
              <a:endParaRPr lang="zh-CN" altLang="en-US" sz="1050" kern="1200">
                <a:solidFill>
                  <a:prstClr val="white"/>
                </a:solidFill>
                <a:latin typeface="+mj-lt"/>
                <a:ea typeface="微软雅黑"/>
                <a:cs typeface="+mn-cs"/>
              </a:endParaRPr>
            </a:p>
          </p:txBody>
        </p:sp>
        <p:sp>
          <p:nvSpPr>
            <p:cNvPr id="183" name="矩形 182">
              <a:extLst>
                <a:ext uri="{FF2B5EF4-FFF2-40B4-BE49-F238E27FC236}">
                  <a16:creationId xmlns:a16="http://schemas.microsoft.com/office/drawing/2014/main" id="{88D3A9CE-1647-034D-A195-A42346C28474}"/>
                </a:ext>
              </a:extLst>
            </p:cNvPr>
            <p:cNvSpPr/>
            <p:nvPr/>
          </p:nvSpPr>
          <p:spPr>
            <a:xfrm>
              <a:off x="4229458" y="4949052"/>
              <a:ext cx="3607896" cy="487283"/>
            </a:xfrm>
            <a:prstGeom prst="rect">
              <a:avLst/>
            </a:prstGeom>
            <a:solidFill>
              <a:srgbClr val="F2BA02">
                <a:alpha val="40000"/>
              </a:srgbClr>
            </a:solidFill>
            <a:ln>
              <a:noFill/>
            </a:ln>
            <a:effectLst/>
          </p:spPr>
          <p:txBody>
            <a:bodyPr rtlCol="0" anchor="ctr"/>
            <a:lstStyle/>
            <a:p>
              <a:pPr algn="ctr" defTabSz="914279">
                <a:buClrTx/>
                <a:defRPr/>
              </a:pPr>
              <a:endParaRPr lang="zh-CN" altLang="en-US" sz="1050" kern="1200" dirty="0">
                <a:solidFill>
                  <a:prstClr val="white"/>
                </a:solidFill>
                <a:latin typeface="+mj-lt"/>
                <a:ea typeface="微软雅黑"/>
                <a:cs typeface="+mn-cs"/>
              </a:endParaRPr>
            </a:p>
          </p:txBody>
        </p:sp>
        <p:grpSp>
          <p:nvGrpSpPr>
            <p:cNvPr id="185" name="组合 184">
              <a:extLst>
                <a:ext uri="{FF2B5EF4-FFF2-40B4-BE49-F238E27FC236}">
                  <a16:creationId xmlns:a16="http://schemas.microsoft.com/office/drawing/2014/main" id="{6C532875-A944-EB3C-6410-ABE6A0F4E7C3}"/>
                </a:ext>
              </a:extLst>
            </p:cNvPr>
            <p:cNvGrpSpPr/>
            <p:nvPr/>
          </p:nvGrpSpPr>
          <p:grpSpPr>
            <a:xfrm>
              <a:off x="4334083" y="3437709"/>
              <a:ext cx="3464469" cy="1892902"/>
              <a:chOff x="2260645" y="1617971"/>
              <a:chExt cx="4989294" cy="2457536"/>
            </a:xfrm>
          </p:grpSpPr>
          <p:sp>
            <p:nvSpPr>
              <p:cNvPr id="186" name="矩形: 圆角 185">
                <a:extLst>
                  <a:ext uri="{FF2B5EF4-FFF2-40B4-BE49-F238E27FC236}">
                    <a16:creationId xmlns:a16="http://schemas.microsoft.com/office/drawing/2014/main" id="{952D6875-5D8B-0F88-09CB-FDA86F46E2D6}"/>
                  </a:ext>
                </a:extLst>
              </p:cNvPr>
              <p:cNvSpPr/>
              <p:nvPr/>
            </p:nvSpPr>
            <p:spPr>
              <a:xfrm>
                <a:off x="3923050" y="1617971"/>
                <a:ext cx="1464403" cy="233692"/>
              </a:xfrm>
              <a:prstGeom prst="roundRect">
                <a:avLst/>
              </a:prstGeom>
              <a:gradFill>
                <a:gsLst>
                  <a:gs pos="0">
                    <a:srgbClr val="4874CB">
                      <a:lumOff val="17500"/>
                    </a:srgbClr>
                  </a:gs>
                  <a:gs pos="100000">
                    <a:srgbClr val="4874CB"/>
                  </a:gs>
                </a:gsLst>
                <a:lin ang="2700000" scaled="0"/>
              </a:gradFill>
              <a:ln w="12700" cap="flat" cmpd="sng" algn="ctr">
                <a:solidFill>
                  <a:srgbClr val="4874CB"/>
                </a:solidFill>
                <a:prstDash val="solid"/>
                <a:miter lim="800000"/>
              </a:ln>
              <a:effectLst>
                <a:outerShdw blurRad="101600" dist="50800" dir="5400000" algn="ctr" rotWithShape="0">
                  <a:srgbClr val="4874CB">
                    <a:alpha val="60000"/>
                  </a:srgbClr>
                </a:outerShdw>
              </a:effectLst>
            </p:spPr>
            <p:txBody>
              <a:bodyPr rtlCol="0" anchor="ctr"/>
              <a:lstStyle/>
              <a:p>
                <a:pPr algn="ctr" defTabSz="914279">
                  <a:buClrTx/>
                  <a:defRPr/>
                </a:pPr>
                <a:r>
                  <a:rPr lang="en-US" altLang="zh-CN" sz="1050" kern="1200" dirty="0">
                    <a:solidFill>
                      <a:prstClr val="black"/>
                    </a:solidFill>
                    <a:latin typeface="+mj-lt"/>
                    <a:ea typeface="微软雅黑"/>
                    <a:cs typeface="Times New Roman" panose="02020603050405020304" pitchFamily="18" charset="0"/>
                  </a:rPr>
                  <a:t>Base Action</a:t>
                </a:r>
                <a:endParaRPr lang="zh-CN" altLang="en-US" sz="1050" kern="1200" dirty="0">
                  <a:solidFill>
                    <a:prstClr val="black"/>
                  </a:solidFill>
                  <a:latin typeface="+mj-lt"/>
                  <a:ea typeface="微软雅黑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7" name="矩形: 圆角 186">
                <a:extLst>
                  <a:ext uri="{FF2B5EF4-FFF2-40B4-BE49-F238E27FC236}">
                    <a16:creationId xmlns:a16="http://schemas.microsoft.com/office/drawing/2014/main" id="{DBFA2BFE-E434-5CD7-0ECA-BA17613AA200}"/>
                  </a:ext>
                </a:extLst>
              </p:cNvPr>
              <p:cNvSpPr/>
              <p:nvPr/>
            </p:nvSpPr>
            <p:spPr>
              <a:xfrm>
                <a:off x="2940494" y="2046490"/>
                <a:ext cx="1464403" cy="233692"/>
              </a:xfrm>
              <a:prstGeom prst="roundRect">
                <a:avLst/>
              </a:prstGeom>
              <a:gradFill>
                <a:gsLst>
                  <a:gs pos="0">
                    <a:srgbClr val="4874CB">
                      <a:lumOff val="17500"/>
                    </a:srgbClr>
                  </a:gs>
                  <a:gs pos="100000">
                    <a:srgbClr val="4874CB"/>
                  </a:gs>
                </a:gsLst>
                <a:lin ang="2700000" scaled="0"/>
              </a:gradFill>
              <a:ln w="12700" cap="flat" cmpd="sng" algn="ctr">
                <a:solidFill>
                  <a:srgbClr val="4874CB"/>
                </a:solidFill>
                <a:prstDash val="solid"/>
                <a:miter lim="800000"/>
              </a:ln>
              <a:effectLst>
                <a:outerShdw blurRad="101600" dist="50800" dir="5400000" algn="ctr" rotWithShape="0">
                  <a:srgbClr val="4874CB">
                    <a:alpha val="60000"/>
                  </a:srgbClr>
                </a:outerShdw>
              </a:effectLst>
            </p:spPr>
            <p:txBody>
              <a:bodyPr rtlCol="0" anchor="ctr"/>
              <a:lstStyle/>
              <a:p>
                <a:pPr algn="ctr" defTabSz="914279">
                  <a:buClrTx/>
                  <a:defRPr/>
                </a:pPr>
                <a:r>
                  <a:rPr lang="en-US" altLang="zh-CN" sz="1050" kern="1200" dirty="0">
                    <a:solidFill>
                      <a:prstClr val="black"/>
                    </a:solidFill>
                    <a:latin typeface="+mj-lt"/>
                    <a:ea typeface="微软雅黑"/>
                    <a:cs typeface="Times New Roman" panose="02020603050405020304" pitchFamily="18" charset="0"/>
                  </a:rPr>
                  <a:t>Grab Action</a:t>
                </a:r>
                <a:endParaRPr lang="zh-CN" altLang="en-US" sz="1050" kern="1200" dirty="0">
                  <a:solidFill>
                    <a:prstClr val="black"/>
                  </a:solidFill>
                  <a:latin typeface="+mj-lt"/>
                  <a:ea typeface="微软雅黑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8" name="矩形: 圆角 187">
                <a:extLst>
                  <a:ext uri="{FF2B5EF4-FFF2-40B4-BE49-F238E27FC236}">
                    <a16:creationId xmlns:a16="http://schemas.microsoft.com/office/drawing/2014/main" id="{6699670C-5A30-90E7-AD92-F463FA240989}"/>
                  </a:ext>
                </a:extLst>
              </p:cNvPr>
              <p:cNvSpPr/>
              <p:nvPr/>
            </p:nvSpPr>
            <p:spPr>
              <a:xfrm>
                <a:off x="4879388" y="2048018"/>
                <a:ext cx="1663372" cy="233692"/>
              </a:xfrm>
              <a:prstGeom prst="roundRect">
                <a:avLst/>
              </a:prstGeom>
              <a:gradFill>
                <a:gsLst>
                  <a:gs pos="0">
                    <a:srgbClr val="4874CB">
                      <a:lumOff val="17500"/>
                    </a:srgbClr>
                  </a:gs>
                  <a:gs pos="100000">
                    <a:srgbClr val="4874CB"/>
                  </a:gs>
                </a:gsLst>
                <a:lin ang="2700000" scaled="0"/>
              </a:gradFill>
              <a:ln w="12700" cap="flat" cmpd="sng" algn="ctr">
                <a:solidFill>
                  <a:srgbClr val="4874CB"/>
                </a:solidFill>
                <a:prstDash val="solid"/>
                <a:miter lim="800000"/>
              </a:ln>
              <a:effectLst>
                <a:outerShdw blurRad="101600" dist="50800" dir="5400000" algn="ctr" rotWithShape="0">
                  <a:srgbClr val="4874CB">
                    <a:alpha val="60000"/>
                  </a:srgbClr>
                </a:outerShdw>
              </a:effectLst>
            </p:spPr>
            <p:txBody>
              <a:bodyPr rtlCol="0" anchor="ctr"/>
              <a:lstStyle/>
              <a:p>
                <a:pPr algn="ctr" defTabSz="914279">
                  <a:buClrTx/>
                  <a:defRPr/>
                </a:pPr>
                <a:r>
                  <a:rPr lang="en-US" altLang="zh-CN" sz="1050" kern="1200" dirty="0">
                    <a:solidFill>
                      <a:prstClr val="black"/>
                    </a:solidFill>
                    <a:latin typeface="+mj-lt"/>
                    <a:ea typeface="微软雅黑"/>
                    <a:cs typeface="Times New Roman" panose="02020603050405020304" pitchFamily="18" charset="0"/>
                  </a:rPr>
                  <a:t>Trigger Action</a:t>
                </a:r>
                <a:endParaRPr lang="zh-CN" altLang="en-US" sz="1050" kern="1200" dirty="0">
                  <a:solidFill>
                    <a:prstClr val="black"/>
                  </a:solidFill>
                  <a:latin typeface="+mj-lt"/>
                  <a:ea typeface="微软雅黑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9" name="文本框 188">
                <a:extLst>
                  <a:ext uri="{FF2B5EF4-FFF2-40B4-BE49-F238E27FC236}">
                    <a16:creationId xmlns:a16="http://schemas.microsoft.com/office/drawing/2014/main" id="{3BB0CF74-328E-E94D-EB10-8498CCA95E90}"/>
                  </a:ext>
                </a:extLst>
              </p:cNvPr>
              <p:cNvSpPr txBox="1"/>
              <p:nvPr/>
            </p:nvSpPr>
            <p:spPr>
              <a:xfrm>
                <a:off x="4227896" y="1781397"/>
                <a:ext cx="825867" cy="3296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914279">
                  <a:buClrTx/>
                  <a:defRPr/>
                </a:pPr>
                <a:r>
                  <a:rPr lang="en-US" altLang="zh-CN" sz="1050" kern="1200" dirty="0">
                    <a:solidFill>
                      <a:prstClr val="black"/>
                    </a:solidFill>
                    <a:latin typeface="+mj-lt"/>
                    <a:ea typeface="微软雅黑"/>
                    <a:cs typeface="Times New Roman" panose="02020603050405020304" pitchFamily="18" charset="0"/>
                  </a:rPr>
                  <a:t>Inherit</a:t>
                </a:r>
                <a:endParaRPr lang="zh-CN" altLang="en-US" sz="1050" kern="1200" dirty="0">
                  <a:solidFill>
                    <a:prstClr val="black"/>
                  </a:solidFill>
                  <a:latin typeface="+mj-lt"/>
                  <a:ea typeface="微软雅黑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90" name="连接符: 曲线 189">
                <a:extLst>
                  <a:ext uri="{FF2B5EF4-FFF2-40B4-BE49-F238E27FC236}">
                    <a16:creationId xmlns:a16="http://schemas.microsoft.com/office/drawing/2014/main" id="{63F61584-454A-5D63-0B16-589ACED6A258}"/>
                  </a:ext>
                </a:extLst>
              </p:cNvPr>
              <p:cNvCxnSpPr>
                <a:cxnSpLocks/>
                <a:stCxn id="187" idx="0"/>
                <a:endCxn id="186" idx="1"/>
              </p:cNvCxnSpPr>
              <p:nvPr/>
            </p:nvCxnSpPr>
            <p:spPr>
              <a:xfrm rot="5400000" flipH="1" flipV="1">
                <a:off x="3642036" y="1765477"/>
                <a:ext cx="311673" cy="250354"/>
              </a:xfrm>
              <a:prstGeom prst="curvedConnector2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  <a:tailEnd type="triangle"/>
              </a:ln>
              <a:effectLst/>
            </p:spPr>
          </p:cxnSp>
          <p:cxnSp>
            <p:nvCxnSpPr>
              <p:cNvPr id="191" name="连接符: 曲线 190">
                <a:extLst>
                  <a:ext uri="{FF2B5EF4-FFF2-40B4-BE49-F238E27FC236}">
                    <a16:creationId xmlns:a16="http://schemas.microsoft.com/office/drawing/2014/main" id="{D0DD4E76-05D9-1CC3-43DD-9DC3E19F6319}"/>
                  </a:ext>
                </a:extLst>
              </p:cNvPr>
              <p:cNvCxnSpPr>
                <a:cxnSpLocks/>
                <a:stCxn id="188" idx="0"/>
                <a:endCxn id="186" idx="3"/>
              </p:cNvCxnSpPr>
              <p:nvPr/>
            </p:nvCxnSpPr>
            <p:spPr>
              <a:xfrm rot="16200000" flipV="1">
                <a:off x="5392664" y="1729608"/>
                <a:ext cx="313201" cy="323621"/>
              </a:xfrm>
              <a:prstGeom prst="curvedConnector2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  <a:tailEnd type="triangle"/>
              </a:ln>
              <a:effectLst/>
            </p:spPr>
          </p:cxnSp>
          <p:sp>
            <p:nvSpPr>
              <p:cNvPr id="192" name="矩形: 圆角 191">
                <a:extLst>
                  <a:ext uri="{FF2B5EF4-FFF2-40B4-BE49-F238E27FC236}">
                    <a16:creationId xmlns:a16="http://schemas.microsoft.com/office/drawing/2014/main" id="{B7BB51EE-A68C-13DC-5B90-C5E212D8472D}"/>
                  </a:ext>
                </a:extLst>
              </p:cNvPr>
              <p:cNvSpPr/>
              <p:nvPr/>
            </p:nvSpPr>
            <p:spPr>
              <a:xfrm>
                <a:off x="3912021" y="2581852"/>
                <a:ext cx="1464403" cy="233692"/>
              </a:xfrm>
              <a:prstGeom prst="roundRect">
                <a:avLst/>
              </a:prstGeom>
              <a:gradFill>
                <a:gsLst>
                  <a:gs pos="0">
                    <a:srgbClr val="EE822F">
                      <a:lumOff val="17500"/>
                    </a:srgbClr>
                  </a:gs>
                  <a:gs pos="100000">
                    <a:srgbClr val="EE822F"/>
                  </a:gs>
                </a:gsLst>
                <a:lin ang="2700000" scaled="0"/>
              </a:gradFill>
              <a:ln w="12700" cap="flat" cmpd="sng" algn="ctr">
                <a:solidFill>
                  <a:srgbClr val="EE822F"/>
                </a:solidFill>
                <a:prstDash val="solid"/>
                <a:miter lim="800000"/>
              </a:ln>
              <a:effectLst>
                <a:outerShdw blurRad="101600" dist="50800" dir="5400000" algn="ctr" rotWithShape="0">
                  <a:srgbClr val="EE822F">
                    <a:alpha val="60000"/>
                  </a:srgbClr>
                </a:outerShdw>
              </a:effectLst>
            </p:spPr>
            <p:txBody>
              <a:bodyPr rtlCol="0" anchor="ctr"/>
              <a:lstStyle/>
              <a:p>
                <a:pPr algn="ctr" defTabSz="914279">
                  <a:buClrTx/>
                  <a:defRPr/>
                </a:pPr>
                <a:r>
                  <a:rPr lang="en-US" altLang="zh-CN" sz="1050" kern="1200" dirty="0">
                    <a:solidFill>
                      <a:prstClr val="black"/>
                    </a:solidFill>
                    <a:latin typeface="+mj-lt"/>
                    <a:ea typeface="微软雅黑"/>
                    <a:cs typeface="Times New Roman" panose="02020603050405020304" pitchFamily="18" charset="0"/>
                  </a:rPr>
                  <a:t>Base Entity</a:t>
                </a:r>
                <a:endParaRPr lang="zh-CN" altLang="en-US" sz="1050" kern="1200" dirty="0">
                  <a:solidFill>
                    <a:prstClr val="black"/>
                  </a:solidFill>
                  <a:latin typeface="+mj-lt"/>
                  <a:ea typeface="微软雅黑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3" name="矩形: 圆角 192">
                <a:extLst>
                  <a:ext uri="{FF2B5EF4-FFF2-40B4-BE49-F238E27FC236}">
                    <a16:creationId xmlns:a16="http://schemas.microsoft.com/office/drawing/2014/main" id="{F5E5DF41-85F5-4ED4-F646-F8FAFE89C792}"/>
                  </a:ext>
                </a:extLst>
              </p:cNvPr>
              <p:cNvSpPr/>
              <p:nvPr/>
            </p:nvSpPr>
            <p:spPr>
              <a:xfrm>
                <a:off x="2579239" y="3155651"/>
                <a:ext cx="1858435" cy="233692"/>
              </a:xfrm>
              <a:prstGeom prst="roundRect">
                <a:avLst/>
              </a:prstGeom>
              <a:gradFill>
                <a:gsLst>
                  <a:gs pos="0">
                    <a:srgbClr val="EE822F">
                      <a:lumOff val="17500"/>
                    </a:srgbClr>
                  </a:gs>
                  <a:gs pos="100000">
                    <a:srgbClr val="EE822F"/>
                  </a:gs>
                </a:gsLst>
                <a:lin ang="2700000" scaled="0"/>
              </a:gradFill>
              <a:ln w="12700" cap="flat" cmpd="sng" algn="ctr">
                <a:solidFill>
                  <a:srgbClr val="EE822F"/>
                </a:solidFill>
                <a:prstDash val="solid"/>
                <a:miter lim="800000"/>
              </a:ln>
              <a:effectLst>
                <a:outerShdw blurRad="101600" dist="50800" dir="5400000" algn="ctr" rotWithShape="0">
                  <a:srgbClr val="EE822F">
                    <a:alpha val="60000"/>
                  </a:srgbClr>
                </a:outerShdw>
              </a:effectLst>
            </p:spPr>
            <p:txBody>
              <a:bodyPr rtlCol="0" anchor="ctr"/>
              <a:lstStyle/>
              <a:p>
                <a:pPr algn="ctr" defTabSz="914279">
                  <a:buClrTx/>
                  <a:defRPr/>
                </a:pPr>
                <a:r>
                  <a:rPr lang="en-US" altLang="zh-CN" sz="1050" kern="1200" dirty="0">
                    <a:solidFill>
                      <a:prstClr val="black"/>
                    </a:solidFill>
                    <a:latin typeface="+mj-lt"/>
                    <a:ea typeface="微软雅黑"/>
                    <a:cs typeface="Times New Roman" panose="02020603050405020304" pitchFamily="18" charset="0"/>
                  </a:rPr>
                  <a:t>Grabbable Entity</a:t>
                </a:r>
                <a:endParaRPr lang="zh-CN" altLang="en-US" sz="1050" kern="1200" dirty="0">
                  <a:solidFill>
                    <a:prstClr val="black"/>
                  </a:solidFill>
                  <a:latin typeface="+mj-lt"/>
                  <a:ea typeface="微软雅黑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4" name="矩形: 圆角 193">
                <a:extLst>
                  <a:ext uri="{FF2B5EF4-FFF2-40B4-BE49-F238E27FC236}">
                    <a16:creationId xmlns:a16="http://schemas.microsoft.com/office/drawing/2014/main" id="{ED2DE75C-2E52-5D63-2AAE-567535DCFE88}"/>
                  </a:ext>
                </a:extLst>
              </p:cNvPr>
              <p:cNvSpPr/>
              <p:nvPr/>
            </p:nvSpPr>
            <p:spPr>
              <a:xfrm>
                <a:off x="4879388" y="3174784"/>
                <a:ext cx="1981036" cy="233692"/>
              </a:xfrm>
              <a:prstGeom prst="roundRect">
                <a:avLst/>
              </a:prstGeom>
              <a:gradFill>
                <a:gsLst>
                  <a:gs pos="0">
                    <a:srgbClr val="EE822F">
                      <a:lumOff val="17500"/>
                    </a:srgbClr>
                  </a:gs>
                  <a:gs pos="100000">
                    <a:srgbClr val="EE822F"/>
                  </a:gs>
                </a:gsLst>
                <a:lin ang="2700000" scaled="0"/>
              </a:gradFill>
              <a:ln w="12700" cap="flat" cmpd="sng" algn="ctr">
                <a:solidFill>
                  <a:srgbClr val="EE822F"/>
                </a:solidFill>
                <a:prstDash val="solid"/>
                <a:miter lim="800000"/>
              </a:ln>
              <a:effectLst>
                <a:outerShdw blurRad="101600" dist="50800" dir="5400000" algn="ctr" rotWithShape="0">
                  <a:srgbClr val="EE822F">
                    <a:alpha val="60000"/>
                  </a:srgbClr>
                </a:outerShdw>
              </a:effectLst>
            </p:spPr>
            <p:txBody>
              <a:bodyPr rtlCol="0" anchor="ctr"/>
              <a:lstStyle/>
              <a:p>
                <a:pPr algn="ctr" defTabSz="914279">
                  <a:buClrTx/>
                  <a:defRPr/>
                </a:pPr>
                <a:r>
                  <a:rPr lang="en-US" altLang="zh-CN" sz="1050" kern="1200" dirty="0">
                    <a:solidFill>
                      <a:prstClr val="black"/>
                    </a:solidFill>
                    <a:latin typeface="+mj-lt"/>
                    <a:ea typeface="微软雅黑"/>
                    <a:cs typeface="Times New Roman" panose="02020603050405020304" pitchFamily="18" charset="0"/>
                  </a:rPr>
                  <a:t>Triggerable Entity</a:t>
                </a:r>
                <a:endParaRPr lang="zh-CN" altLang="en-US" sz="1050" kern="1200" dirty="0">
                  <a:solidFill>
                    <a:prstClr val="black"/>
                  </a:solidFill>
                  <a:latin typeface="+mj-lt"/>
                  <a:ea typeface="微软雅黑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5" name="文本框 194">
                <a:extLst>
                  <a:ext uri="{FF2B5EF4-FFF2-40B4-BE49-F238E27FC236}">
                    <a16:creationId xmlns:a16="http://schemas.microsoft.com/office/drawing/2014/main" id="{EADEA7D4-962A-8218-A71C-A658A03EB4B1}"/>
                  </a:ext>
                </a:extLst>
              </p:cNvPr>
              <p:cNvSpPr txBox="1"/>
              <p:nvPr/>
            </p:nvSpPr>
            <p:spPr>
              <a:xfrm>
                <a:off x="4254903" y="2792245"/>
                <a:ext cx="825867" cy="3296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914279">
                  <a:buClrTx/>
                  <a:defRPr/>
                </a:pPr>
                <a:r>
                  <a:rPr lang="en-US" altLang="zh-CN" sz="1050" kern="1200" dirty="0">
                    <a:solidFill>
                      <a:prstClr val="black"/>
                    </a:solidFill>
                    <a:latin typeface="+mj-lt"/>
                    <a:ea typeface="微软雅黑"/>
                    <a:cs typeface="Times New Roman" panose="02020603050405020304" pitchFamily="18" charset="0"/>
                  </a:rPr>
                  <a:t>Inherit</a:t>
                </a:r>
                <a:endParaRPr lang="zh-CN" altLang="en-US" sz="1050" kern="1200" dirty="0">
                  <a:solidFill>
                    <a:prstClr val="black"/>
                  </a:solidFill>
                  <a:latin typeface="+mj-lt"/>
                  <a:ea typeface="微软雅黑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96" name="连接符: 曲线 195">
                <a:extLst>
                  <a:ext uri="{FF2B5EF4-FFF2-40B4-BE49-F238E27FC236}">
                    <a16:creationId xmlns:a16="http://schemas.microsoft.com/office/drawing/2014/main" id="{97F6C8EA-CD22-1811-4A2B-8DD19A89FC1D}"/>
                  </a:ext>
                </a:extLst>
              </p:cNvPr>
              <p:cNvCxnSpPr>
                <a:cxnSpLocks/>
                <a:stCxn id="193" idx="0"/>
                <a:endCxn id="192" idx="1"/>
              </p:cNvCxnSpPr>
              <p:nvPr/>
            </p:nvCxnSpPr>
            <p:spPr>
              <a:xfrm rot="5400000" flipH="1" flipV="1">
                <a:off x="3481763" y="2725392"/>
                <a:ext cx="456952" cy="403565"/>
              </a:xfrm>
              <a:prstGeom prst="curvedConnector2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  <a:tailEnd type="triangle"/>
              </a:ln>
              <a:effectLst/>
            </p:spPr>
          </p:cxnSp>
          <p:cxnSp>
            <p:nvCxnSpPr>
              <p:cNvPr id="197" name="连接符: 曲线 196">
                <a:extLst>
                  <a:ext uri="{FF2B5EF4-FFF2-40B4-BE49-F238E27FC236}">
                    <a16:creationId xmlns:a16="http://schemas.microsoft.com/office/drawing/2014/main" id="{96223471-2FF8-6C11-D1A1-9B4597A71356}"/>
                  </a:ext>
                </a:extLst>
              </p:cNvPr>
              <p:cNvCxnSpPr>
                <a:cxnSpLocks/>
                <a:stCxn id="194" idx="0"/>
                <a:endCxn id="192" idx="3"/>
              </p:cNvCxnSpPr>
              <p:nvPr/>
            </p:nvCxnSpPr>
            <p:spPr>
              <a:xfrm rot="16200000" flipV="1">
                <a:off x="5385124" y="2689999"/>
                <a:ext cx="476087" cy="493483"/>
              </a:xfrm>
              <a:prstGeom prst="curvedConnector2">
                <a:avLst/>
              </a:prstGeom>
              <a:noFill/>
              <a:ln w="25400" cap="flat" cmpd="sng" algn="ctr">
                <a:solidFill>
                  <a:sysClr val="windowText" lastClr="000000"/>
                </a:solidFill>
                <a:prstDash val="solid"/>
                <a:miter lim="800000"/>
                <a:tailEnd type="triangle"/>
              </a:ln>
              <a:effectLst/>
            </p:spPr>
          </p:cxnSp>
          <p:sp>
            <p:nvSpPr>
              <p:cNvPr id="198" name="矩形: 圆角 197">
                <a:extLst>
                  <a:ext uri="{FF2B5EF4-FFF2-40B4-BE49-F238E27FC236}">
                    <a16:creationId xmlns:a16="http://schemas.microsoft.com/office/drawing/2014/main" id="{7AFABE55-DEE2-D93E-8044-989F95F7C163}"/>
                  </a:ext>
                </a:extLst>
              </p:cNvPr>
              <p:cNvSpPr/>
              <p:nvPr/>
            </p:nvSpPr>
            <p:spPr>
              <a:xfrm>
                <a:off x="2270127" y="3818355"/>
                <a:ext cx="1344088" cy="233692"/>
              </a:xfrm>
              <a:prstGeom prst="roundRect">
                <a:avLst/>
              </a:prstGeom>
              <a:gradFill>
                <a:gsLst>
                  <a:gs pos="0">
                    <a:srgbClr val="F2BA02">
                      <a:lumOff val="17500"/>
                    </a:srgbClr>
                  </a:gs>
                  <a:gs pos="100000">
                    <a:srgbClr val="F2BA02"/>
                  </a:gs>
                </a:gsLst>
                <a:lin ang="2700000" scaled="0"/>
              </a:gradFill>
              <a:ln w="12700" cap="flat" cmpd="sng" algn="ctr">
                <a:solidFill>
                  <a:srgbClr val="F2BA02"/>
                </a:solidFill>
                <a:prstDash val="solid"/>
                <a:miter lim="800000"/>
              </a:ln>
              <a:effectLst>
                <a:outerShdw blurRad="101600" dist="50800" dir="5400000" algn="ctr" rotWithShape="0">
                  <a:srgbClr val="F2BA02">
                    <a:alpha val="60000"/>
                  </a:srgbClr>
                </a:outerShdw>
              </a:effectLst>
            </p:spPr>
            <p:txBody>
              <a:bodyPr rtlCol="0" anchor="ctr"/>
              <a:lstStyle/>
              <a:p>
                <a:pPr algn="ctr" defTabSz="914279">
                  <a:buClrTx/>
                  <a:defRPr/>
                </a:pPr>
                <a:r>
                  <a:rPr lang="en-US" altLang="zh-CN" sz="1050" kern="1200" dirty="0">
                    <a:solidFill>
                      <a:prstClr val="black"/>
                    </a:solidFill>
                    <a:latin typeface="+mj-lt"/>
                    <a:ea typeface="微软雅黑"/>
                    <a:cs typeface="Times New Roman" panose="02020603050405020304" pitchFamily="18" charset="0"/>
                  </a:rPr>
                  <a:t>XR Box</a:t>
                </a:r>
                <a:endParaRPr lang="zh-CN" altLang="en-US" sz="1050" kern="1200" dirty="0">
                  <a:solidFill>
                    <a:prstClr val="black"/>
                  </a:solidFill>
                  <a:latin typeface="+mj-lt"/>
                  <a:ea typeface="微软雅黑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9" name="矩形: 圆角 198">
                <a:extLst>
                  <a:ext uri="{FF2B5EF4-FFF2-40B4-BE49-F238E27FC236}">
                    <a16:creationId xmlns:a16="http://schemas.microsoft.com/office/drawing/2014/main" id="{FC835F6A-DDAA-D426-3704-EB4C8EA11EDF}"/>
                  </a:ext>
                </a:extLst>
              </p:cNvPr>
              <p:cNvSpPr/>
              <p:nvPr/>
            </p:nvSpPr>
            <p:spPr>
              <a:xfrm>
                <a:off x="4106853" y="3841815"/>
                <a:ext cx="1417547" cy="233692"/>
              </a:xfrm>
              <a:prstGeom prst="roundRect">
                <a:avLst/>
              </a:prstGeom>
              <a:gradFill>
                <a:gsLst>
                  <a:gs pos="0">
                    <a:srgbClr val="F2BA02">
                      <a:lumOff val="17500"/>
                    </a:srgbClr>
                  </a:gs>
                  <a:gs pos="100000">
                    <a:srgbClr val="F2BA02"/>
                  </a:gs>
                </a:gsLst>
                <a:lin ang="2700000" scaled="0"/>
              </a:gradFill>
              <a:ln w="12700" cap="flat" cmpd="sng" algn="ctr">
                <a:solidFill>
                  <a:srgbClr val="F2BA02"/>
                </a:solidFill>
                <a:prstDash val="solid"/>
                <a:miter lim="800000"/>
              </a:ln>
              <a:effectLst>
                <a:outerShdw blurRad="101600" dist="50800" dir="5400000" algn="ctr" rotWithShape="0">
                  <a:srgbClr val="F2BA02">
                    <a:alpha val="60000"/>
                  </a:srgbClr>
                </a:outerShdw>
              </a:effectLst>
            </p:spPr>
            <p:txBody>
              <a:bodyPr rtlCol="0" anchor="ctr"/>
              <a:lstStyle/>
              <a:p>
                <a:pPr algn="ctr" defTabSz="914279">
                  <a:buClrTx/>
                  <a:defRPr/>
                </a:pPr>
                <a:r>
                  <a:rPr lang="en-US" altLang="zh-CN" sz="1050" kern="1200" dirty="0">
                    <a:solidFill>
                      <a:prstClr val="black"/>
                    </a:solidFill>
                    <a:latin typeface="+mj-lt"/>
                    <a:ea typeface="微软雅黑"/>
                    <a:cs typeface="Times New Roman" panose="02020603050405020304" pitchFamily="18" charset="0"/>
                  </a:rPr>
                  <a:t>XR Joystick</a:t>
                </a:r>
                <a:endParaRPr lang="zh-CN" altLang="en-US" sz="1050" kern="1200" dirty="0">
                  <a:solidFill>
                    <a:prstClr val="black"/>
                  </a:solidFill>
                  <a:latin typeface="+mj-lt"/>
                  <a:ea typeface="微软雅黑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0" name="矩形: 圆角 199">
                <a:extLst>
                  <a:ext uri="{FF2B5EF4-FFF2-40B4-BE49-F238E27FC236}">
                    <a16:creationId xmlns:a16="http://schemas.microsoft.com/office/drawing/2014/main" id="{DB3E548D-B889-4D48-3E37-707CEBC028B4}"/>
                  </a:ext>
                </a:extLst>
              </p:cNvPr>
              <p:cNvSpPr/>
              <p:nvPr/>
            </p:nvSpPr>
            <p:spPr>
              <a:xfrm>
                <a:off x="5712109" y="3841815"/>
                <a:ext cx="1405912" cy="233692"/>
              </a:xfrm>
              <a:prstGeom prst="roundRect">
                <a:avLst/>
              </a:prstGeom>
              <a:gradFill>
                <a:gsLst>
                  <a:gs pos="0">
                    <a:srgbClr val="F2BA02">
                      <a:lumOff val="17500"/>
                    </a:srgbClr>
                  </a:gs>
                  <a:gs pos="100000">
                    <a:srgbClr val="F2BA02"/>
                  </a:gs>
                </a:gsLst>
                <a:lin ang="2700000" scaled="0"/>
              </a:gradFill>
              <a:ln w="12700" cap="flat" cmpd="sng" algn="ctr">
                <a:solidFill>
                  <a:srgbClr val="F2BA02"/>
                </a:solidFill>
                <a:prstDash val="solid"/>
                <a:miter lim="800000"/>
              </a:ln>
              <a:effectLst>
                <a:outerShdw blurRad="101600" dist="50800" dir="5400000" algn="ctr" rotWithShape="0">
                  <a:srgbClr val="F2BA02">
                    <a:alpha val="60000"/>
                  </a:srgbClr>
                </a:outerShdw>
              </a:effectLst>
            </p:spPr>
            <p:txBody>
              <a:bodyPr rtlCol="0" anchor="ctr"/>
              <a:lstStyle/>
              <a:p>
                <a:pPr algn="ctr" defTabSz="914279">
                  <a:buClrTx/>
                  <a:defRPr/>
                </a:pPr>
                <a:r>
                  <a:rPr lang="en-US" altLang="zh-CN" sz="1050" kern="1200" dirty="0">
                    <a:solidFill>
                      <a:prstClr val="black"/>
                    </a:solidFill>
                    <a:latin typeface="+mj-lt"/>
                    <a:ea typeface="微软雅黑"/>
                    <a:cs typeface="Times New Roman" panose="02020603050405020304" pitchFamily="18" charset="0"/>
                  </a:rPr>
                  <a:t>XR Button</a:t>
                </a:r>
                <a:endParaRPr lang="zh-CN" altLang="en-US" sz="1050" kern="1200" dirty="0">
                  <a:solidFill>
                    <a:prstClr val="black"/>
                  </a:solidFill>
                  <a:latin typeface="+mj-lt"/>
                  <a:ea typeface="微软雅黑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01" name="连接符: 曲线 200">
                <a:extLst>
                  <a:ext uri="{FF2B5EF4-FFF2-40B4-BE49-F238E27FC236}">
                    <a16:creationId xmlns:a16="http://schemas.microsoft.com/office/drawing/2014/main" id="{2AFC70B0-F9D2-742F-517C-695B03869E6C}"/>
                  </a:ext>
                </a:extLst>
              </p:cNvPr>
              <p:cNvCxnSpPr>
                <a:cxnSpLocks/>
                <a:stCxn id="198" idx="0"/>
                <a:endCxn id="193" idx="2"/>
              </p:cNvCxnSpPr>
              <p:nvPr/>
            </p:nvCxnSpPr>
            <p:spPr>
              <a:xfrm rot="5400000" flipH="1" flipV="1">
                <a:off x="3010807" y="3320707"/>
                <a:ext cx="429012" cy="566285"/>
              </a:xfrm>
              <a:prstGeom prst="curvedConnector3">
                <a:avLst>
                  <a:gd name="adj1" fmla="val 50000"/>
                </a:avLst>
              </a:prstGeom>
              <a:noFill/>
              <a:ln w="25400" cap="flat" cmpd="sng" algn="ctr">
                <a:solidFill>
                  <a:sysClr val="windowText" lastClr="000000"/>
                </a:solidFill>
                <a:prstDash val="sysDot"/>
                <a:miter lim="800000"/>
                <a:tailEnd type="triangle"/>
              </a:ln>
              <a:effectLst/>
            </p:spPr>
          </p:cxnSp>
          <p:cxnSp>
            <p:nvCxnSpPr>
              <p:cNvPr id="202" name="连接符: 曲线 201">
                <a:extLst>
                  <a:ext uri="{FF2B5EF4-FFF2-40B4-BE49-F238E27FC236}">
                    <a16:creationId xmlns:a16="http://schemas.microsoft.com/office/drawing/2014/main" id="{38A2025F-A5E7-CBDB-310F-1888F39C4B47}"/>
                  </a:ext>
                </a:extLst>
              </p:cNvPr>
              <p:cNvCxnSpPr>
                <a:cxnSpLocks/>
                <a:stCxn id="200" idx="0"/>
              </p:cNvCxnSpPr>
              <p:nvPr/>
            </p:nvCxnSpPr>
            <p:spPr>
              <a:xfrm rot="16200000" flipV="1">
                <a:off x="6004246" y="3430995"/>
                <a:ext cx="455836" cy="365805"/>
              </a:xfrm>
              <a:prstGeom prst="curvedConnector3">
                <a:avLst>
                  <a:gd name="adj1" fmla="val 50000"/>
                </a:avLst>
              </a:prstGeom>
              <a:noFill/>
              <a:ln w="25400" cap="flat" cmpd="sng" algn="ctr">
                <a:solidFill>
                  <a:sysClr val="windowText" lastClr="000000"/>
                </a:solidFill>
                <a:prstDash val="sysDot"/>
                <a:miter lim="800000"/>
                <a:headEnd w="med" len="sm"/>
                <a:tailEnd type="triangle"/>
              </a:ln>
              <a:effectLst/>
            </p:spPr>
          </p:cxnSp>
          <p:cxnSp>
            <p:nvCxnSpPr>
              <p:cNvPr id="203" name="连接符: 曲线 202">
                <a:extLst>
                  <a:ext uri="{FF2B5EF4-FFF2-40B4-BE49-F238E27FC236}">
                    <a16:creationId xmlns:a16="http://schemas.microsoft.com/office/drawing/2014/main" id="{741EB95F-90F5-551A-86A3-867B74A8C75D}"/>
                  </a:ext>
                </a:extLst>
              </p:cNvPr>
              <p:cNvCxnSpPr>
                <a:cxnSpLocks/>
                <a:stCxn id="199" idx="0"/>
                <a:endCxn id="194" idx="2"/>
              </p:cNvCxnSpPr>
              <p:nvPr/>
            </p:nvCxnSpPr>
            <p:spPr>
              <a:xfrm rot="5400000" flipH="1" flipV="1">
                <a:off x="5126097" y="3098007"/>
                <a:ext cx="433338" cy="1054279"/>
              </a:xfrm>
              <a:prstGeom prst="curvedConnector3">
                <a:avLst>
                  <a:gd name="adj1" fmla="val 50000"/>
                </a:avLst>
              </a:prstGeom>
              <a:noFill/>
              <a:ln w="25400" cap="flat" cmpd="sng" algn="ctr">
                <a:solidFill>
                  <a:sysClr val="windowText" lastClr="000000"/>
                </a:solidFill>
                <a:prstDash val="sysDot"/>
                <a:miter lim="800000"/>
                <a:headEnd w="med" len="sm"/>
                <a:tailEnd type="triangle"/>
              </a:ln>
              <a:effectLst/>
            </p:spPr>
          </p:cxnSp>
          <p:sp>
            <p:nvSpPr>
              <p:cNvPr id="204" name="文本框 203">
                <a:extLst>
                  <a:ext uri="{FF2B5EF4-FFF2-40B4-BE49-F238E27FC236}">
                    <a16:creationId xmlns:a16="http://schemas.microsoft.com/office/drawing/2014/main" id="{8E942CA2-68BB-A4D2-F69A-81D10326AF21}"/>
                  </a:ext>
                </a:extLst>
              </p:cNvPr>
              <p:cNvSpPr txBox="1"/>
              <p:nvPr/>
            </p:nvSpPr>
            <p:spPr>
              <a:xfrm>
                <a:off x="3767375" y="3513340"/>
                <a:ext cx="1376202" cy="3296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914279">
                  <a:buClrTx/>
                  <a:defRPr/>
                </a:pPr>
                <a:r>
                  <a:rPr lang="en-US" altLang="zh-CN" sz="1050" kern="1200" dirty="0">
                    <a:solidFill>
                      <a:prstClr val="black"/>
                    </a:solidFill>
                    <a:latin typeface="+mj-lt"/>
                    <a:ea typeface="微软雅黑"/>
                    <a:cs typeface="Times New Roman" panose="02020603050405020304" pitchFamily="18" charset="0"/>
                  </a:rPr>
                  <a:t>Implement</a:t>
                </a:r>
                <a:endParaRPr lang="zh-CN" altLang="en-US" sz="1050" kern="1200" dirty="0">
                  <a:solidFill>
                    <a:prstClr val="black"/>
                  </a:solidFill>
                  <a:latin typeface="+mj-lt"/>
                  <a:ea typeface="微软雅黑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05" name="连接符: 曲线 204">
                <a:extLst>
                  <a:ext uri="{FF2B5EF4-FFF2-40B4-BE49-F238E27FC236}">
                    <a16:creationId xmlns:a16="http://schemas.microsoft.com/office/drawing/2014/main" id="{3A11CA9D-C8E0-A8D1-1B22-F1D7AC5CC81B}"/>
                  </a:ext>
                </a:extLst>
              </p:cNvPr>
              <p:cNvCxnSpPr>
                <a:cxnSpLocks/>
                <a:stCxn id="187" idx="1"/>
                <a:endCxn id="193" idx="1"/>
              </p:cNvCxnSpPr>
              <p:nvPr/>
            </p:nvCxnSpPr>
            <p:spPr>
              <a:xfrm rot="10800000" flipV="1">
                <a:off x="2579239" y="2163336"/>
                <a:ext cx="361254" cy="1109161"/>
              </a:xfrm>
              <a:prstGeom prst="curvedConnector3">
                <a:avLst>
                  <a:gd name="adj1" fmla="val 191131"/>
                </a:avLst>
              </a:prstGeom>
              <a:noFill/>
              <a:ln w="50800" cap="flat" cmpd="sng" algn="ctr">
                <a:solidFill>
                  <a:srgbClr val="4874CB"/>
                </a:solidFill>
                <a:prstDash val="solid"/>
                <a:miter lim="800000"/>
                <a:tailEnd type="triangle"/>
              </a:ln>
              <a:effectLst/>
            </p:spPr>
          </p:cxnSp>
          <p:cxnSp>
            <p:nvCxnSpPr>
              <p:cNvPr id="206" name="连接符: 曲线 205">
                <a:extLst>
                  <a:ext uri="{FF2B5EF4-FFF2-40B4-BE49-F238E27FC236}">
                    <a16:creationId xmlns:a16="http://schemas.microsoft.com/office/drawing/2014/main" id="{D93F31B8-FC78-41A4-519D-2BE801C1E82F}"/>
                  </a:ext>
                </a:extLst>
              </p:cNvPr>
              <p:cNvCxnSpPr>
                <a:cxnSpLocks/>
                <a:stCxn id="188" idx="3"/>
                <a:endCxn id="194" idx="3"/>
              </p:cNvCxnSpPr>
              <p:nvPr/>
            </p:nvCxnSpPr>
            <p:spPr>
              <a:xfrm>
                <a:off x="6542760" y="2164864"/>
                <a:ext cx="317666" cy="1126766"/>
              </a:xfrm>
              <a:prstGeom prst="curvedConnector3">
                <a:avLst>
                  <a:gd name="adj1" fmla="val 203635"/>
                </a:avLst>
              </a:prstGeom>
              <a:noFill/>
              <a:ln w="50800" cap="flat" cmpd="sng" algn="ctr">
                <a:solidFill>
                  <a:srgbClr val="4874CB"/>
                </a:solidFill>
                <a:prstDash val="solid"/>
                <a:miter lim="800000"/>
                <a:tailEnd type="triangle"/>
              </a:ln>
              <a:effectLst/>
            </p:spPr>
          </p:cxnSp>
          <p:sp>
            <p:nvSpPr>
              <p:cNvPr id="208" name="文本框 207">
                <a:extLst>
                  <a:ext uri="{FF2B5EF4-FFF2-40B4-BE49-F238E27FC236}">
                    <a16:creationId xmlns:a16="http://schemas.microsoft.com/office/drawing/2014/main" id="{FC7F1986-8F04-8A47-7357-B383FD56FCC9}"/>
                  </a:ext>
                </a:extLst>
              </p:cNvPr>
              <p:cNvSpPr txBox="1"/>
              <p:nvPr/>
            </p:nvSpPr>
            <p:spPr>
              <a:xfrm>
                <a:off x="2260645" y="2547255"/>
                <a:ext cx="999072" cy="3296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914279">
                  <a:buClrTx/>
                  <a:defRPr/>
                </a:pPr>
                <a:r>
                  <a:rPr lang="en-US" altLang="zh-CN" sz="1050" kern="1200" dirty="0">
                    <a:solidFill>
                      <a:prstClr val="black"/>
                    </a:solidFill>
                    <a:latin typeface="+mj-lt"/>
                    <a:ea typeface="微软雅黑"/>
                    <a:cs typeface="Times New Roman" panose="02020603050405020304" pitchFamily="18" charset="0"/>
                  </a:rPr>
                  <a:t>Grab</a:t>
                </a:r>
                <a:endParaRPr lang="zh-CN" altLang="en-US" sz="1050" kern="1200" dirty="0">
                  <a:solidFill>
                    <a:prstClr val="black"/>
                  </a:solidFill>
                  <a:latin typeface="+mj-lt"/>
                  <a:ea typeface="微软雅黑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0" name="文本框 209">
                <a:extLst>
                  <a:ext uri="{FF2B5EF4-FFF2-40B4-BE49-F238E27FC236}">
                    <a16:creationId xmlns:a16="http://schemas.microsoft.com/office/drawing/2014/main" id="{AA0AD51C-76DD-925C-089F-70C52EA072F8}"/>
                  </a:ext>
                </a:extLst>
              </p:cNvPr>
              <p:cNvSpPr txBox="1"/>
              <p:nvPr/>
            </p:nvSpPr>
            <p:spPr>
              <a:xfrm>
                <a:off x="6255709" y="2514127"/>
                <a:ext cx="994230" cy="3296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defTabSz="914279">
                  <a:buClrTx/>
                  <a:defRPr/>
                </a:pPr>
                <a:r>
                  <a:rPr lang="en-US" altLang="zh-CN" sz="1050" kern="1200" dirty="0">
                    <a:solidFill>
                      <a:prstClr val="black"/>
                    </a:solidFill>
                    <a:latin typeface="+mj-lt"/>
                    <a:ea typeface="微软雅黑"/>
                    <a:cs typeface="Times New Roman" panose="02020603050405020304" pitchFamily="18" charset="0"/>
                  </a:rPr>
                  <a:t>Trigger</a:t>
                </a:r>
                <a:endParaRPr lang="zh-CN" altLang="en-US" sz="1050" kern="1200" dirty="0">
                  <a:solidFill>
                    <a:prstClr val="black"/>
                  </a:solidFill>
                  <a:latin typeface="+mj-lt"/>
                  <a:ea typeface="微软雅黑"/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215" name="AutoShape 2">
            <a:extLst>
              <a:ext uri="{FF2B5EF4-FFF2-40B4-BE49-F238E27FC236}">
                <a16:creationId xmlns:a16="http://schemas.microsoft.com/office/drawing/2014/main" id="{B03B425F-CCBA-EA2C-A27E-38A7CA7ADD51}"/>
              </a:ext>
            </a:extLst>
          </p:cNvPr>
          <p:cNvSpPr/>
          <p:nvPr/>
        </p:nvSpPr>
        <p:spPr>
          <a:xfrm>
            <a:off x="3618464" y="3860025"/>
            <a:ext cx="3606840" cy="408044"/>
          </a:xfrm>
          <a:prstGeom prst="rect">
            <a:avLst/>
          </a:prstGeom>
          <a:solidFill>
            <a:srgbClr val="64E8D6">
              <a:alpha val="75000"/>
            </a:srgbClr>
          </a:solidFill>
          <a:ln w="12700" cap="flat">
            <a:noFill/>
            <a:prstDash val="solid"/>
          </a:ln>
        </p:spPr>
        <p:txBody>
          <a:bodyPr lIns="91440" tIns="45720" rIns="91440" bIns="45720" rtlCol="0" anchor="ctr">
            <a:noAutofit/>
          </a:bodyPr>
          <a:lstStyle/>
          <a:p>
            <a:pPr algn="ctr">
              <a:defRPr/>
            </a:pPr>
            <a:r>
              <a:rPr lang="en-US" sz="1100" dirty="0"/>
              <a:t>Pre-defined &amp; Customized Task Model</a:t>
            </a:r>
            <a:endParaRPr sz="1100" dirty="0"/>
          </a:p>
        </p:txBody>
      </p:sp>
      <p:sp>
        <p:nvSpPr>
          <p:cNvPr id="260" name="AutoShape 27">
            <a:extLst>
              <a:ext uri="{FF2B5EF4-FFF2-40B4-BE49-F238E27FC236}">
                <a16:creationId xmlns:a16="http://schemas.microsoft.com/office/drawing/2014/main" id="{06328E4B-7BD1-D6E1-DF4B-9ED411193124}"/>
              </a:ext>
            </a:extLst>
          </p:cNvPr>
          <p:cNvSpPr/>
          <p:nvPr/>
        </p:nvSpPr>
        <p:spPr>
          <a:xfrm rot="10800000">
            <a:off x="5778919" y="4247802"/>
            <a:ext cx="192655" cy="192649"/>
          </a:xfrm>
          <a:prstGeom prst="downArrow">
            <a:avLst>
              <a:gd name="adj1" fmla="val 50000"/>
              <a:gd name="adj2" fmla="val 50000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40" tIns="45720" rIns="91440" bIns="45720" rtlCol="0" anchor="ctr">
            <a:noAutofit/>
          </a:bodyPr>
          <a:lstStyle/>
          <a:p>
            <a:pPr algn="ctr">
              <a:defRPr/>
            </a:pPr>
            <a:endParaRPr sz="1200"/>
          </a:p>
        </p:txBody>
      </p:sp>
      <p:sp>
        <p:nvSpPr>
          <p:cNvPr id="291" name="AutoShape 119">
            <a:extLst>
              <a:ext uri="{FF2B5EF4-FFF2-40B4-BE49-F238E27FC236}">
                <a16:creationId xmlns:a16="http://schemas.microsoft.com/office/drawing/2014/main" id="{F1527144-A497-F807-ADCB-99602A01FA92}"/>
              </a:ext>
            </a:extLst>
          </p:cNvPr>
          <p:cNvSpPr/>
          <p:nvPr/>
        </p:nvSpPr>
        <p:spPr>
          <a:xfrm>
            <a:off x="3531084" y="4214877"/>
            <a:ext cx="2784192" cy="2159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91440" tIns="45720" rIns="91440" bIns="45720" rtlCol="0" anchor="t">
            <a:noAutofit/>
          </a:bodyPr>
          <a:lstStyle/>
          <a:p>
            <a:pPr>
              <a:defRPr/>
            </a:pPr>
            <a:r>
              <a:rPr lang="en-US" sz="1100" dirty="0"/>
              <a:t>Parallel and serial combinations</a:t>
            </a:r>
          </a:p>
        </p:txBody>
      </p:sp>
      <p:sp>
        <p:nvSpPr>
          <p:cNvPr id="4" name="AutoShape 5">
            <a:extLst>
              <a:ext uri="{FF2B5EF4-FFF2-40B4-BE49-F238E27FC236}">
                <a16:creationId xmlns:a16="http://schemas.microsoft.com/office/drawing/2014/main" id="{78532F2D-405A-CC8F-32A6-F02D41D381DF}"/>
              </a:ext>
            </a:extLst>
          </p:cNvPr>
          <p:cNvSpPr/>
          <p:nvPr/>
        </p:nvSpPr>
        <p:spPr>
          <a:xfrm>
            <a:off x="3493112" y="3495540"/>
            <a:ext cx="3894239" cy="3133789"/>
          </a:xfrm>
          <a:prstGeom prst="roundRect">
            <a:avLst>
              <a:gd name="adj" fmla="val 0"/>
            </a:avLst>
          </a:prstGeom>
          <a:noFill/>
          <a:ln w="34925" cap="flat" cmpd="sng">
            <a:solidFill>
              <a:schemeClr val="accent6">
                <a:lumMod val="75000"/>
              </a:schemeClr>
            </a:solidFill>
            <a:prstDash val="dash"/>
          </a:ln>
        </p:spPr>
        <p:txBody>
          <a:bodyPr lIns="91440" tIns="45720" rIns="91440" bIns="45720" rtlCol="0" anchor="ctr">
            <a:noAutofit/>
          </a:bodyPr>
          <a:lstStyle/>
          <a:p>
            <a:pPr algn="ctr">
              <a:defRPr/>
            </a:pPr>
            <a:endParaRPr sz="1200" dirty="0"/>
          </a:p>
        </p:txBody>
      </p:sp>
      <p:sp>
        <p:nvSpPr>
          <p:cNvPr id="30" name="AutoShape 36">
            <a:extLst>
              <a:ext uri="{FF2B5EF4-FFF2-40B4-BE49-F238E27FC236}">
                <a16:creationId xmlns:a16="http://schemas.microsoft.com/office/drawing/2014/main" id="{8061A5FC-1C87-0DA5-347D-7671B69CE0B8}"/>
              </a:ext>
            </a:extLst>
          </p:cNvPr>
          <p:cNvSpPr/>
          <p:nvPr/>
        </p:nvSpPr>
        <p:spPr>
          <a:xfrm>
            <a:off x="3449944" y="3545095"/>
            <a:ext cx="2093583" cy="266700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0" tIns="0" rIns="0" bIns="0" rtlCol="0" anchor="ctr">
            <a:noAutofit/>
          </a:bodyPr>
          <a:lstStyle/>
          <a:p>
            <a:pPr algn="ctr">
              <a:lnSpc>
                <a:spcPct val="125000"/>
              </a:lnSpc>
              <a:defRPr/>
            </a:pPr>
            <a:r>
              <a:rPr lang="en-US" sz="1800" b="1" dirty="0">
                <a:solidFill>
                  <a:srgbClr val="1F2329"/>
                </a:solidFill>
              </a:rPr>
              <a:t>EAT Framework</a:t>
            </a:r>
            <a:endParaRPr lang="en-US" sz="1800" dirty="0"/>
          </a:p>
        </p:txBody>
      </p:sp>
      <p:cxnSp>
        <p:nvCxnSpPr>
          <p:cNvPr id="165" name="直接箭头连接符 164">
            <a:extLst>
              <a:ext uri="{FF2B5EF4-FFF2-40B4-BE49-F238E27FC236}">
                <a16:creationId xmlns:a16="http://schemas.microsoft.com/office/drawing/2014/main" id="{62FB0D83-DEF6-C474-7589-291CAD89C488}"/>
              </a:ext>
            </a:extLst>
          </p:cNvPr>
          <p:cNvCxnSpPr>
            <a:cxnSpLocks/>
          </p:cNvCxnSpPr>
          <p:nvPr/>
        </p:nvCxnSpPr>
        <p:spPr>
          <a:xfrm>
            <a:off x="1587280" y="1891952"/>
            <a:ext cx="0" cy="199365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直接箭头连接符 165">
            <a:extLst>
              <a:ext uri="{FF2B5EF4-FFF2-40B4-BE49-F238E27FC236}">
                <a16:creationId xmlns:a16="http://schemas.microsoft.com/office/drawing/2014/main" id="{70B5E678-91F7-ABDF-CC7A-467C5D8993B8}"/>
              </a:ext>
            </a:extLst>
          </p:cNvPr>
          <p:cNvCxnSpPr>
            <a:cxnSpLocks/>
          </p:cNvCxnSpPr>
          <p:nvPr/>
        </p:nvCxnSpPr>
        <p:spPr>
          <a:xfrm flipV="1">
            <a:off x="3191007" y="5176575"/>
            <a:ext cx="306983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27" name="组合 226">
            <a:extLst>
              <a:ext uri="{FF2B5EF4-FFF2-40B4-BE49-F238E27FC236}">
                <a16:creationId xmlns:a16="http://schemas.microsoft.com/office/drawing/2014/main" id="{D44FB38A-89B2-920A-A2C0-1B9FB6FFE2C8}"/>
              </a:ext>
            </a:extLst>
          </p:cNvPr>
          <p:cNvGrpSpPr/>
          <p:nvPr/>
        </p:nvGrpSpPr>
        <p:grpSpPr>
          <a:xfrm>
            <a:off x="3602996" y="486329"/>
            <a:ext cx="3722489" cy="1229875"/>
            <a:chOff x="3384012" y="411776"/>
            <a:chExt cx="3722489" cy="1229875"/>
          </a:xfrm>
        </p:grpSpPr>
        <p:sp>
          <p:nvSpPr>
            <p:cNvPr id="94" name="AutoShape 94"/>
            <p:cNvSpPr/>
            <p:nvPr/>
          </p:nvSpPr>
          <p:spPr>
            <a:xfrm>
              <a:off x="3384012" y="430274"/>
              <a:ext cx="3722489" cy="1193069"/>
            </a:xfrm>
            <a:prstGeom prst="roundRect">
              <a:avLst>
                <a:gd name="adj" fmla="val 1335"/>
              </a:avLst>
            </a:prstGeom>
            <a:noFill/>
            <a:ln w="12700" cap="flat" cmpd="sng">
              <a:solidFill>
                <a:schemeClr val="tx1"/>
              </a:solidFill>
              <a:prstDash val="solid"/>
              <a:round/>
            </a:ln>
          </p:spPr>
          <p:txBody>
            <a:bodyPr lIns="63500" tIns="63500" rIns="63500" bIns="63500" rtlCol="0" anchor="ctr">
              <a:noAutofit/>
            </a:bodyPr>
            <a:lstStyle/>
            <a:p>
              <a:pPr algn="ctr">
                <a:defRPr/>
              </a:pPr>
              <a:endParaRPr sz="2628" dirty="0"/>
            </a:p>
          </p:txBody>
        </p:sp>
        <p:grpSp>
          <p:nvGrpSpPr>
            <p:cNvPr id="104" name="Group 104"/>
            <p:cNvGrpSpPr/>
            <p:nvPr/>
          </p:nvGrpSpPr>
          <p:grpSpPr>
            <a:xfrm>
              <a:off x="3460176" y="564279"/>
              <a:ext cx="3522099" cy="1077372"/>
              <a:chOff x="2800273" y="1563958"/>
              <a:chExt cx="3522099" cy="1077372"/>
            </a:xfrm>
          </p:grpSpPr>
          <p:pic>
            <p:nvPicPr>
              <p:cNvPr id="105" name="Picture 105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800273" y="1581459"/>
                <a:ext cx="1217367" cy="835792"/>
              </a:xfrm>
              <a:prstGeom prst="rect">
                <a:avLst/>
              </a:prstGeom>
              <a:ln>
                <a:noFill/>
                <a:prstDash val="solid"/>
              </a:ln>
            </p:spPr>
          </p:pic>
          <p:pic>
            <p:nvPicPr>
              <p:cNvPr id="106" name="Picture 106"/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024022" y="1563958"/>
                <a:ext cx="1221304" cy="872974"/>
              </a:xfrm>
              <a:prstGeom prst="rect">
                <a:avLst/>
              </a:prstGeom>
              <a:ln>
                <a:noFill/>
                <a:prstDash val="solid"/>
              </a:ln>
            </p:spPr>
          </p:pic>
          <p:sp>
            <p:nvSpPr>
              <p:cNvPr id="107" name="AutoShape 107"/>
              <p:cNvSpPr/>
              <p:nvPr/>
            </p:nvSpPr>
            <p:spPr>
              <a:xfrm rot="16200000">
                <a:off x="4268484" y="1900696"/>
                <a:ext cx="197372" cy="607329"/>
              </a:xfrm>
              <a:prstGeom prst="downArrow">
                <a:avLst>
                  <a:gd name="adj1" fmla="val 50000"/>
                  <a:gd name="adj2" fmla="val 50000"/>
                </a:avLst>
              </a:prstGeom>
              <a:ln w="6350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91440" tIns="45720" rIns="0" bIns="45720" rtlCol="0" anchor="ctr">
                <a:noAutofit/>
              </a:bodyPr>
              <a:lstStyle/>
              <a:p>
                <a:pPr algn="ctr">
                  <a:defRPr/>
                </a:pPr>
                <a:endParaRPr sz="2628"/>
              </a:p>
            </p:txBody>
          </p:sp>
          <p:sp>
            <p:nvSpPr>
              <p:cNvPr id="108" name="AutoShape 108"/>
              <p:cNvSpPr/>
              <p:nvPr/>
            </p:nvSpPr>
            <p:spPr>
              <a:xfrm>
                <a:off x="3831818" y="1903063"/>
                <a:ext cx="1058353" cy="241300"/>
              </a:xfrm>
              <a:prstGeom prst="rect">
                <a:avLst/>
              </a:prstGeom>
              <a:noFill/>
              <a:ln w="12700">
                <a:noFill/>
                <a:prstDash val="solid"/>
              </a:ln>
            </p:spPr>
            <p:txBody>
              <a:bodyPr lIns="91440" tIns="45720" rIns="91440" bIns="45720" rtlCol="0" anchor="t">
                <a:noAutofit/>
              </a:bodyPr>
              <a:lstStyle/>
              <a:p>
                <a:pPr algn="ctr">
                  <a:defRPr/>
                </a:pPr>
                <a:r>
                  <a:rPr lang="en-US" sz="1000" dirty="0">
                    <a:solidFill>
                      <a:srgbClr val="2B2F36"/>
                    </a:solidFill>
                  </a:rPr>
                  <a:t>Bake NavMesh</a:t>
                </a:r>
                <a:endParaRPr lang="en-US" sz="1100" dirty="0"/>
              </a:p>
            </p:txBody>
          </p:sp>
          <p:sp>
            <p:nvSpPr>
              <p:cNvPr id="109" name="AutoShape 109"/>
              <p:cNvSpPr/>
              <p:nvPr/>
            </p:nvSpPr>
            <p:spPr>
              <a:xfrm>
                <a:off x="2837170" y="2309379"/>
                <a:ext cx="1180471" cy="241300"/>
              </a:xfrm>
              <a:prstGeom prst="rect">
                <a:avLst/>
              </a:prstGeom>
              <a:noFill/>
              <a:ln w="12700">
                <a:noFill/>
                <a:prstDash val="solid"/>
              </a:ln>
            </p:spPr>
            <p:txBody>
              <a:bodyPr lIns="91440" tIns="45720" rIns="91440" bIns="45720" rtlCol="0" anchor="t">
                <a:noAutofit/>
              </a:bodyPr>
              <a:lstStyle/>
              <a:p>
                <a:pPr algn="ctr">
                  <a:defRPr/>
                </a:pPr>
                <a:r>
                  <a:rPr lang="en-US" sz="1000"/>
                  <a:t>Original Scene</a:t>
                </a:r>
                <a:endParaRPr lang="en-US" sz="1100"/>
              </a:p>
            </p:txBody>
          </p:sp>
          <p:sp>
            <p:nvSpPr>
              <p:cNvPr id="110" name="AutoShape 110"/>
              <p:cNvSpPr/>
              <p:nvPr/>
            </p:nvSpPr>
            <p:spPr>
              <a:xfrm>
                <a:off x="4924580" y="2400030"/>
                <a:ext cx="1397792" cy="241300"/>
              </a:xfrm>
              <a:prstGeom prst="rect">
                <a:avLst/>
              </a:prstGeom>
              <a:noFill/>
              <a:ln w="12700">
                <a:noFill/>
                <a:prstDash val="solid"/>
              </a:ln>
            </p:spPr>
            <p:txBody>
              <a:bodyPr lIns="91440" tIns="45720" rIns="91440" bIns="45720" rtlCol="0" anchor="t">
                <a:noAutofit/>
              </a:bodyPr>
              <a:lstStyle/>
              <a:p>
                <a:pPr algn="ctr">
                  <a:defRPr/>
                </a:pPr>
                <a:r>
                  <a:rPr lang="en-US" sz="1000" dirty="0"/>
                  <a:t>Scene with NavMesh</a:t>
                </a:r>
                <a:endParaRPr lang="en-US" sz="1100" dirty="0"/>
              </a:p>
            </p:txBody>
          </p:sp>
        </p:grpSp>
        <p:grpSp>
          <p:nvGrpSpPr>
            <p:cNvPr id="125" name="Group 125"/>
            <p:cNvGrpSpPr/>
            <p:nvPr/>
          </p:nvGrpSpPr>
          <p:grpSpPr>
            <a:xfrm>
              <a:off x="3455801" y="411776"/>
              <a:ext cx="2454729" cy="279400"/>
              <a:chOff x="2795898" y="1411455"/>
              <a:chExt cx="2454729" cy="279400"/>
            </a:xfrm>
          </p:grpSpPr>
          <p:sp>
            <p:nvSpPr>
              <p:cNvPr id="126" name="AutoShape 126"/>
              <p:cNvSpPr/>
              <p:nvPr/>
            </p:nvSpPr>
            <p:spPr>
              <a:xfrm>
                <a:off x="2859398" y="1411455"/>
                <a:ext cx="2391229" cy="279400"/>
              </a:xfrm>
              <a:prstGeom prst="rect">
                <a:avLst/>
              </a:prstGeom>
              <a:noFill/>
              <a:ln w="12700">
                <a:noFill/>
                <a:prstDash val="solid"/>
              </a:ln>
            </p:spPr>
            <p:txBody>
              <a:bodyPr lIns="91440" tIns="45720" rIns="91440" bIns="45720" rtlCol="0" anchor="t">
                <a:noAutofit/>
              </a:bodyPr>
              <a:lstStyle/>
              <a:p>
                <a:pPr algn="ctr">
                  <a:defRPr/>
                </a:pPr>
                <a:r>
                  <a:rPr lang="en-US" sz="1200" b="1" i="1" dirty="0">
                    <a:solidFill>
                      <a:srgbClr val="2B2F36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Preliminary Scene Configuration</a:t>
                </a:r>
                <a:endParaRPr lang="en-US" sz="1100" dirty="0"/>
              </a:p>
            </p:txBody>
          </p:sp>
          <p:grpSp>
            <p:nvGrpSpPr>
              <p:cNvPr id="127" name="Group 127"/>
              <p:cNvGrpSpPr/>
              <p:nvPr/>
            </p:nvGrpSpPr>
            <p:grpSpPr>
              <a:xfrm>
                <a:off x="2795898" y="1435137"/>
                <a:ext cx="183799" cy="192218"/>
                <a:chOff x="2795898" y="1435137"/>
                <a:chExt cx="183799" cy="192218"/>
              </a:xfrm>
            </p:grpSpPr>
            <p:sp>
              <p:nvSpPr>
                <p:cNvPr id="128" name="AutoShape 128"/>
                <p:cNvSpPr/>
                <p:nvPr/>
              </p:nvSpPr>
              <p:spPr>
                <a:xfrm>
                  <a:off x="2795898" y="1449555"/>
                  <a:ext cx="177800" cy="177800"/>
                </a:xfrm>
                <a:prstGeom prst="ellipse">
                  <a:avLst/>
                </a:prstGeom>
                <a:solidFill>
                  <a:srgbClr val="000000">
                    <a:alpha val="100000"/>
                  </a:srgbClr>
                </a:solidFill>
                <a:ln w="25400">
                  <a:noFill/>
                  <a:prstDash val="solid"/>
                </a:ln>
              </p:spPr>
              <p:txBody>
                <a:bodyPr lIns="63500" tIns="63500" rIns="0" bIns="63500" rtlCol="0" anchor="ctr">
                  <a:noAutofit/>
                </a:bodyPr>
                <a:lstStyle/>
                <a:p>
                  <a:pPr algn="ctr">
                    <a:defRPr/>
                  </a:pPr>
                  <a:endParaRPr sz="2628"/>
                </a:p>
              </p:txBody>
            </p:sp>
            <p:sp>
              <p:nvSpPr>
                <p:cNvPr id="129" name="AutoShape 129"/>
                <p:cNvSpPr/>
                <p:nvPr/>
              </p:nvSpPr>
              <p:spPr>
                <a:xfrm>
                  <a:off x="2852697" y="1435137"/>
                  <a:ext cx="127000" cy="190500"/>
                </a:xfrm>
                <a:prstGeom prst="rect">
                  <a:avLst/>
                </a:prstGeom>
                <a:noFill/>
                <a:ln w="12700">
                  <a:noFill/>
                  <a:prstDash val="solid"/>
                </a:ln>
              </p:spPr>
              <p:txBody>
                <a:bodyPr lIns="0" tIns="0" rIns="0" bIns="0" rtlCol="0" anchor="ctr">
                  <a:noAutofit/>
                </a:bodyPr>
                <a:lstStyle/>
                <a:p>
                  <a:pPr>
                    <a:lnSpc>
                      <a:spcPct val="125000"/>
                    </a:lnSpc>
                    <a:defRPr/>
                  </a:pPr>
                  <a:r>
                    <a:rPr lang="en-US" sz="1000" dirty="0">
                      <a:solidFill>
                        <a:srgbClr val="FFFFFF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1</a:t>
                  </a:r>
                  <a:endParaRPr lang="en-US" sz="1100" dirty="0"/>
                </a:p>
              </p:txBody>
            </p:sp>
          </p:grpSp>
        </p:grpSp>
      </p:grpSp>
      <p:cxnSp>
        <p:nvCxnSpPr>
          <p:cNvPr id="147" name="Connector 147"/>
          <p:cNvCxnSpPr>
            <a:cxnSpLocks/>
          </p:cNvCxnSpPr>
          <p:nvPr/>
        </p:nvCxnSpPr>
        <p:spPr>
          <a:xfrm flipV="1">
            <a:off x="7520021" y="1743572"/>
            <a:ext cx="532671" cy="148370"/>
          </a:xfrm>
          <a:prstGeom prst="line">
            <a:avLst/>
          </a:prstGeom>
          <a:solidFill>
            <a:srgbClr val="DEE0E3">
              <a:alpha val="100000"/>
            </a:srgbClr>
          </a:solidFill>
          <a:ln w="25400">
            <a:solidFill>
              <a:srgbClr val="2B2F36">
                <a:alpha val="100000"/>
              </a:srgbClr>
            </a:solidFill>
            <a:prstDash val="solid"/>
            <a:headEnd type="none" w="lg" len="lg"/>
            <a:tailEnd type="none" w="lg" len="lg"/>
          </a:ln>
        </p:spPr>
      </p:cxnSp>
      <p:sp>
        <p:nvSpPr>
          <p:cNvPr id="150" name="右大括号 149">
            <a:extLst>
              <a:ext uri="{FF2B5EF4-FFF2-40B4-BE49-F238E27FC236}">
                <a16:creationId xmlns:a16="http://schemas.microsoft.com/office/drawing/2014/main" id="{6290B6B9-120B-BAE9-0A63-90883991A552}"/>
              </a:ext>
            </a:extLst>
          </p:cNvPr>
          <p:cNvSpPr/>
          <p:nvPr/>
        </p:nvSpPr>
        <p:spPr>
          <a:xfrm>
            <a:off x="7369897" y="595302"/>
            <a:ext cx="185540" cy="2570481"/>
          </a:xfrm>
          <a:prstGeom prst="rightBrace">
            <a:avLst>
              <a:gd name="adj1" fmla="val 38451"/>
              <a:gd name="adj2" fmla="val 50000"/>
            </a:avLst>
          </a:prstGeom>
          <a:ln w="15875">
            <a:solidFill>
              <a:schemeClr val="dk1">
                <a:shade val="95000"/>
                <a:satMod val="10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628"/>
          </a:p>
        </p:txBody>
      </p:sp>
      <p:grpSp>
        <p:nvGrpSpPr>
          <p:cNvPr id="45" name="Group 45"/>
          <p:cNvGrpSpPr/>
          <p:nvPr/>
        </p:nvGrpSpPr>
        <p:grpSpPr>
          <a:xfrm>
            <a:off x="9829268" y="1862694"/>
            <a:ext cx="2572715" cy="698500"/>
            <a:chOff x="4604727" y="4920679"/>
            <a:chExt cx="2572715" cy="698500"/>
          </a:xfrm>
        </p:grpSpPr>
        <p:sp>
          <p:nvSpPr>
            <p:cNvPr id="46" name="AutoShape 46"/>
            <p:cNvSpPr/>
            <p:nvPr/>
          </p:nvSpPr>
          <p:spPr>
            <a:xfrm>
              <a:off x="4692102" y="4920679"/>
              <a:ext cx="1579057" cy="698500"/>
            </a:xfrm>
            <a:prstGeom prst="roundRect">
              <a:avLst>
                <a:gd name="adj" fmla="val 18181"/>
              </a:avLst>
            </a:prstGeom>
            <a:solidFill>
              <a:srgbClr val="DEE0E3">
                <a:alpha val="20000"/>
              </a:srgbClr>
            </a:solidFill>
            <a:ln w="25400" cap="flat" cmpd="sng">
              <a:solidFill>
                <a:srgbClr val="2B2F36">
                  <a:alpha val="20000"/>
                </a:srgbClr>
              </a:solidFill>
              <a:prstDash val="solid"/>
              <a:round/>
            </a:ln>
          </p:spPr>
          <p:txBody>
            <a:bodyPr lIns="63500" tIns="63500" rIns="63500" bIns="63500" rtlCol="0" anchor="ctr">
              <a:noAutofit/>
            </a:bodyPr>
            <a:lstStyle/>
            <a:p>
              <a:pPr algn="ctr">
                <a:defRPr/>
              </a:pPr>
              <a:endParaRPr sz="2628"/>
            </a:p>
          </p:txBody>
        </p:sp>
        <p:sp>
          <p:nvSpPr>
            <p:cNvPr id="47" name="AutoShape 47"/>
            <p:cNvSpPr/>
            <p:nvPr/>
          </p:nvSpPr>
          <p:spPr>
            <a:xfrm>
              <a:off x="4604727" y="4920679"/>
              <a:ext cx="1666431" cy="266700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txBody>
            <a:bodyPr lIns="0" tIns="0" rIns="0" bIns="0" rtlCol="0" anchor="ctr">
              <a:noAutofit/>
            </a:bodyPr>
            <a:lstStyle/>
            <a:p>
              <a:pPr algn="ctr">
                <a:lnSpc>
                  <a:spcPct val="125000"/>
                </a:lnSpc>
                <a:defRPr/>
              </a:pPr>
              <a:r>
                <a:rPr lang="en-US" sz="1200" b="1" dirty="0">
                  <a:solidFill>
                    <a:srgbClr val="1F2329"/>
                  </a:solidFill>
                  <a:latin typeface="+mj-lt"/>
                </a:rPr>
                <a:t>Entity Manager</a:t>
              </a:r>
              <a:endParaRPr lang="en-US" sz="1050" b="1" dirty="0">
                <a:latin typeface="+mj-lt"/>
              </a:endParaRPr>
            </a:p>
          </p:txBody>
        </p:sp>
        <p:grpSp>
          <p:nvGrpSpPr>
            <p:cNvPr id="48" name="Group 48"/>
            <p:cNvGrpSpPr/>
            <p:nvPr/>
          </p:nvGrpSpPr>
          <p:grpSpPr>
            <a:xfrm>
              <a:off x="4680492" y="5130229"/>
              <a:ext cx="2496950" cy="241300"/>
              <a:chOff x="4680492" y="5130229"/>
              <a:chExt cx="2496950" cy="241300"/>
            </a:xfrm>
          </p:grpSpPr>
          <p:sp>
            <p:nvSpPr>
              <p:cNvPr id="49" name="AutoShape 49"/>
              <p:cNvSpPr/>
              <p:nvPr/>
            </p:nvSpPr>
            <p:spPr>
              <a:xfrm>
                <a:off x="4680492" y="5130229"/>
                <a:ext cx="2496950" cy="241300"/>
              </a:xfrm>
              <a:prstGeom prst="rect">
                <a:avLst/>
              </a:prstGeom>
              <a:noFill/>
              <a:ln w="12700">
                <a:noFill/>
                <a:prstDash val="solid"/>
              </a:ln>
            </p:spPr>
            <p:txBody>
              <a:bodyPr lIns="91440" tIns="45720" rIns="91440" bIns="45720" rtlCol="0" anchor="t">
                <a:noAutofit/>
              </a:bodyPr>
              <a:lstStyle/>
              <a:p>
                <a:pPr>
                  <a:defRPr/>
                </a:pPr>
                <a:r>
                  <a:rPr lang="en-US" sz="1000" dirty="0">
                    <a:latin typeface="Consolas"/>
                    <a:ea typeface="Consolas"/>
                    <a:cs typeface="Consolas"/>
                    <a:sym typeface="Consolas"/>
                  </a:rPr>
                  <a:t>List&lt;</a:t>
                </a:r>
                <a:r>
                  <a:rPr lang="en-US" sz="1000" b="1" dirty="0">
                    <a:solidFill>
                      <a:srgbClr val="E07B05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BaseEntity  </a:t>
                </a:r>
                <a:r>
                  <a:rPr lang="en-US" sz="1000" dirty="0">
                    <a:latin typeface="Consolas"/>
                    <a:ea typeface="Consolas"/>
                    <a:cs typeface="Consolas"/>
                    <a:sym typeface="Consolas"/>
                  </a:rPr>
                  <a:t>&gt; </a:t>
                </a:r>
                <a:r>
                  <a:rPr lang="en-US" altLang="zh-CN" sz="1000" dirty="0">
                    <a:latin typeface="Consolas"/>
                    <a:ea typeface="Consolas"/>
                    <a:cs typeface="Consolas"/>
                    <a:sym typeface="Consolas"/>
                  </a:rPr>
                  <a:t>e</a:t>
                </a:r>
                <a:r>
                  <a:rPr lang="en-US" sz="1000" dirty="0">
                    <a:latin typeface="Consolas"/>
                    <a:ea typeface="Consolas"/>
                    <a:cs typeface="Consolas"/>
                    <a:sym typeface="Consolas"/>
                  </a:rPr>
                  <a:t>;</a:t>
                </a:r>
                <a:endParaRPr lang="en-US" sz="1100" dirty="0"/>
              </a:p>
            </p:txBody>
          </p:sp>
          <p:pic>
            <p:nvPicPr>
              <p:cNvPr id="50" name="Picture 50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32591" y="5190582"/>
                <a:ext cx="139700" cy="145059"/>
              </a:xfrm>
              <a:prstGeom prst="rect">
                <a:avLst/>
              </a:prstGeom>
              <a:ln>
                <a:noFill/>
                <a:prstDash val="solid"/>
              </a:ln>
            </p:spPr>
          </p:pic>
        </p:grpSp>
        <p:grpSp>
          <p:nvGrpSpPr>
            <p:cNvPr id="51" name="Group 51"/>
            <p:cNvGrpSpPr/>
            <p:nvPr/>
          </p:nvGrpSpPr>
          <p:grpSpPr>
            <a:xfrm>
              <a:off x="4686783" y="5296305"/>
              <a:ext cx="1812645" cy="272074"/>
              <a:chOff x="4686783" y="5296305"/>
              <a:chExt cx="1812645" cy="272074"/>
            </a:xfrm>
          </p:grpSpPr>
          <p:sp>
            <p:nvSpPr>
              <p:cNvPr id="52" name="AutoShape 52"/>
              <p:cNvSpPr/>
              <p:nvPr/>
            </p:nvSpPr>
            <p:spPr>
              <a:xfrm>
                <a:off x="4686783" y="5296305"/>
                <a:ext cx="1812645" cy="241300"/>
              </a:xfrm>
              <a:prstGeom prst="rect">
                <a:avLst/>
              </a:prstGeom>
              <a:noFill/>
              <a:ln w="12700">
                <a:noFill/>
                <a:prstDash val="solid"/>
              </a:ln>
            </p:spPr>
            <p:txBody>
              <a:bodyPr lIns="91440" tIns="45720" rIns="91440" bIns="45720" rtlCol="0" anchor="t">
                <a:noAutofit/>
              </a:bodyPr>
              <a:lstStyle/>
              <a:p>
                <a:pPr>
                  <a:defRPr/>
                </a:pPr>
                <a:r>
                  <a:rPr lang="en-US" sz="1000" dirty="0">
                    <a:latin typeface="Consolas"/>
                    <a:ea typeface="Consolas"/>
                    <a:cs typeface="Consolas"/>
                    <a:sym typeface="Consolas"/>
                  </a:rPr>
                  <a:t>List&lt;</a:t>
                </a:r>
                <a:r>
                  <a:rPr lang="en-US" sz="1000" b="1" dirty="0">
                    <a:solidFill>
                      <a:srgbClr val="F2BA02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Mono</a:t>
                </a:r>
                <a:r>
                  <a:rPr lang="en-US" sz="1000" b="1" dirty="0">
                    <a:solidFill>
                      <a:srgbClr val="FFC60A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   </a:t>
                </a:r>
                <a:r>
                  <a:rPr lang="en-US" sz="1000" dirty="0">
                    <a:latin typeface="Consolas"/>
                    <a:ea typeface="Consolas"/>
                    <a:cs typeface="Consolas"/>
                    <a:sym typeface="Consolas"/>
                  </a:rPr>
                  <a:t>&gt; m;</a:t>
                </a:r>
                <a:endParaRPr lang="en-US" sz="1100" dirty="0"/>
              </a:p>
            </p:txBody>
          </p:sp>
          <p:grpSp>
            <p:nvGrpSpPr>
              <p:cNvPr id="53" name="Group 53"/>
              <p:cNvGrpSpPr/>
              <p:nvPr/>
            </p:nvGrpSpPr>
            <p:grpSpPr>
              <a:xfrm>
                <a:off x="5401018" y="5311455"/>
                <a:ext cx="240937" cy="256924"/>
                <a:chOff x="5401018" y="5311455"/>
                <a:chExt cx="240937" cy="256924"/>
              </a:xfrm>
            </p:grpSpPr>
            <p:pic>
              <p:nvPicPr>
                <p:cNvPr id="54" name="Picture 54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401018" y="5311455"/>
                  <a:ext cx="221834" cy="217752"/>
                </a:xfrm>
                <a:prstGeom prst="roundRect">
                  <a:avLst>
                    <a:gd name="adj" fmla="val 18982"/>
                  </a:avLst>
                </a:prstGeom>
                <a:ln>
                  <a:noFill/>
                  <a:prstDash val="solid"/>
                </a:ln>
              </p:spPr>
            </p:pic>
            <p:pic>
              <p:nvPicPr>
                <p:cNvPr id="55" name="Picture 55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527728" y="5456254"/>
                  <a:ext cx="114227" cy="112125"/>
                </a:xfrm>
                <a:prstGeom prst="rect">
                  <a:avLst/>
                </a:prstGeom>
                <a:ln>
                  <a:noFill/>
                  <a:prstDash val="solid"/>
                </a:ln>
              </p:spPr>
            </p:pic>
          </p:grpSp>
        </p:grpSp>
      </p:grpSp>
      <p:grpSp>
        <p:nvGrpSpPr>
          <p:cNvPr id="56" name="Group 56"/>
          <p:cNvGrpSpPr/>
          <p:nvPr/>
        </p:nvGrpSpPr>
        <p:grpSpPr>
          <a:xfrm>
            <a:off x="9982046" y="407039"/>
            <a:ext cx="1573515" cy="1221129"/>
            <a:chOff x="8913758" y="1877718"/>
            <a:chExt cx="1573515" cy="1221129"/>
          </a:xfrm>
        </p:grpSpPr>
        <p:sp>
          <p:nvSpPr>
            <p:cNvPr id="57" name="AutoShape 57"/>
            <p:cNvSpPr/>
            <p:nvPr/>
          </p:nvSpPr>
          <p:spPr>
            <a:xfrm>
              <a:off x="8913758" y="1877718"/>
              <a:ext cx="1491087" cy="1126734"/>
            </a:xfrm>
            <a:prstGeom prst="roundRect">
              <a:avLst>
                <a:gd name="adj" fmla="val 11271"/>
              </a:avLst>
            </a:prstGeom>
            <a:solidFill>
              <a:srgbClr val="DEE0E3">
                <a:alpha val="20000"/>
              </a:srgbClr>
            </a:solidFill>
            <a:ln w="25400" cap="flat" cmpd="sng">
              <a:solidFill>
                <a:srgbClr val="2B2F36">
                  <a:alpha val="20000"/>
                </a:srgbClr>
              </a:solidFill>
              <a:prstDash val="solid"/>
              <a:round/>
            </a:ln>
          </p:spPr>
          <p:txBody>
            <a:bodyPr lIns="63500" tIns="63500" rIns="63500" bIns="63500" rtlCol="0" anchor="ctr">
              <a:noAutofit/>
            </a:bodyPr>
            <a:lstStyle/>
            <a:p>
              <a:pPr algn="ctr">
                <a:defRPr/>
              </a:pPr>
              <a:endParaRPr sz="2628" dirty="0"/>
            </a:p>
          </p:txBody>
        </p:sp>
        <p:grpSp>
          <p:nvGrpSpPr>
            <p:cNvPr id="58" name="Group 58"/>
            <p:cNvGrpSpPr/>
            <p:nvPr/>
          </p:nvGrpSpPr>
          <p:grpSpPr>
            <a:xfrm>
              <a:off x="8959083" y="2010342"/>
              <a:ext cx="1311287" cy="964772"/>
              <a:chOff x="8959083" y="2010342"/>
              <a:chExt cx="1311287" cy="964772"/>
            </a:xfrm>
          </p:grpSpPr>
          <p:pic>
            <p:nvPicPr>
              <p:cNvPr id="59" name="Picture 59"/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959083" y="2018810"/>
                <a:ext cx="1075254" cy="956304"/>
              </a:xfrm>
              <a:prstGeom prst="rect">
                <a:avLst/>
              </a:prstGeom>
              <a:ln>
                <a:noFill/>
                <a:prstDash val="solid"/>
              </a:ln>
            </p:spPr>
          </p:pic>
          <p:grpSp>
            <p:nvGrpSpPr>
              <p:cNvPr id="60" name="Group 60"/>
              <p:cNvGrpSpPr/>
              <p:nvPr/>
            </p:nvGrpSpPr>
            <p:grpSpPr>
              <a:xfrm>
                <a:off x="8959083" y="2462474"/>
                <a:ext cx="549333" cy="127000"/>
                <a:chOff x="8959083" y="2462474"/>
                <a:chExt cx="549333" cy="127000"/>
              </a:xfrm>
            </p:grpSpPr>
            <p:sp>
              <p:nvSpPr>
                <p:cNvPr id="61" name="AutoShape 61"/>
                <p:cNvSpPr/>
                <p:nvPr/>
              </p:nvSpPr>
              <p:spPr>
                <a:xfrm>
                  <a:off x="8959083" y="2470942"/>
                  <a:ext cx="530522" cy="117788"/>
                </a:xfrm>
                <a:prstGeom prst="roundRect">
                  <a:avLst>
                    <a:gd name="adj" fmla="val 32346"/>
                  </a:avLst>
                </a:prstGeom>
                <a:solidFill>
                  <a:srgbClr val="8EE085">
                    <a:alpha val="100000"/>
                  </a:srgbClr>
                </a:solidFill>
                <a:ln w="12700" cap="flat" cmpd="sng">
                  <a:solidFill>
                    <a:srgbClr val="2B2F36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 lIns="63500" tIns="63500" rIns="63500" bIns="63500" rtlCol="0" anchor="ctr">
                  <a:noAutofit/>
                </a:bodyPr>
                <a:lstStyle/>
                <a:p>
                  <a:pPr algn="ctr">
                    <a:defRPr/>
                  </a:pPr>
                  <a:endParaRPr sz="2628"/>
                </a:p>
              </p:txBody>
            </p:sp>
            <p:sp>
              <p:nvSpPr>
                <p:cNvPr id="62" name="AutoShape 62"/>
                <p:cNvSpPr/>
                <p:nvPr/>
              </p:nvSpPr>
              <p:spPr>
                <a:xfrm>
                  <a:off x="8976680" y="2462474"/>
                  <a:ext cx="531736" cy="127000"/>
                </a:xfrm>
                <a:prstGeom prst="rect">
                  <a:avLst/>
                </a:prstGeom>
                <a:noFill/>
                <a:ln w="12700" cap="flat" cmpd="sng">
                  <a:noFill/>
                  <a:prstDash val="solid"/>
                  <a:round/>
                </a:ln>
              </p:spPr>
              <p:txBody>
                <a:bodyPr lIns="0" tIns="0" rIns="0" bIns="0" rtlCol="0" anchor="ctr">
                  <a:noAutofit/>
                </a:bodyPr>
                <a:lstStyle/>
                <a:p>
                  <a:pPr algn="ctr">
                    <a:lnSpc>
                      <a:spcPct val="125000"/>
                    </a:lnSpc>
                    <a:defRPr/>
                  </a:pPr>
                  <a:r>
                    <a:rPr lang="en-US" sz="700" dirty="0"/>
                    <a:t>Collider</a:t>
                  </a:r>
                  <a:endParaRPr lang="en-US" sz="1100" dirty="0"/>
                </a:p>
              </p:txBody>
            </p:sp>
          </p:grpSp>
          <p:grpSp>
            <p:nvGrpSpPr>
              <p:cNvPr id="63" name="Group 63"/>
              <p:cNvGrpSpPr/>
              <p:nvPr/>
            </p:nvGrpSpPr>
            <p:grpSpPr>
              <a:xfrm>
                <a:off x="9304166" y="2010342"/>
                <a:ext cx="380948" cy="127000"/>
                <a:chOff x="9304166" y="2010342"/>
                <a:chExt cx="380948" cy="127000"/>
              </a:xfrm>
            </p:grpSpPr>
            <p:sp>
              <p:nvSpPr>
                <p:cNvPr id="64" name="AutoShape 64"/>
                <p:cNvSpPr/>
                <p:nvPr/>
              </p:nvSpPr>
              <p:spPr>
                <a:xfrm>
                  <a:off x="9304166" y="2018810"/>
                  <a:ext cx="371290" cy="117788"/>
                </a:xfrm>
                <a:prstGeom prst="roundRect">
                  <a:avLst>
                    <a:gd name="adj" fmla="val 32346"/>
                  </a:avLst>
                </a:prstGeom>
                <a:solidFill>
                  <a:srgbClr val="8EE085">
                    <a:alpha val="100000"/>
                  </a:srgbClr>
                </a:solidFill>
                <a:ln w="12700" cap="flat" cmpd="sng">
                  <a:solidFill>
                    <a:srgbClr val="2B2F36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 lIns="63500" tIns="63500" rIns="63500" bIns="63500" rtlCol="0" anchor="ctr">
                  <a:noAutofit/>
                </a:bodyPr>
                <a:lstStyle/>
                <a:p>
                  <a:pPr algn="ctr">
                    <a:defRPr/>
                  </a:pPr>
                  <a:endParaRPr sz="2628"/>
                </a:p>
              </p:txBody>
            </p:sp>
            <p:sp>
              <p:nvSpPr>
                <p:cNvPr id="65" name="AutoShape 65"/>
                <p:cNvSpPr/>
                <p:nvPr/>
              </p:nvSpPr>
              <p:spPr>
                <a:xfrm>
                  <a:off x="9317963" y="2010342"/>
                  <a:ext cx="367151" cy="127000"/>
                </a:xfrm>
                <a:prstGeom prst="rect">
                  <a:avLst/>
                </a:prstGeom>
                <a:noFill/>
                <a:ln w="12700" cap="flat" cmpd="sng">
                  <a:noFill/>
                  <a:prstDash val="solid"/>
                  <a:round/>
                </a:ln>
              </p:spPr>
              <p:txBody>
                <a:bodyPr lIns="0" tIns="0" rIns="0" bIns="0" rtlCol="0" anchor="ctr">
                  <a:noAutofit/>
                </a:bodyPr>
                <a:lstStyle/>
                <a:p>
                  <a:pPr algn="ctr">
                    <a:lnSpc>
                      <a:spcPct val="125000"/>
                    </a:lnSpc>
                    <a:defRPr/>
                  </a:pPr>
                  <a:r>
                    <a:rPr lang="en-US" sz="700" dirty="0"/>
                    <a:t>Camera</a:t>
                  </a:r>
                  <a:endParaRPr lang="en-US" sz="1100" dirty="0"/>
                </a:p>
              </p:txBody>
            </p:sp>
          </p:grpSp>
          <p:grpSp>
            <p:nvGrpSpPr>
              <p:cNvPr id="66" name="Group 66"/>
              <p:cNvGrpSpPr/>
              <p:nvPr/>
            </p:nvGrpSpPr>
            <p:grpSpPr>
              <a:xfrm>
                <a:off x="9600516" y="2258529"/>
                <a:ext cx="669854" cy="127000"/>
                <a:chOff x="9600516" y="2258529"/>
                <a:chExt cx="669854" cy="127000"/>
              </a:xfrm>
            </p:grpSpPr>
            <p:sp>
              <p:nvSpPr>
                <p:cNvPr id="67" name="AutoShape 67"/>
                <p:cNvSpPr/>
                <p:nvPr/>
              </p:nvSpPr>
              <p:spPr>
                <a:xfrm>
                  <a:off x="9600516" y="2266997"/>
                  <a:ext cx="669854" cy="117788"/>
                </a:xfrm>
                <a:prstGeom prst="roundRect">
                  <a:avLst>
                    <a:gd name="adj" fmla="val 32346"/>
                  </a:avLst>
                </a:prstGeom>
                <a:solidFill>
                  <a:srgbClr val="8EE085">
                    <a:alpha val="100000"/>
                  </a:srgbClr>
                </a:solidFill>
                <a:ln w="12700" cap="flat" cmpd="sng">
                  <a:solidFill>
                    <a:srgbClr val="2B2F36">
                      <a:alpha val="100000"/>
                    </a:srgbClr>
                  </a:solidFill>
                  <a:prstDash val="solid"/>
                  <a:round/>
                </a:ln>
              </p:spPr>
              <p:txBody>
                <a:bodyPr lIns="63500" tIns="63500" rIns="63500" bIns="63500" rtlCol="0" anchor="ctr">
                  <a:noAutofit/>
                </a:bodyPr>
                <a:lstStyle/>
                <a:p>
                  <a:pPr algn="ctr">
                    <a:defRPr/>
                  </a:pPr>
                  <a:endParaRPr sz="2628"/>
                </a:p>
              </p:txBody>
            </p:sp>
            <p:sp>
              <p:nvSpPr>
                <p:cNvPr id="68" name="AutoShape 68"/>
                <p:cNvSpPr/>
                <p:nvPr/>
              </p:nvSpPr>
              <p:spPr>
                <a:xfrm>
                  <a:off x="9609895" y="2258529"/>
                  <a:ext cx="660475" cy="127000"/>
                </a:xfrm>
                <a:prstGeom prst="rect">
                  <a:avLst/>
                </a:prstGeom>
                <a:noFill/>
                <a:ln w="12700" cap="flat" cmpd="sng">
                  <a:noFill/>
                  <a:prstDash val="solid"/>
                  <a:round/>
                </a:ln>
              </p:spPr>
              <p:txBody>
                <a:bodyPr lIns="0" tIns="0" rIns="0" bIns="0" rtlCol="0" anchor="ctr">
                  <a:noAutofit/>
                </a:bodyPr>
                <a:lstStyle/>
                <a:p>
                  <a:pPr algn="ctr">
                    <a:lnSpc>
                      <a:spcPct val="125000"/>
                    </a:lnSpc>
                    <a:defRPr/>
                  </a:pPr>
                  <a:r>
                    <a:rPr lang="en-US" sz="700" dirty="0"/>
                    <a:t>Hand Controller</a:t>
                  </a:r>
                  <a:endParaRPr lang="en-US" sz="1100" dirty="0"/>
                </a:p>
              </p:txBody>
            </p:sp>
          </p:grpSp>
        </p:grpSp>
        <p:sp>
          <p:nvSpPr>
            <p:cNvPr id="69" name="AutoShape 69"/>
            <p:cNvSpPr/>
            <p:nvPr/>
          </p:nvSpPr>
          <p:spPr>
            <a:xfrm>
              <a:off x="9407773" y="2730547"/>
              <a:ext cx="1079500" cy="368300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txBody>
            <a:bodyPr lIns="0" tIns="0" rIns="0" bIns="0" rtlCol="0" anchor="ctr">
              <a:noAutofit/>
            </a:bodyPr>
            <a:lstStyle/>
            <a:p>
              <a:pPr algn="ctr">
                <a:defRPr/>
              </a:pPr>
              <a:r>
                <a:rPr lang="en-US" sz="1200" b="1" dirty="0">
                  <a:solidFill>
                    <a:srgbClr val="1F2329"/>
                  </a:solidFill>
                </a:rPr>
                <a:t>VRExplorer</a:t>
              </a:r>
              <a:endParaRPr lang="en-US" sz="1100" dirty="0"/>
            </a:p>
            <a:p>
              <a:pPr algn="ctr"/>
              <a:endParaRPr lang="en-US" sz="1100" dirty="0"/>
            </a:p>
          </p:txBody>
        </p:sp>
      </p:grpSp>
      <p:grpSp>
        <p:nvGrpSpPr>
          <p:cNvPr id="224" name="组合 223">
            <a:extLst>
              <a:ext uri="{FF2B5EF4-FFF2-40B4-BE49-F238E27FC236}">
                <a16:creationId xmlns:a16="http://schemas.microsoft.com/office/drawing/2014/main" id="{589B5059-EB6E-61BF-A668-615B78095919}"/>
              </a:ext>
            </a:extLst>
          </p:cNvPr>
          <p:cNvGrpSpPr/>
          <p:nvPr/>
        </p:nvGrpSpPr>
        <p:grpSpPr>
          <a:xfrm>
            <a:off x="7971726" y="668107"/>
            <a:ext cx="1573196" cy="1508796"/>
            <a:chOff x="7841246" y="659452"/>
            <a:chExt cx="1573196" cy="1508796"/>
          </a:xfrm>
        </p:grpSpPr>
        <p:sp>
          <p:nvSpPr>
            <p:cNvPr id="2" name="AutoShape 2"/>
            <p:cNvSpPr/>
            <p:nvPr/>
          </p:nvSpPr>
          <p:spPr>
            <a:xfrm>
              <a:off x="7841246" y="659452"/>
              <a:ext cx="1573196" cy="1508796"/>
            </a:xfrm>
            <a:prstGeom prst="ellipse">
              <a:avLst/>
            </a:prstGeom>
            <a:solidFill>
              <a:srgbClr val="DEE0E3">
                <a:alpha val="100000"/>
              </a:srgbClr>
            </a:solidFill>
            <a:ln w="25400" cap="flat" cmpd="sng">
              <a:solidFill>
                <a:srgbClr val="2B2F36">
                  <a:alpha val="100000"/>
                </a:srgbClr>
              </a:solidFill>
              <a:prstDash val="solid"/>
              <a:round/>
            </a:ln>
          </p:spPr>
          <p:txBody>
            <a:bodyPr lIns="63500" tIns="63500" rIns="63500" bIns="63500" rtlCol="0" anchor="ctr">
              <a:noAutofit/>
            </a:bodyPr>
            <a:lstStyle/>
            <a:p>
              <a:pPr algn="ctr">
                <a:defRPr/>
              </a:pPr>
              <a:endParaRPr sz="2628"/>
            </a:p>
          </p:txBody>
        </p:sp>
        <p:grpSp>
          <p:nvGrpSpPr>
            <p:cNvPr id="70" name="Group 70"/>
            <p:cNvGrpSpPr/>
            <p:nvPr/>
          </p:nvGrpSpPr>
          <p:grpSpPr>
            <a:xfrm>
              <a:off x="8042431" y="1402196"/>
              <a:ext cx="448071" cy="517061"/>
              <a:chOff x="7111538" y="2275652"/>
              <a:chExt cx="448071" cy="517061"/>
            </a:xfrm>
          </p:grpSpPr>
          <p:pic>
            <p:nvPicPr>
              <p:cNvPr id="71" name="Picture 71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11538" y="2275652"/>
                <a:ext cx="387387" cy="388599"/>
              </a:xfrm>
              <a:prstGeom prst="rect">
                <a:avLst/>
              </a:prstGeom>
              <a:ln>
                <a:noFill/>
                <a:prstDash val="solid"/>
              </a:ln>
            </p:spPr>
          </p:pic>
          <p:grpSp>
            <p:nvGrpSpPr>
              <p:cNvPr id="72" name="Group 72"/>
              <p:cNvGrpSpPr/>
              <p:nvPr/>
            </p:nvGrpSpPr>
            <p:grpSpPr>
              <a:xfrm>
                <a:off x="7318672" y="2535790"/>
                <a:ext cx="240937" cy="256923"/>
                <a:chOff x="7318672" y="2535790"/>
                <a:chExt cx="240937" cy="256923"/>
              </a:xfrm>
            </p:grpSpPr>
            <p:pic>
              <p:nvPicPr>
                <p:cNvPr id="73" name="Picture 73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7318672" y="2535790"/>
                  <a:ext cx="221834" cy="217752"/>
                </a:xfrm>
                <a:prstGeom prst="roundRect">
                  <a:avLst>
                    <a:gd name="adj" fmla="val 18982"/>
                  </a:avLst>
                </a:prstGeom>
                <a:ln>
                  <a:noFill/>
                  <a:prstDash val="solid"/>
                </a:ln>
              </p:spPr>
            </p:pic>
            <p:pic>
              <p:nvPicPr>
                <p:cNvPr id="74" name="Picture 74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445382" y="2680588"/>
                  <a:ext cx="114227" cy="112125"/>
                </a:xfrm>
                <a:prstGeom prst="rect">
                  <a:avLst/>
                </a:prstGeom>
                <a:ln>
                  <a:noFill/>
                  <a:prstDash val="solid"/>
                </a:ln>
              </p:spPr>
            </p:pic>
          </p:grpSp>
        </p:grpSp>
        <p:pic>
          <p:nvPicPr>
            <p:cNvPr id="77" name="Picture 7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058309" y="807084"/>
              <a:ext cx="698500" cy="698500"/>
            </a:xfrm>
            <a:prstGeom prst="rect">
              <a:avLst/>
            </a:prstGeom>
            <a:ln>
              <a:noFill/>
              <a:prstDash val="solid"/>
            </a:ln>
          </p:spPr>
        </p:pic>
        <p:grpSp>
          <p:nvGrpSpPr>
            <p:cNvPr id="78" name="Group 78"/>
            <p:cNvGrpSpPr/>
            <p:nvPr/>
          </p:nvGrpSpPr>
          <p:grpSpPr>
            <a:xfrm>
              <a:off x="8611954" y="1512612"/>
              <a:ext cx="448071" cy="517060"/>
              <a:chOff x="7870564" y="2534183"/>
              <a:chExt cx="448071" cy="517060"/>
            </a:xfrm>
          </p:grpSpPr>
          <p:pic>
            <p:nvPicPr>
              <p:cNvPr id="79" name="Picture 79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870564" y="2534183"/>
                <a:ext cx="387387" cy="388599"/>
              </a:xfrm>
              <a:prstGeom prst="rect">
                <a:avLst/>
              </a:prstGeom>
              <a:ln>
                <a:noFill/>
                <a:prstDash val="solid"/>
              </a:ln>
            </p:spPr>
          </p:pic>
          <p:grpSp>
            <p:nvGrpSpPr>
              <p:cNvPr id="80" name="Group 80"/>
              <p:cNvGrpSpPr/>
              <p:nvPr/>
            </p:nvGrpSpPr>
            <p:grpSpPr>
              <a:xfrm>
                <a:off x="8077698" y="2794320"/>
                <a:ext cx="240937" cy="256923"/>
                <a:chOff x="8077698" y="2794320"/>
                <a:chExt cx="240937" cy="256923"/>
              </a:xfrm>
            </p:grpSpPr>
            <p:pic>
              <p:nvPicPr>
                <p:cNvPr id="81" name="Picture 81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077698" y="2794320"/>
                  <a:ext cx="221834" cy="217752"/>
                </a:xfrm>
                <a:prstGeom prst="roundRect">
                  <a:avLst>
                    <a:gd name="adj" fmla="val 18982"/>
                  </a:avLst>
                </a:prstGeom>
                <a:ln>
                  <a:noFill/>
                  <a:prstDash val="solid"/>
                </a:ln>
              </p:spPr>
            </p:pic>
            <p:pic>
              <p:nvPicPr>
                <p:cNvPr id="82" name="Picture 82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204408" y="2939118"/>
                  <a:ext cx="114227" cy="112125"/>
                </a:xfrm>
                <a:prstGeom prst="rect">
                  <a:avLst/>
                </a:prstGeom>
                <a:ln>
                  <a:noFill/>
                  <a:prstDash val="solid"/>
                </a:ln>
              </p:spPr>
            </p:pic>
          </p:grpSp>
        </p:grpSp>
        <p:grpSp>
          <p:nvGrpSpPr>
            <p:cNvPr id="83" name="Group 83"/>
            <p:cNvGrpSpPr/>
            <p:nvPr/>
          </p:nvGrpSpPr>
          <p:grpSpPr>
            <a:xfrm>
              <a:off x="8835989" y="1061119"/>
              <a:ext cx="448071" cy="517061"/>
              <a:chOff x="8094599" y="1977179"/>
              <a:chExt cx="448071" cy="517061"/>
            </a:xfrm>
          </p:grpSpPr>
          <p:pic>
            <p:nvPicPr>
              <p:cNvPr id="84" name="Picture 84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094599" y="1977179"/>
                <a:ext cx="387387" cy="388599"/>
              </a:xfrm>
              <a:prstGeom prst="rect">
                <a:avLst/>
              </a:prstGeom>
              <a:ln>
                <a:noFill/>
                <a:prstDash val="solid"/>
              </a:ln>
            </p:spPr>
          </p:pic>
          <p:grpSp>
            <p:nvGrpSpPr>
              <p:cNvPr id="85" name="Group 85"/>
              <p:cNvGrpSpPr/>
              <p:nvPr/>
            </p:nvGrpSpPr>
            <p:grpSpPr>
              <a:xfrm>
                <a:off x="8301733" y="2237316"/>
                <a:ext cx="240937" cy="256924"/>
                <a:chOff x="8301733" y="2237316"/>
                <a:chExt cx="240937" cy="256924"/>
              </a:xfrm>
            </p:grpSpPr>
            <p:pic>
              <p:nvPicPr>
                <p:cNvPr id="86" name="Picture 86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301733" y="2237316"/>
                  <a:ext cx="221834" cy="217752"/>
                </a:xfrm>
                <a:prstGeom prst="roundRect">
                  <a:avLst>
                    <a:gd name="adj" fmla="val 18982"/>
                  </a:avLst>
                </a:prstGeom>
                <a:ln>
                  <a:noFill/>
                  <a:prstDash val="solid"/>
                </a:ln>
              </p:spPr>
            </p:pic>
            <p:pic>
              <p:nvPicPr>
                <p:cNvPr id="87" name="Picture 87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428443" y="2382115"/>
                  <a:ext cx="114227" cy="112125"/>
                </a:xfrm>
                <a:prstGeom prst="rect">
                  <a:avLst/>
                </a:prstGeom>
                <a:ln>
                  <a:noFill/>
                  <a:prstDash val="solid"/>
                </a:ln>
              </p:spPr>
            </p:pic>
          </p:grpSp>
        </p:grpSp>
      </p:grpSp>
      <p:grpSp>
        <p:nvGrpSpPr>
          <p:cNvPr id="88" name="Group 88"/>
          <p:cNvGrpSpPr/>
          <p:nvPr/>
        </p:nvGrpSpPr>
        <p:grpSpPr>
          <a:xfrm>
            <a:off x="7872400" y="346968"/>
            <a:ext cx="2507752" cy="279400"/>
            <a:chOff x="7741716" y="1157582"/>
            <a:chExt cx="2507752" cy="279400"/>
          </a:xfrm>
        </p:grpSpPr>
        <p:sp>
          <p:nvSpPr>
            <p:cNvPr id="89" name="AutoShape 89"/>
            <p:cNvSpPr/>
            <p:nvPr/>
          </p:nvSpPr>
          <p:spPr>
            <a:xfrm>
              <a:off x="7861868" y="1157582"/>
              <a:ext cx="2387600" cy="279400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txBody>
            <a:bodyPr lIns="91440" tIns="45720" rIns="91440" bIns="45720" rtlCol="0" anchor="t">
              <a:noAutofit/>
            </a:bodyPr>
            <a:lstStyle/>
            <a:p>
              <a:pPr>
                <a:defRPr/>
              </a:pPr>
              <a:r>
                <a:rPr lang="en-US" sz="1200" b="1" i="1" dirty="0">
                  <a:solidFill>
                    <a:srgbClr val="2B2F36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Exploration and Interaction</a:t>
              </a:r>
              <a:endParaRPr lang="en-US" sz="1100" dirty="0"/>
            </a:p>
          </p:txBody>
        </p:sp>
        <p:grpSp>
          <p:nvGrpSpPr>
            <p:cNvPr id="90" name="Group 90"/>
            <p:cNvGrpSpPr/>
            <p:nvPr/>
          </p:nvGrpSpPr>
          <p:grpSpPr>
            <a:xfrm>
              <a:off x="7741716" y="1179928"/>
              <a:ext cx="182860" cy="195436"/>
              <a:chOff x="7741716" y="1179928"/>
              <a:chExt cx="182860" cy="195436"/>
            </a:xfrm>
          </p:grpSpPr>
          <p:sp>
            <p:nvSpPr>
              <p:cNvPr id="91" name="AutoShape 91"/>
              <p:cNvSpPr/>
              <p:nvPr/>
            </p:nvSpPr>
            <p:spPr>
              <a:xfrm>
                <a:off x="7741716" y="1197564"/>
                <a:ext cx="177800" cy="177800"/>
              </a:xfrm>
              <a:prstGeom prst="ellipse">
                <a:avLst/>
              </a:prstGeom>
              <a:solidFill>
                <a:srgbClr val="000000">
                  <a:alpha val="100000"/>
                </a:srgbClr>
              </a:solidFill>
              <a:ln w="25400">
                <a:noFill/>
                <a:prstDash val="solid"/>
              </a:ln>
            </p:spPr>
            <p:txBody>
              <a:bodyPr lIns="63500" tIns="63500" rIns="0" bIns="63500" rtlCol="0" anchor="ctr">
                <a:noAutofit/>
              </a:bodyPr>
              <a:lstStyle/>
              <a:p>
                <a:pPr algn="ctr">
                  <a:defRPr/>
                </a:pPr>
                <a:endParaRPr sz="2628"/>
              </a:p>
            </p:txBody>
          </p:sp>
          <p:sp>
            <p:nvSpPr>
              <p:cNvPr id="92" name="AutoShape 92"/>
              <p:cNvSpPr/>
              <p:nvPr/>
            </p:nvSpPr>
            <p:spPr>
              <a:xfrm>
                <a:off x="7797576" y="1179928"/>
                <a:ext cx="127000" cy="190500"/>
              </a:xfrm>
              <a:prstGeom prst="rect">
                <a:avLst/>
              </a:prstGeom>
              <a:noFill/>
              <a:ln w="12700">
                <a:noFill/>
                <a:prstDash val="solid"/>
              </a:ln>
            </p:spPr>
            <p:txBody>
              <a:bodyPr lIns="0" tIns="0" rIns="0" bIns="0" rtlCol="0" anchor="ctr">
                <a:noAutofit/>
              </a:bodyPr>
              <a:lstStyle/>
              <a:p>
                <a:pPr>
                  <a:lnSpc>
                    <a:spcPct val="125000"/>
                  </a:lnSpc>
                  <a:defRPr/>
                </a:pPr>
                <a:r>
                  <a:rPr lang="en-US" sz="1000" dirty="0">
                    <a:solidFill>
                      <a:srgbClr val="FFFFFF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3</a:t>
                </a:r>
                <a:endParaRPr lang="en-US" sz="1100" dirty="0"/>
              </a:p>
            </p:txBody>
          </p:sp>
        </p:grpSp>
      </p:grpSp>
      <p:sp>
        <p:nvSpPr>
          <p:cNvPr id="162" name="箭头: 左弧形 161">
            <a:extLst>
              <a:ext uri="{FF2B5EF4-FFF2-40B4-BE49-F238E27FC236}">
                <a16:creationId xmlns:a16="http://schemas.microsoft.com/office/drawing/2014/main" id="{4F79F346-6C1D-DC5A-5A19-7CE1B9B9E57A}"/>
              </a:ext>
            </a:extLst>
          </p:cNvPr>
          <p:cNvSpPr/>
          <p:nvPr/>
        </p:nvSpPr>
        <p:spPr>
          <a:xfrm>
            <a:off x="9337684" y="1044314"/>
            <a:ext cx="613183" cy="1205177"/>
          </a:xfrm>
          <a:prstGeom prst="curvedRightArrow">
            <a:avLst>
              <a:gd name="adj1" fmla="val 26234"/>
              <a:gd name="adj2" fmla="val 72355"/>
              <a:gd name="adj3" fmla="val 26356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defRPr/>
            </a:pPr>
            <a:endParaRPr lang="en-US" altLang="zh-CN" sz="800" dirty="0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grpSp>
        <p:nvGrpSpPr>
          <p:cNvPr id="136" name="Group 136"/>
          <p:cNvGrpSpPr/>
          <p:nvPr/>
        </p:nvGrpSpPr>
        <p:grpSpPr>
          <a:xfrm>
            <a:off x="8322226" y="2851288"/>
            <a:ext cx="4011241" cy="691581"/>
            <a:chOff x="4695829" y="5705803"/>
            <a:chExt cx="4011241" cy="691581"/>
          </a:xfrm>
        </p:grpSpPr>
        <p:sp>
          <p:nvSpPr>
            <p:cNvPr id="137" name="AutoShape 137"/>
            <p:cNvSpPr/>
            <p:nvPr/>
          </p:nvSpPr>
          <p:spPr>
            <a:xfrm>
              <a:off x="4709637" y="5744970"/>
              <a:ext cx="3128240" cy="652414"/>
            </a:xfrm>
            <a:prstGeom prst="roundRect">
              <a:avLst>
                <a:gd name="adj" fmla="val 19466"/>
              </a:avLst>
            </a:prstGeom>
            <a:solidFill>
              <a:srgbClr val="64E8D6"/>
            </a:solidFill>
            <a:ln w="12700" cap="flat" cmpd="sng">
              <a:noFill/>
              <a:prstDash val="solid"/>
              <a:round/>
            </a:ln>
          </p:spPr>
          <p:txBody>
            <a:bodyPr lIns="63500" tIns="63500" rIns="63500" bIns="63500" rtlCol="0" anchor="ctr">
              <a:noAutofit/>
            </a:bodyPr>
            <a:lstStyle/>
            <a:p>
              <a:pPr>
                <a:defRPr/>
              </a:pPr>
              <a:endParaRPr sz="2628" dirty="0"/>
            </a:p>
          </p:txBody>
        </p:sp>
        <p:sp>
          <p:nvSpPr>
            <p:cNvPr id="138" name="AutoShape 138"/>
            <p:cNvSpPr/>
            <p:nvPr/>
          </p:nvSpPr>
          <p:spPr>
            <a:xfrm>
              <a:off x="4695829" y="5705803"/>
              <a:ext cx="3170119" cy="290428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txBody>
            <a:bodyPr lIns="0" tIns="0" rIns="0" bIns="0" rtlCol="0" anchor="ctr">
              <a:noAutofit/>
            </a:bodyPr>
            <a:lstStyle/>
            <a:p>
              <a:pPr algn="ctr">
                <a:lnSpc>
                  <a:spcPct val="125000"/>
                </a:lnSpc>
                <a:defRPr/>
              </a:pPr>
              <a:r>
                <a:rPr lang="en-US" sz="1200" b="1" dirty="0">
                  <a:solidFill>
                    <a:srgbClr val="1F2329"/>
                  </a:solidFill>
                  <a:latin typeface="+mj-lt"/>
                </a:rPr>
                <a:t>Task Generator</a:t>
              </a:r>
              <a:endParaRPr lang="en-US" sz="1050" b="1" dirty="0">
                <a:latin typeface="+mj-lt"/>
              </a:endParaRPr>
            </a:p>
          </p:txBody>
        </p:sp>
        <p:grpSp>
          <p:nvGrpSpPr>
            <p:cNvPr id="139" name="Group 139"/>
            <p:cNvGrpSpPr/>
            <p:nvPr/>
          </p:nvGrpSpPr>
          <p:grpSpPr>
            <a:xfrm>
              <a:off x="4698770" y="5935470"/>
              <a:ext cx="4006460" cy="241300"/>
              <a:chOff x="4698770" y="5935470"/>
              <a:chExt cx="4006460" cy="241300"/>
            </a:xfrm>
          </p:grpSpPr>
          <p:sp>
            <p:nvSpPr>
              <p:cNvPr id="140" name="AutoShape 140"/>
              <p:cNvSpPr/>
              <p:nvPr/>
            </p:nvSpPr>
            <p:spPr>
              <a:xfrm>
                <a:off x="4698770" y="5935470"/>
                <a:ext cx="4006460" cy="241300"/>
              </a:xfrm>
              <a:prstGeom prst="rect">
                <a:avLst/>
              </a:prstGeom>
              <a:noFill/>
              <a:ln w="12700">
                <a:noFill/>
                <a:prstDash val="solid"/>
              </a:ln>
            </p:spPr>
            <p:txBody>
              <a:bodyPr lIns="91440" tIns="45720" rIns="91440" bIns="45720" rtlCol="0" anchor="t">
                <a:noAutofit/>
              </a:bodyPr>
              <a:lstStyle/>
              <a:p>
                <a:pPr>
                  <a:defRPr/>
                </a:pPr>
                <a:r>
                  <a:rPr lang="en-US" altLang="zh-CN" sz="1000" dirty="0">
                    <a:latin typeface="Consolas"/>
                    <a:ea typeface="Consolas"/>
                    <a:cs typeface="Consolas"/>
                    <a:sym typeface="Consolas"/>
                  </a:rPr>
                  <a:t>List&lt;</a:t>
                </a:r>
                <a:r>
                  <a:rPr lang="en-US" altLang="zh-CN" sz="1000" b="1" dirty="0">
                    <a:solidFill>
                      <a:srgbClr val="517BCE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BaseAction</a:t>
                </a:r>
                <a:r>
                  <a:rPr lang="en-US" altLang="zh-CN" sz="1000" dirty="0">
                    <a:latin typeface="Consolas"/>
                    <a:ea typeface="Consolas"/>
                    <a:cs typeface="Consolas"/>
                    <a:sym typeface="Consolas"/>
                  </a:rPr>
                  <a:t>&gt; </a:t>
                </a:r>
                <a:r>
                  <a:rPr lang="en-US" sz="1000" dirty="0">
                    <a:latin typeface="Consolas"/>
                    <a:ea typeface="Consolas"/>
                    <a:cs typeface="Consolas"/>
                    <a:sym typeface="Consolas"/>
                  </a:rPr>
                  <a:t>GetTask(</a:t>
                </a:r>
                <a:r>
                  <a:rPr lang="en-US" sz="1000" b="1" dirty="0">
                    <a:solidFill>
                      <a:srgbClr val="E07B05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BaseEntity  </a:t>
                </a:r>
                <a:r>
                  <a:rPr lang="en-US" sz="1000" dirty="0">
                    <a:latin typeface="Consolas"/>
                    <a:ea typeface="Consolas"/>
                    <a:cs typeface="Consolas"/>
                    <a:sym typeface="Consolas"/>
                  </a:rPr>
                  <a:t>[] </a:t>
                </a:r>
                <a:r>
                  <a:rPr lang="en-US" altLang="zh-CN" sz="1000" dirty="0">
                    <a:latin typeface="Consolas"/>
                    <a:ea typeface="Consolas"/>
                    <a:cs typeface="Consolas"/>
                    <a:sym typeface="Consolas"/>
                  </a:rPr>
                  <a:t>e</a:t>
                </a:r>
                <a:r>
                  <a:rPr lang="en-US" sz="1000" dirty="0">
                    <a:latin typeface="Consolas"/>
                    <a:ea typeface="Consolas"/>
                    <a:cs typeface="Consolas"/>
                    <a:sym typeface="Consolas"/>
                  </a:rPr>
                  <a:t>);</a:t>
                </a:r>
                <a:endParaRPr lang="en-US" sz="1100" dirty="0"/>
              </a:p>
            </p:txBody>
          </p:sp>
          <p:pic>
            <p:nvPicPr>
              <p:cNvPr id="141" name="Picture 141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46159" y="5986270"/>
                <a:ext cx="139700" cy="145059"/>
              </a:xfrm>
              <a:prstGeom prst="rect">
                <a:avLst/>
              </a:prstGeom>
              <a:ln>
                <a:noFill/>
                <a:prstDash val="solid"/>
              </a:ln>
            </p:spPr>
          </p:pic>
        </p:grpSp>
        <p:grpSp>
          <p:nvGrpSpPr>
            <p:cNvPr id="142" name="Group 142"/>
            <p:cNvGrpSpPr/>
            <p:nvPr/>
          </p:nvGrpSpPr>
          <p:grpSpPr>
            <a:xfrm>
              <a:off x="4700610" y="6111156"/>
              <a:ext cx="4006460" cy="256923"/>
              <a:chOff x="4700610" y="6111156"/>
              <a:chExt cx="4006460" cy="256923"/>
            </a:xfrm>
          </p:grpSpPr>
          <p:sp>
            <p:nvSpPr>
              <p:cNvPr id="143" name="AutoShape 143"/>
              <p:cNvSpPr/>
              <p:nvPr/>
            </p:nvSpPr>
            <p:spPr>
              <a:xfrm>
                <a:off x="4700610" y="6119707"/>
                <a:ext cx="4006460" cy="241300"/>
              </a:xfrm>
              <a:prstGeom prst="rect">
                <a:avLst/>
              </a:prstGeom>
              <a:noFill/>
              <a:ln w="12700">
                <a:noFill/>
                <a:prstDash val="solid"/>
              </a:ln>
            </p:spPr>
            <p:txBody>
              <a:bodyPr lIns="91440" tIns="45720" rIns="91440" bIns="45720" rtlCol="0" anchor="t">
                <a:noAutofit/>
              </a:bodyPr>
              <a:lstStyle/>
              <a:p>
                <a:pPr>
                  <a:defRPr/>
                </a:pPr>
                <a:r>
                  <a:rPr lang="en-US" sz="1000" dirty="0">
                    <a:latin typeface="Consolas"/>
                    <a:ea typeface="Consolas"/>
                    <a:cs typeface="Consolas"/>
                    <a:sym typeface="Consolas"/>
                  </a:rPr>
                  <a:t>List&lt;</a:t>
                </a:r>
                <a:r>
                  <a:rPr lang="en-US" sz="1000" b="1" dirty="0">
                    <a:solidFill>
                      <a:srgbClr val="517BCE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BaseAction</a:t>
                </a:r>
                <a:r>
                  <a:rPr lang="en-US" sz="1000" dirty="0">
                    <a:latin typeface="Consolas"/>
                    <a:ea typeface="Consolas"/>
                    <a:cs typeface="Consolas"/>
                    <a:sym typeface="Consolas"/>
                  </a:rPr>
                  <a:t>&gt; GetTask(</a:t>
                </a:r>
                <a:r>
                  <a:rPr lang="en-US" sz="1000" b="1" dirty="0">
                    <a:solidFill>
                      <a:srgbClr val="F2BA02"/>
                    </a:solidFill>
                    <a:latin typeface="Consolas"/>
                    <a:ea typeface="Consolas"/>
                    <a:cs typeface="Consolas"/>
                    <a:sym typeface="Consolas"/>
                  </a:rPr>
                  <a:t>Mono</a:t>
                </a:r>
                <a:r>
                  <a:rPr lang="en-US" sz="1000" dirty="0">
                    <a:latin typeface="Consolas"/>
                    <a:ea typeface="Consolas"/>
                    <a:cs typeface="Consolas"/>
                    <a:sym typeface="Consolas"/>
                  </a:rPr>
                  <a:t>    m);</a:t>
                </a:r>
                <a:endParaRPr lang="en-US" sz="1100" dirty="0"/>
              </a:p>
            </p:txBody>
          </p:sp>
          <p:grpSp>
            <p:nvGrpSpPr>
              <p:cNvPr id="144" name="Group 144"/>
              <p:cNvGrpSpPr/>
              <p:nvPr/>
            </p:nvGrpSpPr>
            <p:grpSpPr>
              <a:xfrm>
                <a:off x="6823867" y="6111156"/>
                <a:ext cx="240937" cy="256923"/>
                <a:chOff x="6823867" y="6111156"/>
                <a:chExt cx="240937" cy="256923"/>
              </a:xfrm>
            </p:grpSpPr>
            <p:pic>
              <p:nvPicPr>
                <p:cNvPr id="145" name="Picture 145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823867" y="6111156"/>
                  <a:ext cx="221834" cy="217752"/>
                </a:xfrm>
                <a:prstGeom prst="roundRect">
                  <a:avLst>
                    <a:gd name="adj" fmla="val 18982"/>
                  </a:avLst>
                </a:prstGeom>
                <a:ln>
                  <a:noFill/>
                  <a:prstDash val="solid"/>
                </a:ln>
              </p:spPr>
            </p:pic>
            <p:pic>
              <p:nvPicPr>
                <p:cNvPr id="146" name="Picture 146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950577" y="6255954"/>
                  <a:ext cx="114227" cy="112125"/>
                </a:xfrm>
                <a:prstGeom prst="rect">
                  <a:avLst/>
                </a:prstGeom>
                <a:ln>
                  <a:noFill/>
                  <a:prstDash val="solid"/>
                </a:ln>
              </p:spPr>
            </p:pic>
          </p:grpSp>
        </p:grpSp>
      </p:grpSp>
      <p:sp>
        <p:nvSpPr>
          <p:cNvPr id="172" name="文本框 171">
            <a:extLst>
              <a:ext uri="{FF2B5EF4-FFF2-40B4-BE49-F238E27FC236}">
                <a16:creationId xmlns:a16="http://schemas.microsoft.com/office/drawing/2014/main" id="{5A0E7748-5792-36D1-A042-B237805FF4EF}"/>
              </a:ext>
            </a:extLst>
          </p:cNvPr>
          <p:cNvSpPr txBox="1"/>
          <p:nvPr/>
        </p:nvSpPr>
        <p:spPr>
          <a:xfrm>
            <a:off x="9467044" y="1538551"/>
            <a:ext cx="234317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Scene Analysis &amp; Interaction </a:t>
            </a:r>
          </a:p>
        </p:txBody>
      </p:sp>
      <p:sp>
        <p:nvSpPr>
          <p:cNvPr id="173" name="AutoShape 130">
            <a:extLst>
              <a:ext uri="{FF2B5EF4-FFF2-40B4-BE49-F238E27FC236}">
                <a16:creationId xmlns:a16="http://schemas.microsoft.com/office/drawing/2014/main" id="{FC01647C-7136-DB54-54B4-4D47E738CC49}"/>
              </a:ext>
            </a:extLst>
          </p:cNvPr>
          <p:cNvSpPr/>
          <p:nvPr/>
        </p:nvSpPr>
        <p:spPr>
          <a:xfrm>
            <a:off x="11170262" y="2585009"/>
            <a:ext cx="214835" cy="290428"/>
          </a:xfrm>
          <a:prstGeom prst="downArrow">
            <a:avLst>
              <a:gd name="adj1" fmla="val 50000"/>
              <a:gd name="adj2" fmla="val 50000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40" tIns="45720" rIns="0" bIns="45720" rtlCol="0" anchor="ctr">
            <a:noAutofit/>
          </a:bodyPr>
          <a:lstStyle/>
          <a:p>
            <a:pPr algn="ctr">
              <a:defRPr/>
            </a:pPr>
            <a:endParaRPr sz="2628" dirty="0"/>
          </a:p>
        </p:txBody>
      </p:sp>
      <p:sp>
        <p:nvSpPr>
          <p:cNvPr id="272" name="AutoShape 94">
            <a:extLst>
              <a:ext uri="{FF2B5EF4-FFF2-40B4-BE49-F238E27FC236}">
                <a16:creationId xmlns:a16="http://schemas.microsoft.com/office/drawing/2014/main" id="{BCFA3356-B937-C1B2-9FFF-6C366F6B3DE9}"/>
              </a:ext>
            </a:extLst>
          </p:cNvPr>
          <p:cNvSpPr/>
          <p:nvPr/>
        </p:nvSpPr>
        <p:spPr>
          <a:xfrm>
            <a:off x="7783482" y="327877"/>
            <a:ext cx="4257616" cy="4591298"/>
          </a:xfrm>
          <a:prstGeom prst="roundRect">
            <a:avLst>
              <a:gd name="adj" fmla="val 1335"/>
            </a:avLst>
          </a:prstGeom>
          <a:noFill/>
          <a:ln w="12700" cap="flat" cmpd="sng">
            <a:solidFill>
              <a:schemeClr val="tx1"/>
            </a:solidFill>
            <a:prstDash val="solid"/>
            <a:round/>
          </a:ln>
        </p:spPr>
        <p:txBody>
          <a:bodyPr lIns="63500" tIns="63500" rIns="63500" bIns="63500" rtlCol="0" anchor="ctr">
            <a:noAutofit/>
          </a:bodyPr>
          <a:lstStyle/>
          <a:p>
            <a:pPr algn="ctr">
              <a:defRPr/>
            </a:pPr>
            <a:endParaRPr sz="2628" dirty="0"/>
          </a:p>
        </p:txBody>
      </p:sp>
      <p:grpSp>
        <p:nvGrpSpPr>
          <p:cNvPr id="295" name="Group 67">
            <a:extLst>
              <a:ext uri="{FF2B5EF4-FFF2-40B4-BE49-F238E27FC236}">
                <a16:creationId xmlns:a16="http://schemas.microsoft.com/office/drawing/2014/main" id="{AEAA26F5-7B4B-24EC-782A-A15200C4C581}"/>
              </a:ext>
            </a:extLst>
          </p:cNvPr>
          <p:cNvGrpSpPr/>
          <p:nvPr/>
        </p:nvGrpSpPr>
        <p:grpSpPr>
          <a:xfrm>
            <a:off x="8972219" y="3910769"/>
            <a:ext cx="2468789" cy="973427"/>
            <a:chOff x="8501761" y="3093823"/>
            <a:chExt cx="2468789" cy="973427"/>
          </a:xfrm>
        </p:grpSpPr>
        <p:sp>
          <p:nvSpPr>
            <p:cNvPr id="296" name="AutoShape 68">
              <a:extLst>
                <a:ext uri="{FF2B5EF4-FFF2-40B4-BE49-F238E27FC236}">
                  <a16:creationId xmlns:a16="http://schemas.microsoft.com/office/drawing/2014/main" id="{3B21FAC0-A4F8-4A25-DB58-D94E47CBF06E}"/>
                </a:ext>
              </a:extLst>
            </p:cNvPr>
            <p:cNvSpPr/>
            <p:nvPr/>
          </p:nvSpPr>
          <p:spPr>
            <a:xfrm>
              <a:off x="8501761" y="3093823"/>
              <a:ext cx="2468789" cy="948285"/>
            </a:xfrm>
            <a:prstGeom prst="roundRect">
              <a:avLst>
                <a:gd name="adj" fmla="val 16666"/>
              </a:avLst>
            </a:prstGeom>
            <a:solidFill>
              <a:srgbClr val="64E8D6"/>
            </a:solidFill>
            <a:ln w="12700" cap="flat">
              <a:noFill/>
              <a:prstDash val="solid"/>
            </a:ln>
            <a:effectLst>
              <a:outerShdw blurRad="101600" dist="50800" dir="5400000" algn="ctr" rotWithShape="0">
                <a:srgbClr val="FFFFFF">
                  <a:alpha val="60000"/>
                </a:srgbClr>
              </a:outerShdw>
            </a:effectLst>
          </p:spPr>
          <p:txBody>
            <a:bodyPr lIns="91440" tIns="0" rIns="91440" bIns="45720" rtlCol="0" anchor="t">
              <a:noAutofit/>
            </a:bodyPr>
            <a:lstStyle/>
            <a:p>
              <a:pPr algn="ctr">
                <a:defRPr/>
              </a:pPr>
              <a:r>
                <a:rPr lang="en-US" sz="1200" b="1" dirty="0">
                  <a:latin typeface="+mj-lt"/>
                  <a:ea typeface="Times New Roman"/>
                  <a:cs typeface="Times New Roman" panose="02020603050405020304" pitchFamily="18" charset="0"/>
                  <a:sym typeface="Times New Roman"/>
                </a:rPr>
                <a:t>Grab-And-Drag-Box Task</a:t>
              </a:r>
              <a:endParaRPr lang="en-US" sz="1100" b="1" dirty="0">
                <a:latin typeface="+mj-lt"/>
                <a:cs typeface="Times New Roman" panose="02020603050405020304" pitchFamily="18" charset="0"/>
              </a:endParaRPr>
            </a:p>
          </p:txBody>
        </p:sp>
        <p:cxnSp>
          <p:nvCxnSpPr>
            <p:cNvPr id="297" name="Connector 69">
              <a:extLst>
                <a:ext uri="{FF2B5EF4-FFF2-40B4-BE49-F238E27FC236}">
                  <a16:creationId xmlns:a16="http://schemas.microsoft.com/office/drawing/2014/main" id="{1918F898-F55F-E4F5-419F-6CDC9C9464E8}"/>
                </a:ext>
              </a:extLst>
            </p:cNvPr>
            <p:cNvCxnSpPr/>
            <p:nvPr/>
          </p:nvCxnSpPr>
          <p:spPr>
            <a:xfrm>
              <a:off x="8773795" y="3890695"/>
              <a:ext cx="1945260" cy="0"/>
            </a:xfrm>
            <a:prstGeom prst="line">
              <a:avLst/>
            </a:prstGeom>
            <a:noFill/>
            <a:ln w="12700" cap="flat">
              <a:solidFill>
                <a:srgbClr val="4874CB">
                  <a:alpha val="100000"/>
                </a:srgbClr>
              </a:solidFill>
              <a:prstDash val="solid"/>
              <a:headEnd type="none" w="med" len="med"/>
              <a:tailEnd type="triangle" w="med" len="med"/>
            </a:ln>
          </p:spPr>
        </p:cxnSp>
        <p:sp>
          <p:nvSpPr>
            <p:cNvPr id="298" name="AutoShape 70">
              <a:extLst>
                <a:ext uri="{FF2B5EF4-FFF2-40B4-BE49-F238E27FC236}">
                  <a16:creationId xmlns:a16="http://schemas.microsoft.com/office/drawing/2014/main" id="{6196A3E6-8F72-5091-B428-099FA75E83EE}"/>
                </a:ext>
              </a:extLst>
            </p:cNvPr>
            <p:cNvSpPr/>
            <p:nvPr/>
          </p:nvSpPr>
          <p:spPr>
            <a:xfrm>
              <a:off x="8697999" y="3445922"/>
              <a:ext cx="1079500" cy="172135"/>
            </a:xfrm>
            <a:prstGeom prst="chevron">
              <a:avLst/>
            </a:prstGeom>
            <a:gradFill rotWithShape="0">
              <a:gsLst>
                <a:gs pos="0">
                  <a:srgbClr val="8EA9DF">
                    <a:alpha val="100000"/>
                  </a:srgbClr>
                </a:gs>
                <a:gs pos="100000">
                  <a:srgbClr val="4874CB">
                    <a:alpha val="100000"/>
                  </a:srgbClr>
                </a:gs>
              </a:gsLst>
              <a:lin ang="2700000"/>
            </a:gradFill>
            <a:ln w="12700" cap="flat">
              <a:noFill/>
              <a:prstDash val="solid"/>
            </a:ln>
            <a:effectLst>
              <a:outerShdw blurRad="101600" dist="50800" dir="5400000" algn="ctr" rotWithShape="0">
                <a:srgbClr val="FFFFFF">
                  <a:alpha val="60000"/>
                </a:srgbClr>
              </a:outerShdw>
            </a:effectLst>
          </p:spPr>
          <p:txBody>
            <a:bodyPr lIns="0" tIns="0" rIns="0" bIns="0" rtlCol="0" anchor="ctr">
              <a:noAutofit/>
            </a:bodyPr>
            <a:lstStyle/>
            <a:p>
              <a:pPr algn="ctr">
                <a:defRPr/>
              </a:pPr>
              <a:r>
                <a:rPr lang="en-US" sz="1000" dirty="0">
                  <a:latin typeface="+mj-lt"/>
                  <a:ea typeface="Times New Roman"/>
                  <a:cs typeface="Times New Roman"/>
                  <a:sym typeface="Times New Roman"/>
                </a:rPr>
                <a:t>Move Action</a:t>
              </a:r>
              <a:endParaRPr lang="en-US" sz="1100" dirty="0">
                <a:latin typeface="+mj-lt"/>
              </a:endParaRPr>
            </a:p>
          </p:txBody>
        </p:sp>
        <p:sp>
          <p:nvSpPr>
            <p:cNvPr id="299" name="AutoShape 71">
              <a:extLst>
                <a:ext uri="{FF2B5EF4-FFF2-40B4-BE49-F238E27FC236}">
                  <a16:creationId xmlns:a16="http://schemas.microsoft.com/office/drawing/2014/main" id="{AB984B33-70B2-903B-FFCF-BF852F06A3D9}"/>
                </a:ext>
              </a:extLst>
            </p:cNvPr>
            <p:cNvSpPr/>
            <p:nvPr/>
          </p:nvSpPr>
          <p:spPr>
            <a:xfrm>
              <a:off x="9723211" y="3443734"/>
              <a:ext cx="1079500" cy="172135"/>
            </a:xfrm>
            <a:prstGeom prst="chevron">
              <a:avLst/>
            </a:prstGeom>
            <a:gradFill rotWithShape="0">
              <a:gsLst>
                <a:gs pos="0">
                  <a:srgbClr val="8EA9DF">
                    <a:alpha val="100000"/>
                  </a:srgbClr>
                </a:gs>
                <a:gs pos="100000">
                  <a:srgbClr val="4874CB">
                    <a:alpha val="100000"/>
                  </a:srgbClr>
                </a:gs>
              </a:gsLst>
              <a:lin ang="2700000"/>
            </a:gradFill>
            <a:ln w="12700" cap="flat">
              <a:noFill/>
              <a:prstDash val="solid"/>
            </a:ln>
            <a:effectLst>
              <a:outerShdw blurRad="101600" dist="50800" dir="5400000" algn="ctr" rotWithShape="0">
                <a:srgbClr val="FFFFFF">
                  <a:alpha val="60000"/>
                </a:srgbClr>
              </a:outerShdw>
            </a:effectLst>
          </p:spPr>
          <p:txBody>
            <a:bodyPr lIns="0" tIns="0" rIns="0" bIns="0" rtlCol="0" anchor="ctr">
              <a:noAutofit/>
            </a:bodyPr>
            <a:lstStyle/>
            <a:p>
              <a:pPr algn="ctr">
                <a:defRPr/>
              </a:pPr>
              <a:r>
                <a:rPr lang="en-US" sz="1000" dirty="0">
                  <a:latin typeface="+mj-lt"/>
                  <a:ea typeface="Times New Roman"/>
                  <a:cs typeface="Times New Roman"/>
                  <a:sym typeface="Times New Roman"/>
                </a:rPr>
                <a:t>Grab Action</a:t>
              </a:r>
              <a:endParaRPr lang="en-US" sz="1100" dirty="0">
                <a:latin typeface="+mj-lt"/>
              </a:endParaRPr>
            </a:p>
          </p:txBody>
        </p:sp>
        <p:sp>
          <p:nvSpPr>
            <p:cNvPr id="300" name="AutoShape 72">
              <a:extLst>
                <a:ext uri="{FF2B5EF4-FFF2-40B4-BE49-F238E27FC236}">
                  <a16:creationId xmlns:a16="http://schemas.microsoft.com/office/drawing/2014/main" id="{9538AEE2-F472-F6DD-89C2-6E5BFEB7B349}"/>
                </a:ext>
              </a:extLst>
            </p:cNvPr>
            <p:cNvSpPr/>
            <p:nvPr/>
          </p:nvSpPr>
          <p:spPr>
            <a:xfrm>
              <a:off x="9723211" y="3643626"/>
              <a:ext cx="1079500" cy="172135"/>
            </a:xfrm>
            <a:prstGeom prst="chevron">
              <a:avLst/>
            </a:prstGeom>
            <a:gradFill rotWithShape="0">
              <a:gsLst>
                <a:gs pos="0">
                  <a:srgbClr val="8EA9DF">
                    <a:alpha val="100000"/>
                  </a:srgbClr>
                </a:gs>
                <a:gs pos="100000">
                  <a:srgbClr val="4874CB">
                    <a:alpha val="100000"/>
                  </a:srgbClr>
                </a:gs>
              </a:gsLst>
              <a:lin ang="2700000"/>
            </a:gradFill>
            <a:ln w="12700" cap="flat">
              <a:noFill/>
              <a:prstDash val="solid"/>
            </a:ln>
            <a:effectLst>
              <a:outerShdw blurRad="101600" dist="50800" dir="5400000" algn="ctr" rotWithShape="0">
                <a:srgbClr val="FFFFFF">
                  <a:alpha val="60000"/>
                </a:srgbClr>
              </a:outerShdw>
            </a:effectLst>
          </p:spPr>
          <p:txBody>
            <a:bodyPr lIns="0" tIns="0" rIns="0" bIns="0" rtlCol="0" anchor="ctr">
              <a:noAutofit/>
            </a:bodyPr>
            <a:lstStyle/>
            <a:p>
              <a:pPr algn="ctr">
                <a:defRPr/>
              </a:pPr>
              <a:r>
                <a:rPr lang="en-US" sz="1000" dirty="0">
                  <a:latin typeface="+mj-lt"/>
                  <a:ea typeface="Times New Roman"/>
                  <a:cs typeface="Times New Roman"/>
                  <a:sym typeface="Times New Roman"/>
                </a:rPr>
                <a:t>Move Action</a:t>
              </a:r>
              <a:endParaRPr lang="en-US" sz="1100" dirty="0">
                <a:latin typeface="+mj-lt"/>
              </a:endParaRPr>
            </a:p>
          </p:txBody>
        </p:sp>
        <p:sp>
          <p:nvSpPr>
            <p:cNvPr id="301" name="AutoShape 73">
              <a:extLst>
                <a:ext uri="{FF2B5EF4-FFF2-40B4-BE49-F238E27FC236}">
                  <a16:creationId xmlns:a16="http://schemas.microsoft.com/office/drawing/2014/main" id="{957B3DA1-5B75-3143-8CFC-29473D13BB77}"/>
                </a:ext>
              </a:extLst>
            </p:cNvPr>
            <p:cNvSpPr/>
            <p:nvPr/>
          </p:nvSpPr>
          <p:spPr>
            <a:xfrm>
              <a:off x="9206173" y="3838650"/>
              <a:ext cx="1718752" cy="228600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txBody>
            <a:bodyPr lIns="91440" tIns="45720" rIns="91440" bIns="45720" rtlCol="0" anchor="t">
              <a:noAutofit/>
            </a:bodyPr>
            <a:lstStyle/>
            <a:p>
              <a:pPr>
                <a:defRPr/>
              </a:pPr>
              <a:r>
                <a:rPr lang="en-US" sz="800" b="1" i="1" dirty="0"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  <a:sym typeface="Times New Roman"/>
                </a:rPr>
                <a:t>Asynchronous </a:t>
              </a:r>
              <a:r>
                <a:rPr lang="en-US" altLang="zh-CN" sz="800" b="1" i="1" dirty="0">
                  <a:solidFill>
                    <a:schemeClr val="tx1"/>
                  </a:solidFill>
                  <a:latin typeface="Times New Roman" panose="02020603050405020304" pitchFamily="18" charset="0"/>
                  <a:ea typeface="Consolas"/>
                  <a:cs typeface="Times New Roman" panose="02020603050405020304" pitchFamily="18" charset="0"/>
                  <a:sym typeface="Consolas"/>
                </a:rPr>
                <a:t>Action</a:t>
              </a:r>
              <a:endParaRPr lang="en-US" sz="1050" b="1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02" name="AutoShape 74">
              <a:extLst>
                <a:ext uri="{FF2B5EF4-FFF2-40B4-BE49-F238E27FC236}">
                  <a16:creationId xmlns:a16="http://schemas.microsoft.com/office/drawing/2014/main" id="{83D84914-3362-0329-3DB3-9B6529F1B454}"/>
                </a:ext>
              </a:extLst>
            </p:cNvPr>
            <p:cNvSpPr/>
            <p:nvPr/>
          </p:nvSpPr>
          <p:spPr>
            <a:xfrm>
              <a:off x="9837374" y="3258035"/>
              <a:ext cx="1130194" cy="228600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txBody>
            <a:bodyPr lIns="91440" tIns="45720" rIns="91440" bIns="45720" rtlCol="0" anchor="t">
              <a:noAutofit/>
            </a:bodyPr>
            <a:lstStyle/>
            <a:p>
              <a:pPr>
                <a:defRPr/>
              </a:pPr>
              <a:r>
                <a:rPr lang="en-US" sz="800" b="1" i="1" dirty="0">
                  <a:latin typeface="Times New Roman" panose="02020603050405020304" pitchFamily="18" charset="0"/>
                  <a:ea typeface="Times New Roman"/>
                  <a:cs typeface="Times New Roman" panose="02020603050405020304" pitchFamily="18" charset="0"/>
                  <a:sym typeface="Times New Roman"/>
                </a:rPr>
                <a:t>Parallel Action</a:t>
              </a:r>
              <a:endParaRPr lang="en-US" sz="800" b="1" i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03" name="Group 75">
            <a:extLst>
              <a:ext uri="{FF2B5EF4-FFF2-40B4-BE49-F238E27FC236}">
                <a16:creationId xmlns:a16="http://schemas.microsoft.com/office/drawing/2014/main" id="{9C8ED21D-461E-3296-45EA-83E294E3A468}"/>
              </a:ext>
            </a:extLst>
          </p:cNvPr>
          <p:cNvGrpSpPr/>
          <p:nvPr/>
        </p:nvGrpSpPr>
        <p:grpSpPr>
          <a:xfrm>
            <a:off x="7820537" y="3880976"/>
            <a:ext cx="1261461" cy="964593"/>
            <a:chOff x="10984860" y="3003295"/>
            <a:chExt cx="1261461" cy="964593"/>
          </a:xfrm>
        </p:grpSpPr>
        <p:pic>
          <p:nvPicPr>
            <p:cNvPr id="304" name="Picture 76">
              <a:extLst>
                <a:ext uri="{FF2B5EF4-FFF2-40B4-BE49-F238E27FC236}">
                  <a16:creationId xmlns:a16="http://schemas.microsoft.com/office/drawing/2014/main" id="{B0F21D8B-30E0-60E1-3AB0-CBB135E399D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rcRect/>
            <a:stretch>
              <a:fillRect/>
            </a:stretch>
          </p:blipFill>
          <p:spPr>
            <a:xfrm>
              <a:off x="11127064" y="3384261"/>
              <a:ext cx="454524" cy="461666"/>
            </a:xfrm>
            <a:prstGeom prst="rect">
              <a:avLst/>
            </a:prstGeom>
            <a:ln w="12700">
              <a:noFill/>
              <a:prstDash val="solid"/>
            </a:ln>
          </p:spPr>
        </p:pic>
        <p:grpSp>
          <p:nvGrpSpPr>
            <p:cNvPr id="305" name="Group 77">
              <a:extLst>
                <a:ext uri="{FF2B5EF4-FFF2-40B4-BE49-F238E27FC236}">
                  <a16:creationId xmlns:a16="http://schemas.microsoft.com/office/drawing/2014/main" id="{668AE94E-298E-ACCE-C605-8897A77A0FDC}"/>
                </a:ext>
              </a:extLst>
            </p:cNvPr>
            <p:cNvGrpSpPr/>
            <p:nvPr/>
          </p:nvGrpSpPr>
          <p:grpSpPr>
            <a:xfrm>
              <a:off x="10984860" y="3003295"/>
              <a:ext cx="1261461" cy="387488"/>
              <a:chOff x="10984860" y="3003295"/>
              <a:chExt cx="1261461" cy="387488"/>
            </a:xfrm>
          </p:grpSpPr>
          <p:pic>
            <p:nvPicPr>
              <p:cNvPr id="308" name="Picture 78">
                <a:extLst>
                  <a:ext uri="{FF2B5EF4-FFF2-40B4-BE49-F238E27FC236}">
                    <a16:creationId xmlns:a16="http://schemas.microsoft.com/office/drawing/2014/main" id="{F8AF6EDD-A22C-8F82-E653-89A6FE65A7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rcRect/>
              <a:stretch>
                <a:fillRect/>
              </a:stretch>
            </p:blipFill>
            <p:spPr>
              <a:xfrm rot="10800000" flipV="1">
                <a:off x="10984860" y="3003295"/>
                <a:ext cx="1116923" cy="361206"/>
              </a:xfrm>
              <a:prstGeom prst="rect">
                <a:avLst/>
              </a:prstGeom>
              <a:ln w="12700">
                <a:noFill/>
                <a:prstDash val="solid"/>
              </a:ln>
            </p:spPr>
          </p:pic>
          <p:cxnSp>
            <p:nvCxnSpPr>
              <p:cNvPr id="309" name="Connector 79">
                <a:extLst>
                  <a:ext uri="{FF2B5EF4-FFF2-40B4-BE49-F238E27FC236}">
                    <a16:creationId xmlns:a16="http://schemas.microsoft.com/office/drawing/2014/main" id="{B6D45FDE-6CC1-7884-7EC2-DC69609F99E4}"/>
                  </a:ext>
                </a:extLst>
              </p:cNvPr>
              <p:cNvCxnSpPr/>
              <p:nvPr/>
            </p:nvCxnSpPr>
            <p:spPr>
              <a:xfrm>
                <a:off x="11191883" y="3210964"/>
                <a:ext cx="748955" cy="82211"/>
              </a:xfrm>
              <a:prstGeom prst="line">
                <a:avLst/>
              </a:prstGeom>
              <a:noFill/>
              <a:ln w="12700" cap="flat">
                <a:solidFill>
                  <a:srgbClr val="000000">
                    <a:alpha val="100000"/>
                  </a:srgbClr>
                </a:solidFill>
                <a:prstDash val="solid"/>
                <a:headEnd type="none" w="med" len="med"/>
                <a:tailEnd type="triangle" w="med" len="med"/>
              </a:ln>
            </p:spPr>
          </p:cxnSp>
          <p:sp>
            <p:nvSpPr>
              <p:cNvPr id="310" name="AutoShape 80">
                <a:extLst>
                  <a:ext uri="{FF2B5EF4-FFF2-40B4-BE49-F238E27FC236}">
                    <a16:creationId xmlns:a16="http://schemas.microsoft.com/office/drawing/2014/main" id="{5E679331-24FF-40ED-AB43-5E9EC30E98E0}"/>
                  </a:ext>
                </a:extLst>
              </p:cNvPr>
              <p:cNvSpPr/>
              <p:nvPr/>
            </p:nvSpPr>
            <p:spPr>
              <a:xfrm rot="330564">
                <a:off x="11110076" y="3249091"/>
                <a:ext cx="1136245" cy="141692"/>
              </a:xfrm>
              <a:prstGeom prst="rect">
                <a:avLst/>
              </a:prstGeom>
              <a:noFill/>
              <a:ln w="12700">
                <a:noFill/>
                <a:prstDash val="solid"/>
              </a:ln>
            </p:spPr>
            <p:txBody>
              <a:bodyPr lIns="91440" tIns="45720" rIns="91440" bIns="45720" rtlCol="0" anchor="t">
                <a:noAutofit/>
              </a:bodyPr>
              <a:lstStyle/>
              <a:p>
                <a:pPr>
                  <a:defRPr/>
                </a:pPr>
                <a:r>
                  <a:rPr lang="en-US" sz="700" dirty="0">
                    <a:latin typeface="+mj-lt"/>
                    <a:ea typeface="Times New Roman"/>
                    <a:cs typeface="Times New Roman"/>
                    <a:sym typeface="Times New Roman"/>
                  </a:rPr>
                  <a:t>Move to Approcach</a:t>
                </a:r>
                <a:endParaRPr lang="en-US" sz="1100" dirty="0">
                  <a:latin typeface="+mj-lt"/>
                </a:endParaRPr>
              </a:p>
            </p:txBody>
          </p:sp>
        </p:grpSp>
        <p:sp>
          <p:nvSpPr>
            <p:cNvPr id="306" name="AutoShape 81">
              <a:extLst>
                <a:ext uri="{FF2B5EF4-FFF2-40B4-BE49-F238E27FC236}">
                  <a16:creationId xmlns:a16="http://schemas.microsoft.com/office/drawing/2014/main" id="{60F4A7BE-D4CA-76C7-7DD2-B56EF25848D8}"/>
                </a:ext>
              </a:extLst>
            </p:cNvPr>
            <p:cNvSpPr/>
            <p:nvPr/>
          </p:nvSpPr>
          <p:spPr>
            <a:xfrm>
              <a:off x="11448211" y="3466429"/>
              <a:ext cx="537858" cy="177824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txBody>
            <a:bodyPr lIns="91440" tIns="45720" rIns="91440" bIns="45720" rtlCol="0" anchor="t">
              <a:noAutofit/>
            </a:bodyPr>
            <a:lstStyle/>
            <a:p>
              <a:pPr>
                <a:defRPr/>
              </a:pPr>
              <a:r>
                <a:rPr lang="en-US" sz="800" dirty="0">
                  <a:latin typeface="+mj-lt"/>
                  <a:ea typeface="Times New Roman"/>
                  <a:cs typeface="Times New Roman"/>
                  <a:sym typeface="Times New Roman"/>
                </a:rPr>
                <a:t>Grab</a:t>
              </a:r>
              <a:endParaRPr lang="en-US" sz="1200" dirty="0">
                <a:latin typeface="+mj-lt"/>
              </a:endParaRPr>
            </a:p>
          </p:txBody>
        </p:sp>
        <p:sp>
          <p:nvSpPr>
            <p:cNvPr id="307" name="AutoShape 82">
              <a:extLst>
                <a:ext uri="{FF2B5EF4-FFF2-40B4-BE49-F238E27FC236}">
                  <a16:creationId xmlns:a16="http://schemas.microsoft.com/office/drawing/2014/main" id="{652A3FF0-D484-AE56-75EB-29CF98528944}"/>
                </a:ext>
              </a:extLst>
            </p:cNvPr>
            <p:cNvSpPr/>
            <p:nvPr/>
          </p:nvSpPr>
          <p:spPr>
            <a:xfrm>
              <a:off x="11110975" y="3777388"/>
              <a:ext cx="876355" cy="190500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txBody>
            <a:bodyPr lIns="91440" tIns="45720" rIns="91440" bIns="45720" rtlCol="0" anchor="t">
              <a:noAutofit/>
            </a:bodyPr>
            <a:lstStyle/>
            <a:p>
              <a:pPr>
                <a:defRPr/>
              </a:pPr>
              <a:r>
                <a:rPr lang="en-US" sz="800" dirty="0">
                  <a:latin typeface="+mj-lt"/>
                  <a:ea typeface="Times New Roman"/>
                  <a:cs typeface="Times New Roman"/>
                  <a:sym typeface="Times New Roman"/>
                </a:rPr>
                <a:t>Walk Around</a:t>
              </a:r>
              <a:endParaRPr lang="en-US" sz="1200" dirty="0">
                <a:latin typeface="+mj-lt"/>
              </a:endParaRPr>
            </a:p>
          </p:txBody>
        </p:sp>
      </p:grpSp>
      <p:sp>
        <p:nvSpPr>
          <p:cNvPr id="319" name="文本框 318">
            <a:extLst>
              <a:ext uri="{FF2B5EF4-FFF2-40B4-BE49-F238E27FC236}">
                <a16:creationId xmlns:a16="http://schemas.microsoft.com/office/drawing/2014/main" id="{51D3F694-0D03-4E85-6DF9-53F47B39A5CC}"/>
              </a:ext>
            </a:extLst>
          </p:cNvPr>
          <p:cNvSpPr txBox="1"/>
          <p:nvPr/>
        </p:nvSpPr>
        <p:spPr>
          <a:xfrm>
            <a:off x="7724469" y="3565964"/>
            <a:ext cx="367726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00" dirty="0"/>
              <a:t>Output Current </a:t>
            </a:r>
            <a:r>
              <a:rPr lang="en-US" altLang="zh-CN" sz="1100" b="1" dirty="0">
                <a:solidFill>
                  <a:srgbClr val="41C6BB"/>
                </a:solidFill>
                <a:latin typeface="Consolas" panose="020B0609020204030204" pitchFamily="49" charset="0"/>
              </a:rPr>
              <a:t>Task</a:t>
            </a:r>
            <a:r>
              <a:rPr lang="en-US" altLang="zh-CN" sz="1100" dirty="0"/>
              <a:t> in the form of </a:t>
            </a:r>
            <a:r>
              <a:rPr lang="en-US" altLang="zh-CN" sz="1100" dirty="0">
                <a:latin typeface="Consolas"/>
                <a:ea typeface="Consolas"/>
                <a:cs typeface="Consolas"/>
                <a:sym typeface="Consolas"/>
              </a:rPr>
              <a:t>List&lt;</a:t>
            </a:r>
            <a:r>
              <a:rPr lang="en-US" altLang="zh-CN" sz="1100" b="1" dirty="0">
                <a:solidFill>
                  <a:srgbClr val="517BCE"/>
                </a:solidFill>
                <a:latin typeface="Consolas"/>
                <a:ea typeface="Consolas"/>
                <a:cs typeface="Consolas"/>
                <a:sym typeface="Consolas"/>
              </a:rPr>
              <a:t>BaseAction</a:t>
            </a:r>
            <a:r>
              <a:rPr lang="en-US" altLang="zh-CN" sz="1100" dirty="0">
                <a:latin typeface="Consolas"/>
                <a:ea typeface="Consolas"/>
                <a:cs typeface="Consolas"/>
                <a:sym typeface="Consolas"/>
              </a:rPr>
              <a:t>&gt; </a:t>
            </a:r>
            <a:endParaRPr lang="en-US" altLang="zh-CN" sz="1100" dirty="0"/>
          </a:p>
        </p:txBody>
      </p:sp>
      <p:grpSp>
        <p:nvGrpSpPr>
          <p:cNvPr id="225" name="组合 224">
            <a:extLst>
              <a:ext uri="{FF2B5EF4-FFF2-40B4-BE49-F238E27FC236}">
                <a16:creationId xmlns:a16="http://schemas.microsoft.com/office/drawing/2014/main" id="{C468E7B3-37F7-94A2-F33A-E4BAE25D276A}"/>
              </a:ext>
            </a:extLst>
          </p:cNvPr>
          <p:cNvGrpSpPr/>
          <p:nvPr/>
        </p:nvGrpSpPr>
        <p:grpSpPr>
          <a:xfrm>
            <a:off x="8050209" y="2574267"/>
            <a:ext cx="2906025" cy="296727"/>
            <a:chOff x="7048010" y="2464189"/>
            <a:chExt cx="2906025" cy="296726"/>
          </a:xfrm>
        </p:grpSpPr>
        <p:sp>
          <p:nvSpPr>
            <p:cNvPr id="271" name="文本框 270">
              <a:extLst>
                <a:ext uri="{FF2B5EF4-FFF2-40B4-BE49-F238E27FC236}">
                  <a16:creationId xmlns:a16="http://schemas.microsoft.com/office/drawing/2014/main" id="{B6BE9C2F-B4B6-58CF-80F9-2B819DA02DAC}"/>
                </a:ext>
              </a:extLst>
            </p:cNvPr>
            <p:cNvSpPr txBox="1"/>
            <p:nvPr/>
          </p:nvSpPr>
          <p:spPr>
            <a:xfrm>
              <a:off x="7048010" y="2464189"/>
              <a:ext cx="2800435" cy="2616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100" dirty="0"/>
                <a:t>Input the Next Interactable Object’s Mono</a:t>
              </a:r>
            </a:p>
          </p:txBody>
        </p:sp>
        <p:grpSp>
          <p:nvGrpSpPr>
            <p:cNvPr id="322" name="组合 321">
              <a:extLst>
                <a:ext uri="{FF2B5EF4-FFF2-40B4-BE49-F238E27FC236}">
                  <a16:creationId xmlns:a16="http://schemas.microsoft.com/office/drawing/2014/main" id="{4F1348C8-4A12-2FFB-C562-558C27A9AFB0}"/>
                </a:ext>
              </a:extLst>
            </p:cNvPr>
            <p:cNvGrpSpPr/>
            <p:nvPr/>
          </p:nvGrpSpPr>
          <p:grpSpPr>
            <a:xfrm>
              <a:off x="9716551" y="2511320"/>
              <a:ext cx="237484" cy="249595"/>
              <a:chOff x="9642144" y="3162713"/>
              <a:chExt cx="237484" cy="249595"/>
            </a:xfrm>
          </p:grpSpPr>
          <p:pic>
            <p:nvPicPr>
              <p:cNvPr id="320" name="Picture 73">
                <a:extLst>
                  <a:ext uri="{FF2B5EF4-FFF2-40B4-BE49-F238E27FC236}">
                    <a16:creationId xmlns:a16="http://schemas.microsoft.com/office/drawing/2014/main" id="{BA25F669-145A-D0EF-F34E-33AB60757B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642144" y="3162713"/>
                <a:ext cx="221834" cy="217752"/>
              </a:xfrm>
              <a:prstGeom prst="roundRect">
                <a:avLst>
                  <a:gd name="adj" fmla="val 18982"/>
                </a:avLst>
              </a:prstGeom>
              <a:ln>
                <a:noFill/>
                <a:prstDash val="solid"/>
              </a:ln>
            </p:spPr>
          </p:pic>
          <p:pic>
            <p:nvPicPr>
              <p:cNvPr id="321" name="Picture 74">
                <a:extLst>
                  <a:ext uri="{FF2B5EF4-FFF2-40B4-BE49-F238E27FC236}">
                    <a16:creationId xmlns:a16="http://schemas.microsoft.com/office/drawing/2014/main" id="{6BC0C0EB-7411-3787-39F4-ACA0827EF4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765401" y="3300183"/>
                <a:ext cx="114227" cy="112125"/>
              </a:xfrm>
              <a:prstGeom prst="rect">
                <a:avLst/>
              </a:prstGeom>
              <a:ln>
                <a:noFill/>
                <a:prstDash val="solid"/>
              </a:ln>
            </p:spPr>
          </p:pic>
        </p:grpSp>
      </p:grpSp>
      <p:sp>
        <p:nvSpPr>
          <p:cNvPr id="332" name="箭头: 手杖形 331">
            <a:extLst>
              <a:ext uri="{FF2B5EF4-FFF2-40B4-BE49-F238E27FC236}">
                <a16:creationId xmlns:a16="http://schemas.microsoft.com/office/drawing/2014/main" id="{7331C5C1-4881-046D-2A7B-1CFDA4572284}"/>
              </a:ext>
            </a:extLst>
          </p:cNvPr>
          <p:cNvSpPr/>
          <p:nvPr/>
        </p:nvSpPr>
        <p:spPr>
          <a:xfrm rot="16200000" flipV="1">
            <a:off x="9870141" y="2401839"/>
            <a:ext cx="3566704" cy="495808"/>
          </a:xfrm>
          <a:prstGeom prst="uturnArrow">
            <a:avLst>
              <a:gd name="adj1" fmla="val 25000"/>
              <a:gd name="adj2" fmla="val 25000"/>
              <a:gd name="adj3" fmla="val 35578"/>
              <a:gd name="adj4" fmla="val 61599"/>
              <a:gd name="adj5" fmla="val 91888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2628">
              <a:solidFill>
                <a:schemeClr val="tx1"/>
              </a:solidFill>
            </a:endParaRPr>
          </a:p>
        </p:txBody>
      </p:sp>
      <p:sp>
        <p:nvSpPr>
          <p:cNvPr id="333" name="AutoShape 130">
            <a:extLst>
              <a:ext uri="{FF2B5EF4-FFF2-40B4-BE49-F238E27FC236}">
                <a16:creationId xmlns:a16="http://schemas.microsoft.com/office/drawing/2014/main" id="{3E66DD17-E987-F4F8-C687-779DA1B4544F}"/>
              </a:ext>
            </a:extLst>
          </p:cNvPr>
          <p:cNvSpPr/>
          <p:nvPr/>
        </p:nvSpPr>
        <p:spPr>
          <a:xfrm>
            <a:off x="11181406" y="3585682"/>
            <a:ext cx="220337" cy="304330"/>
          </a:xfrm>
          <a:prstGeom prst="downArrow">
            <a:avLst>
              <a:gd name="adj1" fmla="val 50000"/>
              <a:gd name="adj2" fmla="val 50000"/>
            </a:avLst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lIns="91440" tIns="45720" rIns="0" bIns="45720" rtlCol="0" anchor="ctr">
            <a:noAutofit/>
          </a:bodyPr>
          <a:lstStyle/>
          <a:p>
            <a:pPr algn="ctr">
              <a:defRPr/>
            </a:pPr>
            <a:endParaRPr sz="2628" dirty="0"/>
          </a:p>
        </p:txBody>
      </p:sp>
      <p:sp>
        <p:nvSpPr>
          <p:cNvPr id="334" name="文本框 333">
            <a:extLst>
              <a:ext uri="{FF2B5EF4-FFF2-40B4-BE49-F238E27FC236}">
                <a16:creationId xmlns:a16="http://schemas.microsoft.com/office/drawing/2014/main" id="{4119D8DC-6928-70DE-7CC2-E283CD75A1AE}"/>
              </a:ext>
            </a:extLst>
          </p:cNvPr>
          <p:cNvSpPr txBox="1"/>
          <p:nvPr/>
        </p:nvSpPr>
        <p:spPr>
          <a:xfrm rot="5400000">
            <a:off x="10592880" y="2474655"/>
            <a:ext cx="20793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dirty="0"/>
              <a:t>Execute </a:t>
            </a:r>
            <a:r>
              <a:rPr lang="en-US" altLang="zh-CN" sz="1000" b="1" dirty="0">
                <a:solidFill>
                  <a:srgbClr val="41C6BB"/>
                </a:solidFill>
                <a:latin typeface="Consolas" panose="020B0609020204030204" pitchFamily="49" charset="0"/>
              </a:rPr>
              <a:t>Task</a:t>
            </a:r>
            <a:r>
              <a:rPr lang="en-US" altLang="zh-CN" sz="1000" dirty="0"/>
              <a:t> </a:t>
            </a:r>
            <a:r>
              <a:rPr lang="en-US" altLang="zh-CN" sz="1100" dirty="0">
                <a:solidFill>
                  <a:srgbClr val="1C2127"/>
                </a:solidFill>
                <a:latin typeface="-apple-system"/>
              </a:rPr>
              <a:t>Asynchronously</a:t>
            </a:r>
            <a:endParaRPr lang="en-US" altLang="zh-CN" sz="1000" dirty="0"/>
          </a:p>
        </p:txBody>
      </p:sp>
      <p:sp>
        <p:nvSpPr>
          <p:cNvPr id="343" name="L 形 342">
            <a:extLst>
              <a:ext uri="{FF2B5EF4-FFF2-40B4-BE49-F238E27FC236}">
                <a16:creationId xmlns:a16="http://schemas.microsoft.com/office/drawing/2014/main" id="{82ED2F0F-9BFA-D602-F6EE-A48F3E173731}"/>
              </a:ext>
            </a:extLst>
          </p:cNvPr>
          <p:cNvSpPr/>
          <p:nvPr/>
        </p:nvSpPr>
        <p:spPr>
          <a:xfrm rot="10800000">
            <a:off x="3449936" y="88635"/>
            <a:ext cx="8719561" cy="4982940"/>
          </a:xfrm>
          <a:prstGeom prst="corner">
            <a:avLst>
              <a:gd name="adj1" fmla="val 64732"/>
              <a:gd name="adj2" fmla="val 92931"/>
            </a:avLst>
          </a:prstGeom>
          <a:noFill/>
          <a:ln w="3492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628" dirty="0"/>
          </a:p>
        </p:txBody>
      </p:sp>
      <p:cxnSp>
        <p:nvCxnSpPr>
          <p:cNvPr id="263" name="连接符: 曲线 262">
            <a:extLst>
              <a:ext uri="{FF2B5EF4-FFF2-40B4-BE49-F238E27FC236}">
                <a16:creationId xmlns:a16="http://schemas.microsoft.com/office/drawing/2014/main" id="{C3F61CC9-4C92-00FC-67BA-BDDB529A1481}"/>
              </a:ext>
            </a:extLst>
          </p:cNvPr>
          <p:cNvCxnSpPr>
            <a:cxnSpLocks/>
            <a:stCxn id="215" idx="3"/>
            <a:endCxn id="137" idx="1"/>
          </p:cNvCxnSpPr>
          <p:nvPr/>
        </p:nvCxnSpPr>
        <p:spPr>
          <a:xfrm flipV="1">
            <a:off x="7225312" y="3216662"/>
            <a:ext cx="1110721" cy="847395"/>
          </a:xfrm>
          <a:prstGeom prst="curvedConnector3">
            <a:avLst/>
          </a:prstGeom>
          <a:ln w="25400">
            <a:solidFill>
              <a:schemeClr val="tx1"/>
            </a:solidFill>
            <a:headEnd type="triangle" w="lg" len="med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6" name="组合 225">
            <a:extLst>
              <a:ext uri="{FF2B5EF4-FFF2-40B4-BE49-F238E27FC236}">
                <a16:creationId xmlns:a16="http://schemas.microsoft.com/office/drawing/2014/main" id="{EC250575-56B0-111A-7EEF-98B9DA53C8AD}"/>
              </a:ext>
            </a:extLst>
          </p:cNvPr>
          <p:cNvGrpSpPr/>
          <p:nvPr/>
        </p:nvGrpSpPr>
        <p:grpSpPr>
          <a:xfrm>
            <a:off x="3577432" y="1825471"/>
            <a:ext cx="4051401" cy="1358054"/>
            <a:chOff x="3390598" y="1821226"/>
            <a:chExt cx="4051401" cy="1358054"/>
          </a:xfrm>
        </p:grpSpPr>
        <p:grpSp>
          <p:nvGrpSpPr>
            <p:cNvPr id="131" name="Group 131"/>
            <p:cNvGrpSpPr/>
            <p:nvPr/>
          </p:nvGrpSpPr>
          <p:grpSpPr>
            <a:xfrm>
              <a:off x="4940099" y="1831134"/>
              <a:ext cx="2501900" cy="279400"/>
              <a:chOff x="4280197" y="2830813"/>
              <a:chExt cx="2501900" cy="279400"/>
            </a:xfrm>
          </p:grpSpPr>
          <p:sp>
            <p:nvSpPr>
              <p:cNvPr id="132" name="AutoShape 132"/>
              <p:cNvSpPr/>
              <p:nvPr/>
            </p:nvSpPr>
            <p:spPr>
              <a:xfrm>
                <a:off x="4394497" y="2830813"/>
                <a:ext cx="2387600" cy="279400"/>
              </a:xfrm>
              <a:prstGeom prst="rect">
                <a:avLst/>
              </a:prstGeom>
              <a:noFill/>
              <a:ln w="12700">
                <a:noFill/>
                <a:prstDash val="solid"/>
              </a:ln>
            </p:spPr>
            <p:txBody>
              <a:bodyPr lIns="91440" tIns="45720" rIns="91440" bIns="45720" rtlCol="0" anchor="t">
                <a:noAutofit/>
              </a:bodyPr>
              <a:lstStyle/>
              <a:p>
                <a:pPr>
                  <a:defRPr/>
                </a:pPr>
                <a:r>
                  <a:rPr lang="en-US" sz="1200" b="1" i="1" dirty="0">
                    <a:solidFill>
                      <a:srgbClr val="2B2F36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Implementation Interface</a:t>
                </a:r>
                <a:endParaRPr lang="en-US" sz="1100" dirty="0"/>
              </a:p>
            </p:txBody>
          </p:sp>
          <p:grpSp>
            <p:nvGrpSpPr>
              <p:cNvPr id="133" name="Group 133"/>
              <p:cNvGrpSpPr/>
              <p:nvPr/>
            </p:nvGrpSpPr>
            <p:grpSpPr>
              <a:xfrm>
                <a:off x="4280197" y="2850262"/>
                <a:ext cx="183799" cy="196451"/>
                <a:chOff x="4280197" y="2850262"/>
                <a:chExt cx="183799" cy="196451"/>
              </a:xfrm>
            </p:grpSpPr>
            <p:sp>
              <p:nvSpPr>
                <p:cNvPr id="134" name="AutoShape 134"/>
                <p:cNvSpPr/>
                <p:nvPr/>
              </p:nvSpPr>
              <p:spPr>
                <a:xfrm>
                  <a:off x="4280197" y="2868913"/>
                  <a:ext cx="177800" cy="177800"/>
                </a:xfrm>
                <a:prstGeom prst="ellipse">
                  <a:avLst/>
                </a:prstGeom>
                <a:solidFill>
                  <a:srgbClr val="000000">
                    <a:alpha val="100000"/>
                  </a:srgbClr>
                </a:solidFill>
                <a:ln w="25400">
                  <a:noFill/>
                  <a:prstDash val="solid"/>
                </a:ln>
              </p:spPr>
              <p:txBody>
                <a:bodyPr lIns="63500" tIns="63500" rIns="0" bIns="63500" rtlCol="0" anchor="ctr">
                  <a:noAutofit/>
                </a:bodyPr>
                <a:lstStyle/>
                <a:p>
                  <a:pPr algn="ctr">
                    <a:defRPr/>
                  </a:pPr>
                  <a:endParaRPr sz="2628" dirty="0"/>
                </a:p>
              </p:txBody>
            </p:sp>
            <p:sp>
              <p:nvSpPr>
                <p:cNvPr id="135" name="AutoShape 135"/>
                <p:cNvSpPr/>
                <p:nvPr/>
              </p:nvSpPr>
              <p:spPr>
                <a:xfrm>
                  <a:off x="4336996" y="2850262"/>
                  <a:ext cx="127000" cy="190500"/>
                </a:xfrm>
                <a:prstGeom prst="rect">
                  <a:avLst/>
                </a:prstGeom>
                <a:noFill/>
                <a:ln w="12700">
                  <a:noFill/>
                  <a:prstDash val="solid"/>
                </a:ln>
              </p:spPr>
              <p:txBody>
                <a:bodyPr lIns="0" tIns="0" rIns="0" bIns="0" rtlCol="0" anchor="ctr">
                  <a:noAutofit/>
                </a:bodyPr>
                <a:lstStyle/>
                <a:p>
                  <a:pPr>
                    <a:lnSpc>
                      <a:spcPct val="125000"/>
                    </a:lnSpc>
                    <a:defRPr/>
                  </a:pPr>
                  <a:r>
                    <a:rPr lang="en-US" sz="1000" dirty="0">
                      <a:solidFill>
                        <a:srgbClr val="FFFFFF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2</a:t>
                  </a:r>
                  <a:endParaRPr lang="en-US" sz="1100" dirty="0"/>
                </a:p>
              </p:txBody>
            </p:sp>
          </p:grpSp>
        </p:grpSp>
        <p:grpSp>
          <p:nvGrpSpPr>
            <p:cNvPr id="75" name="组合 74">
              <a:extLst>
                <a:ext uri="{FF2B5EF4-FFF2-40B4-BE49-F238E27FC236}">
                  <a16:creationId xmlns:a16="http://schemas.microsoft.com/office/drawing/2014/main" id="{7B16C414-B707-5EC6-5D84-96E4B58FD574}"/>
                </a:ext>
              </a:extLst>
            </p:cNvPr>
            <p:cNvGrpSpPr/>
            <p:nvPr/>
          </p:nvGrpSpPr>
          <p:grpSpPr>
            <a:xfrm>
              <a:off x="3390598" y="1821226"/>
              <a:ext cx="3722489" cy="1358054"/>
              <a:chOff x="2735873" y="1864080"/>
              <a:chExt cx="3722489" cy="1358054"/>
            </a:xfrm>
          </p:grpSpPr>
          <p:grpSp>
            <p:nvGrpSpPr>
              <p:cNvPr id="95" name="Group 95"/>
              <p:cNvGrpSpPr/>
              <p:nvPr/>
            </p:nvGrpSpPr>
            <p:grpSpPr>
              <a:xfrm>
                <a:off x="5134938" y="2241066"/>
                <a:ext cx="1318745" cy="808609"/>
                <a:chOff x="5129760" y="3197891"/>
                <a:chExt cx="1318745" cy="808609"/>
              </a:xfrm>
            </p:grpSpPr>
            <p:sp>
              <p:nvSpPr>
                <p:cNvPr id="96" name="AutoShape 96"/>
                <p:cNvSpPr/>
                <p:nvPr/>
              </p:nvSpPr>
              <p:spPr>
                <a:xfrm>
                  <a:off x="5129760" y="3197891"/>
                  <a:ext cx="1231900" cy="791700"/>
                </a:xfrm>
                <a:prstGeom prst="roundRect">
                  <a:avLst>
                    <a:gd name="adj" fmla="val 12833"/>
                  </a:avLst>
                </a:prstGeom>
                <a:solidFill>
                  <a:srgbClr val="FFBA6B"/>
                </a:solidFill>
                <a:ln w="25400" cap="flat" cmpd="sng">
                  <a:noFill/>
                  <a:prstDash val="solid"/>
                  <a:round/>
                </a:ln>
              </p:spPr>
              <p:txBody>
                <a:bodyPr lIns="63500" tIns="63500" rIns="63500" bIns="63500" rtlCol="0" anchor="ctr">
                  <a:noAutofit/>
                </a:bodyPr>
                <a:lstStyle/>
                <a:p>
                  <a:pPr algn="ctr">
                    <a:defRPr/>
                  </a:pPr>
                  <a:endParaRPr sz="2628"/>
                </a:p>
              </p:txBody>
            </p:sp>
            <p:grpSp>
              <p:nvGrpSpPr>
                <p:cNvPr id="97" name="Group 97"/>
                <p:cNvGrpSpPr/>
                <p:nvPr/>
              </p:nvGrpSpPr>
              <p:grpSpPr>
                <a:xfrm>
                  <a:off x="5315414" y="3279362"/>
                  <a:ext cx="432300" cy="456990"/>
                  <a:chOff x="5315414" y="3279362"/>
                  <a:chExt cx="432300" cy="456990"/>
                </a:xfrm>
              </p:grpSpPr>
              <p:pic>
                <p:nvPicPr>
                  <p:cNvPr id="98" name="Picture 98"/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5315414" y="3279362"/>
                    <a:ext cx="385930" cy="378504"/>
                  </a:xfrm>
                  <a:prstGeom prst="roundRect">
                    <a:avLst>
                      <a:gd name="adj" fmla="val 10920"/>
                    </a:avLst>
                  </a:prstGeom>
                  <a:ln>
                    <a:noFill/>
                    <a:prstDash val="solid"/>
                  </a:ln>
                </p:spPr>
              </p:pic>
              <p:pic>
                <p:nvPicPr>
                  <p:cNvPr id="99" name="Picture 99"/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548991" y="3541452"/>
                    <a:ext cx="198723" cy="194900"/>
                  </a:xfrm>
                  <a:prstGeom prst="rect">
                    <a:avLst/>
                  </a:prstGeom>
                  <a:ln>
                    <a:noFill/>
                    <a:prstDash val="solid"/>
                  </a:ln>
                </p:spPr>
              </p:pic>
            </p:grpSp>
            <p:sp>
              <p:nvSpPr>
                <p:cNvPr id="100" name="AutoShape 100"/>
                <p:cNvSpPr/>
                <p:nvPr/>
              </p:nvSpPr>
              <p:spPr>
                <a:xfrm>
                  <a:off x="5129760" y="3701700"/>
                  <a:ext cx="1318745" cy="304800"/>
                </a:xfrm>
                <a:prstGeom prst="rect">
                  <a:avLst/>
                </a:prstGeom>
                <a:noFill/>
                <a:ln w="12700">
                  <a:noFill/>
                  <a:prstDash val="solid"/>
                </a:ln>
              </p:spPr>
              <p:txBody>
                <a:bodyPr lIns="91440" tIns="45720" rIns="91440" bIns="45720" rtlCol="0" anchor="t">
                  <a:noAutofit/>
                </a:bodyPr>
                <a:lstStyle/>
                <a:p>
                  <a:pPr>
                    <a:defRPr/>
                  </a:pPr>
                  <a:r>
                    <a:rPr lang="en-US" sz="700" dirty="0"/>
                    <a:t>Mono Scripts Implemented Entity Interface</a:t>
                  </a:r>
                  <a:endParaRPr lang="en-US" sz="1100" dirty="0"/>
                </a:p>
              </p:txBody>
            </p:sp>
            <p:grpSp>
              <p:nvGrpSpPr>
                <p:cNvPr id="101" name="Group 101"/>
                <p:cNvGrpSpPr/>
                <p:nvPr/>
              </p:nvGrpSpPr>
              <p:grpSpPr>
                <a:xfrm>
                  <a:off x="5761861" y="3292477"/>
                  <a:ext cx="419164" cy="446593"/>
                  <a:chOff x="5761861" y="3292477"/>
                  <a:chExt cx="419164" cy="446593"/>
                </a:xfrm>
              </p:grpSpPr>
              <p:pic>
                <p:nvPicPr>
                  <p:cNvPr id="102" name="Picture 102"/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5761861" y="3292477"/>
                    <a:ext cx="385930" cy="378504"/>
                  </a:xfrm>
                  <a:prstGeom prst="roundRect">
                    <a:avLst>
                      <a:gd name="adj" fmla="val 10920"/>
                    </a:avLst>
                  </a:prstGeom>
                  <a:ln>
                    <a:noFill/>
                    <a:prstDash val="solid"/>
                  </a:ln>
                </p:spPr>
              </p:pic>
              <p:pic>
                <p:nvPicPr>
                  <p:cNvPr id="103" name="Picture 103"/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5982302" y="3544170"/>
                    <a:ext cx="198723" cy="194900"/>
                  </a:xfrm>
                  <a:prstGeom prst="rect">
                    <a:avLst/>
                  </a:prstGeom>
                  <a:ln>
                    <a:noFill/>
                    <a:prstDash val="solid"/>
                  </a:ln>
                </p:spPr>
              </p:pic>
            </p:grpSp>
          </p:grpSp>
          <p:sp>
            <p:nvSpPr>
              <p:cNvPr id="111" name="AutoShape 111"/>
              <p:cNvSpPr/>
              <p:nvPr/>
            </p:nvSpPr>
            <p:spPr>
              <a:xfrm>
                <a:off x="4132475" y="2087674"/>
                <a:ext cx="1108143" cy="660400"/>
              </a:xfrm>
              <a:prstGeom prst="rect">
                <a:avLst/>
              </a:prstGeom>
              <a:noFill/>
              <a:ln w="12700">
                <a:noFill/>
                <a:prstDash val="solid"/>
              </a:ln>
            </p:spPr>
            <p:txBody>
              <a:bodyPr lIns="91440" tIns="45720" rIns="91440" bIns="45720" rtlCol="0" anchor="t">
                <a:noAutofit/>
              </a:bodyPr>
              <a:lstStyle/>
              <a:p>
                <a:pPr algn="ctr">
                  <a:lnSpc>
                    <a:spcPct val="125000"/>
                  </a:lnSpc>
                  <a:defRPr/>
                </a:pPr>
                <a:r>
                  <a:rPr lang="en-US" sz="1000">
                    <a:solidFill>
                      <a:srgbClr val="2B2F36"/>
                    </a:solidFill>
                  </a:rPr>
                  <a:t> Customizing Entity Interface Configuration</a:t>
                </a:r>
                <a:endParaRPr lang="en-US" sz="1100"/>
              </a:p>
            </p:txBody>
          </p:sp>
          <p:grpSp>
            <p:nvGrpSpPr>
              <p:cNvPr id="112" name="Group 112"/>
              <p:cNvGrpSpPr/>
              <p:nvPr/>
            </p:nvGrpSpPr>
            <p:grpSpPr>
              <a:xfrm>
                <a:off x="2805451" y="1922466"/>
                <a:ext cx="1432022" cy="1239823"/>
                <a:chOff x="2800273" y="2879291"/>
                <a:chExt cx="1432022" cy="1239823"/>
              </a:xfrm>
            </p:grpSpPr>
            <p:grpSp>
              <p:nvGrpSpPr>
                <p:cNvPr id="113" name="Group 113"/>
                <p:cNvGrpSpPr/>
                <p:nvPr/>
              </p:nvGrpSpPr>
              <p:grpSpPr>
                <a:xfrm>
                  <a:off x="2800273" y="2879291"/>
                  <a:ext cx="1397000" cy="1197740"/>
                  <a:chOff x="2800273" y="2879291"/>
                  <a:chExt cx="1397000" cy="1197740"/>
                </a:xfrm>
              </p:grpSpPr>
              <p:grpSp>
                <p:nvGrpSpPr>
                  <p:cNvPr id="114" name="Group 114"/>
                  <p:cNvGrpSpPr/>
                  <p:nvPr/>
                </p:nvGrpSpPr>
                <p:grpSpPr>
                  <a:xfrm>
                    <a:off x="2800273" y="2879291"/>
                    <a:ext cx="1397000" cy="1197740"/>
                    <a:chOff x="2800273" y="2879291"/>
                    <a:chExt cx="1397000" cy="1197740"/>
                  </a:xfrm>
                </p:grpSpPr>
                <p:sp>
                  <p:nvSpPr>
                    <p:cNvPr id="115" name="AutoShape 115"/>
                    <p:cNvSpPr/>
                    <p:nvPr/>
                  </p:nvSpPr>
                  <p:spPr>
                    <a:xfrm>
                      <a:off x="2800273" y="2879291"/>
                      <a:ext cx="1397000" cy="1197740"/>
                    </a:xfrm>
                    <a:prstGeom prst="roundRect">
                      <a:avLst>
                        <a:gd name="adj" fmla="val 9090"/>
                      </a:avLst>
                    </a:prstGeom>
                    <a:solidFill>
                      <a:srgbClr val="DEE0E3">
                        <a:alpha val="20000"/>
                      </a:srgbClr>
                    </a:solidFill>
                    <a:ln w="25400" cap="flat" cmpd="sng">
                      <a:solidFill>
                        <a:srgbClr val="2B2F36">
                          <a:alpha val="20000"/>
                        </a:srgbClr>
                      </a:solidFill>
                      <a:prstDash val="solid"/>
                      <a:round/>
                    </a:ln>
                  </p:spPr>
                  <p:txBody>
                    <a:bodyPr lIns="63500" tIns="63500" rIns="63500" bIns="63500" rtlCol="0" anchor="ctr">
                      <a:noAutofit/>
                    </a:bodyPr>
                    <a:lstStyle/>
                    <a:p>
                      <a:pPr algn="ctr">
                        <a:defRPr/>
                      </a:pPr>
                      <a:endParaRPr sz="2628" dirty="0"/>
                    </a:p>
                  </p:txBody>
                </p:sp>
                <p:sp>
                  <p:nvSpPr>
                    <p:cNvPr id="116" name="AutoShape 116"/>
                    <p:cNvSpPr/>
                    <p:nvPr/>
                  </p:nvSpPr>
                  <p:spPr>
                    <a:xfrm>
                      <a:off x="2912541" y="3377764"/>
                      <a:ext cx="1114207" cy="538652"/>
                    </a:xfrm>
                    <a:prstGeom prst="roundRect">
                      <a:avLst>
                        <a:gd name="adj" fmla="val 17647"/>
                      </a:avLst>
                    </a:prstGeom>
                    <a:solidFill>
                      <a:srgbClr val="FAD355"/>
                    </a:solidFill>
                    <a:ln w="25400" cap="flat" cmpd="sng">
                      <a:noFill/>
                      <a:prstDash val="solid"/>
                      <a:round/>
                    </a:ln>
                  </p:spPr>
                  <p:txBody>
                    <a:bodyPr lIns="63500" tIns="63500" rIns="63500" bIns="63500" rtlCol="0" anchor="ctr">
                      <a:noAutofit/>
                    </a:bodyPr>
                    <a:lstStyle/>
                    <a:p>
                      <a:pPr algn="ctr">
                        <a:defRPr/>
                      </a:pPr>
                      <a:endParaRPr sz="2628" dirty="0"/>
                    </a:p>
                  </p:txBody>
                </p:sp>
                <p:pic>
                  <p:nvPicPr>
                    <p:cNvPr id="117" name="Picture 117"/>
                    <p:cNvPicPr>
                      <a:picLocks noChangeAspect="1"/>
                    </p:cNvPicPr>
                    <p:nvPr/>
                  </p:nvPicPr>
                  <p:blipFill>
                    <a:blip r:embed="rId5"/>
                    <a:stretch>
                      <a:fillRect/>
                    </a:stretch>
                  </p:blipFill>
                  <p:spPr>
                    <a:xfrm>
                      <a:off x="3146111" y="3432758"/>
                      <a:ext cx="324396" cy="306400"/>
                    </a:xfrm>
                    <a:prstGeom prst="roundRect">
                      <a:avLst>
                        <a:gd name="adj" fmla="val 10768"/>
                      </a:avLst>
                    </a:prstGeom>
                    <a:ln>
                      <a:noFill/>
                      <a:prstDash val="solid"/>
                    </a:ln>
                  </p:spPr>
                </p:pic>
                <p:pic>
                  <p:nvPicPr>
                    <p:cNvPr id="118" name="Picture 118"/>
                    <p:cNvPicPr>
                      <a:picLocks noChangeAspect="1"/>
                    </p:cNvPicPr>
                    <p:nvPr/>
                  </p:nvPicPr>
                  <p:blipFill>
                    <a:blip r:embed="rId7"/>
                    <a:stretch>
                      <a:fillRect/>
                    </a:stretch>
                  </p:blipFill>
                  <p:spPr>
                    <a:xfrm>
                      <a:off x="3010586" y="2923175"/>
                      <a:ext cx="282023" cy="266378"/>
                    </a:xfrm>
                    <a:prstGeom prst="rect">
                      <a:avLst/>
                    </a:prstGeom>
                    <a:ln>
                      <a:noFill/>
                      <a:prstDash val="solid"/>
                    </a:ln>
                  </p:spPr>
                </p:pic>
                <p:sp>
                  <p:nvSpPr>
                    <p:cNvPr id="119" name="AutoShape 119"/>
                    <p:cNvSpPr/>
                    <p:nvPr/>
                  </p:nvSpPr>
                  <p:spPr>
                    <a:xfrm>
                      <a:off x="3034896" y="3700515"/>
                      <a:ext cx="1155700" cy="215900"/>
                    </a:xfrm>
                    <a:prstGeom prst="rect">
                      <a:avLst/>
                    </a:prstGeom>
                    <a:noFill/>
                    <a:ln w="12700">
                      <a:noFill/>
                      <a:prstDash val="solid"/>
                    </a:ln>
                  </p:spPr>
                  <p:txBody>
                    <a:bodyPr lIns="91440" tIns="45720" rIns="91440" bIns="45720" rtlCol="0" anchor="t">
                      <a:noAutofit/>
                    </a:bodyPr>
                    <a:lstStyle/>
                    <a:p>
                      <a:pPr>
                        <a:defRPr/>
                      </a:pPr>
                      <a:r>
                        <a:rPr lang="en-US" sz="800" dirty="0"/>
                        <a:t>Core C# Scripts</a:t>
                      </a:r>
                      <a:endParaRPr lang="en-US" sz="1100" dirty="0"/>
                    </a:p>
                  </p:txBody>
                </p:sp>
                <p:sp>
                  <p:nvSpPr>
                    <p:cNvPr id="120" name="AutoShape 120"/>
                    <p:cNvSpPr/>
                    <p:nvPr/>
                  </p:nvSpPr>
                  <p:spPr>
                    <a:xfrm>
                      <a:off x="3006362" y="3171118"/>
                      <a:ext cx="923531" cy="215900"/>
                    </a:xfrm>
                    <a:prstGeom prst="rect">
                      <a:avLst/>
                    </a:prstGeom>
                    <a:noFill/>
                    <a:ln w="12700">
                      <a:noFill/>
                      <a:prstDash val="solid"/>
                    </a:ln>
                  </p:spPr>
                  <p:txBody>
                    <a:bodyPr lIns="91440" tIns="45720" rIns="91440" bIns="45720" rtlCol="0" anchor="t">
                      <a:noAutofit/>
                    </a:bodyPr>
                    <a:lstStyle/>
                    <a:p>
                      <a:pPr>
                        <a:defRPr/>
                      </a:pPr>
                      <a:r>
                        <a:rPr lang="en-US" sz="800" dirty="0">
                          <a:solidFill>
                            <a:srgbClr val="1F2329"/>
                          </a:solidFill>
                          <a:latin typeface="Noto Sans SC"/>
                          <a:ea typeface="Noto Sans SC"/>
                          <a:cs typeface="Noto Sans SC"/>
                          <a:sym typeface="Noto Sans SC"/>
                        </a:rPr>
                        <a:t>Plugins/Tools/.dll</a:t>
                      </a:r>
                      <a:endParaRPr lang="en-US" sz="1100" dirty="0"/>
                    </a:p>
                  </p:txBody>
                </p:sp>
                <p:pic>
                  <p:nvPicPr>
                    <p:cNvPr id="121" name="Picture 121"/>
                    <p:cNvPicPr>
                      <a:picLocks noChangeAspect="1"/>
                    </p:cNvPicPr>
                    <p:nvPr/>
                  </p:nvPicPr>
                  <p:blipFill>
                    <a:blip r:embed="rId7"/>
                    <a:stretch>
                      <a:fillRect/>
                    </a:stretch>
                  </p:blipFill>
                  <p:spPr>
                    <a:xfrm>
                      <a:off x="3316504" y="2928529"/>
                      <a:ext cx="282023" cy="266378"/>
                    </a:xfrm>
                    <a:prstGeom prst="rect">
                      <a:avLst/>
                    </a:prstGeom>
                    <a:ln>
                      <a:noFill/>
                      <a:prstDash val="solid"/>
                    </a:ln>
                  </p:spPr>
                </p:pic>
                <p:pic>
                  <p:nvPicPr>
                    <p:cNvPr id="122" name="Picture 122"/>
                    <p:cNvPicPr>
                      <a:picLocks noChangeAspect="1"/>
                    </p:cNvPicPr>
                    <p:nvPr/>
                  </p:nvPicPr>
                  <p:blipFill>
                    <a:blip r:embed="rId7"/>
                    <a:stretch>
                      <a:fillRect/>
                    </a:stretch>
                  </p:blipFill>
                  <p:spPr>
                    <a:xfrm>
                      <a:off x="3639851" y="2928529"/>
                      <a:ext cx="282023" cy="266378"/>
                    </a:xfrm>
                    <a:prstGeom prst="rect">
                      <a:avLst/>
                    </a:prstGeom>
                    <a:ln>
                      <a:noFill/>
                      <a:prstDash val="solid"/>
                    </a:ln>
                  </p:spPr>
                </p:pic>
              </p:grpSp>
              <p:pic>
                <p:nvPicPr>
                  <p:cNvPr id="123" name="Picture 123"/>
                  <p:cNvPicPr>
                    <a:picLocks noChangeAspect="1"/>
                  </p:cNvPicPr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3461944" y="3437514"/>
                    <a:ext cx="324396" cy="306400"/>
                  </a:xfrm>
                  <a:prstGeom prst="roundRect">
                    <a:avLst>
                      <a:gd name="adj" fmla="val 10768"/>
                    </a:avLst>
                  </a:prstGeom>
                  <a:ln>
                    <a:noFill/>
                    <a:prstDash val="solid"/>
                  </a:ln>
                </p:spPr>
              </p:pic>
            </p:grpSp>
            <p:sp>
              <p:nvSpPr>
                <p:cNvPr id="124" name="AutoShape 124"/>
                <p:cNvSpPr/>
                <p:nvPr/>
              </p:nvSpPr>
              <p:spPr>
                <a:xfrm>
                  <a:off x="3076595" y="3890514"/>
                  <a:ext cx="1155700" cy="228600"/>
                </a:xfrm>
                <a:prstGeom prst="rect">
                  <a:avLst/>
                </a:prstGeom>
                <a:noFill/>
                <a:ln w="12700">
                  <a:noFill/>
                  <a:prstDash val="solid"/>
                </a:ln>
              </p:spPr>
              <p:txBody>
                <a:bodyPr lIns="91440" tIns="45720" rIns="91440" bIns="45720" rtlCol="0" anchor="t">
                  <a:noAutofit/>
                </a:bodyPr>
                <a:lstStyle/>
                <a:p>
                  <a:pPr>
                    <a:defRPr/>
                  </a:pPr>
                  <a:r>
                    <a:rPr lang="en-US" sz="900" dirty="0">
                      <a:solidFill>
                        <a:srgbClr val="1F2329"/>
                      </a:solidFill>
                      <a:latin typeface="Noto Sans SC"/>
                      <a:ea typeface="Noto Sans SC"/>
                      <a:cs typeface="Noto Sans SC"/>
                      <a:sym typeface="Noto Sans SC"/>
                    </a:rPr>
                    <a:t>Original Code</a:t>
                  </a:r>
                  <a:endParaRPr lang="en-US" sz="1100" dirty="0"/>
                </a:p>
              </p:txBody>
            </p:sp>
          </p:grpSp>
          <p:sp>
            <p:nvSpPr>
              <p:cNvPr id="130" name="AutoShape 130"/>
              <p:cNvSpPr/>
              <p:nvPr/>
            </p:nvSpPr>
            <p:spPr>
              <a:xfrm rot="16200000">
                <a:off x="4587167" y="2372666"/>
                <a:ext cx="177109" cy="806095"/>
              </a:xfrm>
              <a:prstGeom prst="downArrow">
                <a:avLst>
                  <a:gd name="adj1" fmla="val 50000"/>
                  <a:gd name="adj2" fmla="val 50000"/>
                </a:avLst>
              </a:prstGeom>
              <a:ln w="6350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91440" tIns="45720" rIns="0" bIns="45720" rtlCol="0" anchor="ctr">
                <a:noAutofit/>
              </a:bodyPr>
              <a:lstStyle/>
              <a:p>
                <a:pPr algn="ctr">
                  <a:defRPr/>
                </a:pPr>
                <a:endParaRPr sz="2628" dirty="0"/>
              </a:p>
            </p:txBody>
          </p:sp>
          <p:sp>
            <p:nvSpPr>
              <p:cNvPr id="32" name="AutoShape 94">
                <a:extLst>
                  <a:ext uri="{FF2B5EF4-FFF2-40B4-BE49-F238E27FC236}">
                    <a16:creationId xmlns:a16="http://schemas.microsoft.com/office/drawing/2014/main" id="{B7394011-2C04-1308-54A3-0E18E1C87A1B}"/>
                  </a:ext>
                </a:extLst>
              </p:cNvPr>
              <p:cNvSpPr/>
              <p:nvPr/>
            </p:nvSpPr>
            <p:spPr>
              <a:xfrm>
                <a:off x="2735873" y="1864080"/>
                <a:ext cx="3722489" cy="1358054"/>
              </a:xfrm>
              <a:prstGeom prst="roundRect">
                <a:avLst>
                  <a:gd name="adj" fmla="val 1335"/>
                </a:avLst>
              </a:prstGeom>
              <a:noFill/>
              <a:ln w="12700" cap="flat" cmpd="sng">
                <a:solidFill>
                  <a:schemeClr val="tx1"/>
                </a:solidFill>
                <a:prstDash val="solid"/>
                <a:round/>
              </a:ln>
            </p:spPr>
            <p:txBody>
              <a:bodyPr lIns="63500" tIns="63500" rIns="63500" bIns="63500" rtlCol="0" anchor="ctr">
                <a:noAutofit/>
              </a:bodyPr>
              <a:lstStyle/>
              <a:p>
                <a:pPr algn="ctr">
                  <a:defRPr/>
                </a:pPr>
                <a:endParaRPr sz="2628" dirty="0"/>
              </a:p>
            </p:txBody>
          </p:sp>
        </p:grpSp>
      </p:grp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CFE95B29-FA5E-CFAB-4E22-E1BA0F8FDCAD}"/>
              </a:ext>
            </a:extLst>
          </p:cNvPr>
          <p:cNvCxnSpPr>
            <a:cxnSpLocks/>
          </p:cNvCxnSpPr>
          <p:nvPr/>
        </p:nvCxnSpPr>
        <p:spPr>
          <a:xfrm>
            <a:off x="1589457" y="3525440"/>
            <a:ext cx="0" cy="212408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05" name="组合 404">
            <a:extLst>
              <a:ext uri="{FF2B5EF4-FFF2-40B4-BE49-F238E27FC236}">
                <a16:creationId xmlns:a16="http://schemas.microsoft.com/office/drawing/2014/main" id="{DB7E7459-27E4-1248-39D5-416EF9192940}"/>
              </a:ext>
            </a:extLst>
          </p:cNvPr>
          <p:cNvGrpSpPr/>
          <p:nvPr/>
        </p:nvGrpSpPr>
        <p:grpSpPr>
          <a:xfrm>
            <a:off x="111128" y="209205"/>
            <a:ext cx="3079879" cy="1682738"/>
            <a:chOff x="284091" y="91500"/>
            <a:chExt cx="3079879" cy="1682738"/>
          </a:xfrm>
        </p:grpSpPr>
        <p:sp>
          <p:nvSpPr>
            <p:cNvPr id="8" name="AutoShape 8"/>
            <p:cNvSpPr/>
            <p:nvPr/>
          </p:nvSpPr>
          <p:spPr>
            <a:xfrm>
              <a:off x="284091" y="96659"/>
              <a:ext cx="3079879" cy="1677579"/>
            </a:xfrm>
            <a:prstGeom prst="roundRect">
              <a:avLst>
                <a:gd name="adj" fmla="val 0"/>
              </a:avLst>
            </a:prstGeom>
            <a:noFill/>
            <a:ln w="25400" cap="flat">
              <a:solidFill>
                <a:srgbClr val="000000">
                  <a:alpha val="100000"/>
                </a:srgbClr>
              </a:solidFill>
              <a:prstDash val="dash"/>
            </a:ln>
          </p:spPr>
          <p:txBody>
            <a:bodyPr lIns="91440" tIns="45720" rIns="91440" bIns="45720" rtlCol="0" anchor="ctr">
              <a:noAutofit/>
            </a:bodyPr>
            <a:lstStyle/>
            <a:p>
              <a:pPr algn="ctr">
                <a:defRPr/>
              </a:pPr>
              <a:endParaRPr sz="2628" dirty="0"/>
            </a:p>
          </p:txBody>
        </p:sp>
        <p:sp>
          <p:nvSpPr>
            <p:cNvPr id="9" name="AutoShape 9"/>
            <p:cNvSpPr/>
            <p:nvPr/>
          </p:nvSpPr>
          <p:spPr>
            <a:xfrm>
              <a:off x="284091" y="91500"/>
              <a:ext cx="2255696" cy="441360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txBody>
            <a:bodyPr lIns="91440" tIns="45720" rIns="91440" bIns="45720" rtlCol="0" anchor="t">
              <a:noAutofit/>
            </a:bodyPr>
            <a:lstStyle/>
            <a:p>
              <a:pPr>
                <a:defRPr/>
              </a:pPr>
              <a:r>
                <a:rPr lang="en-US" sz="1800" b="1" dirty="0"/>
                <a:t>Project Collection</a:t>
              </a:r>
              <a:endParaRPr lang="en-US" sz="1100" dirty="0"/>
            </a:p>
          </p:txBody>
        </p:sp>
        <p:grpSp>
          <p:nvGrpSpPr>
            <p:cNvPr id="10" name="Group 10"/>
            <p:cNvGrpSpPr/>
            <p:nvPr/>
          </p:nvGrpSpPr>
          <p:grpSpPr>
            <a:xfrm>
              <a:off x="386314" y="520721"/>
              <a:ext cx="1330954" cy="435256"/>
              <a:chOff x="785431" y="1618545"/>
              <a:chExt cx="1330954" cy="363206"/>
            </a:xfrm>
          </p:grpSpPr>
          <p:sp>
            <p:nvSpPr>
              <p:cNvPr id="11" name="AutoShape 11"/>
              <p:cNvSpPr/>
              <p:nvPr/>
            </p:nvSpPr>
            <p:spPr>
              <a:xfrm>
                <a:off x="785431" y="1618545"/>
                <a:ext cx="1291269" cy="363206"/>
              </a:xfrm>
              <a:prstGeom prst="roundRect">
                <a:avLst>
                  <a:gd name="adj" fmla="val 6803"/>
                </a:avLst>
              </a:prstGeom>
              <a:noFill/>
              <a:ln w="25400" cap="flat">
                <a:solidFill>
                  <a:srgbClr val="262626">
                    <a:alpha val="100000"/>
                  </a:srgbClr>
                </a:solidFill>
                <a:prstDash val="solid"/>
              </a:ln>
            </p:spPr>
            <p:txBody>
              <a:bodyPr lIns="91440" tIns="45720" rIns="91440" bIns="45720" rtlCol="0" anchor="ctr">
                <a:noAutofit/>
              </a:bodyPr>
              <a:lstStyle/>
              <a:p>
                <a:pPr algn="ctr">
                  <a:defRPr/>
                </a:pPr>
                <a:endParaRPr sz="2628" dirty="0"/>
              </a:p>
            </p:txBody>
          </p:sp>
          <p:pic>
            <p:nvPicPr>
              <p:cNvPr id="12" name="Picture 12"/>
              <p:cNvPicPr>
                <a:picLocks noChangeAspect="1"/>
              </p:cNvPicPr>
              <p:nvPr/>
            </p:nvPicPr>
            <p:blipFill>
              <a:blip r:embed="rId13"/>
              <a:srcRect/>
              <a:stretch>
                <a:fillRect/>
              </a:stretch>
            </p:blipFill>
            <p:spPr>
              <a:xfrm>
                <a:off x="865086" y="1632386"/>
                <a:ext cx="330115" cy="289289"/>
              </a:xfrm>
              <a:prstGeom prst="rect">
                <a:avLst/>
              </a:prstGeom>
              <a:ln w="12700">
                <a:noFill/>
                <a:prstDash val="solid"/>
              </a:ln>
            </p:spPr>
          </p:pic>
          <p:sp>
            <p:nvSpPr>
              <p:cNvPr id="13" name="AutoShape 13"/>
              <p:cNvSpPr/>
              <p:nvPr/>
            </p:nvSpPr>
            <p:spPr>
              <a:xfrm>
                <a:off x="1047099" y="1630761"/>
                <a:ext cx="1069286" cy="349637"/>
              </a:xfrm>
              <a:prstGeom prst="rect">
                <a:avLst/>
              </a:prstGeom>
              <a:noFill/>
              <a:ln w="12700">
                <a:noFill/>
                <a:prstDash val="solid"/>
              </a:ln>
            </p:spPr>
            <p:txBody>
              <a:bodyPr lIns="91440" tIns="45720" rIns="91440" bIns="45720" rtlCol="0" anchor="t">
                <a:noAutofit/>
              </a:bodyPr>
              <a:lstStyle/>
              <a:p>
                <a:pPr algn="ctr">
                  <a:defRPr/>
                </a:pPr>
                <a:r>
                  <a:rPr lang="en-US" sz="1000" dirty="0"/>
                  <a:t>Open Source </a:t>
                </a:r>
              </a:p>
              <a:p>
                <a:pPr algn="ctr">
                  <a:defRPr/>
                </a:pPr>
                <a:r>
                  <a:rPr lang="en-US" sz="1000" dirty="0"/>
                  <a:t>Repositories</a:t>
                </a:r>
              </a:p>
            </p:txBody>
          </p:sp>
        </p:grpSp>
        <p:grpSp>
          <p:nvGrpSpPr>
            <p:cNvPr id="148" name="组合 147">
              <a:extLst>
                <a:ext uri="{FF2B5EF4-FFF2-40B4-BE49-F238E27FC236}">
                  <a16:creationId xmlns:a16="http://schemas.microsoft.com/office/drawing/2014/main" id="{9F0F279B-D923-371E-2484-808A01A2B079}"/>
                </a:ext>
              </a:extLst>
            </p:cNvPr>
            <p:cNvGrpSpPr/>
            <p:nvPr/>
          </p:nvGrpSpPr>
          <p:grpSpPr>
            <a:xfrm>
              <a:off x="1708764" y="542451"/>
              <a:ext cx="1289863" cy="333568"/>
              <a:chOff x="459754" y="825065"/>
              <a:chExt cx="1289863" cy="278352"/>
            </a:xfrm>
          </p:grpSpPr>
          <p:sp>
            <p:nvSpPr>
              <p:cNvPr id="14" name="AutoShape 14"/>
              <p:cNvSpPr/>
              <p:nvPr/>
            </p:nvSpPr>
            <p:spPr>
              <a:xfrm rot="17300012">
                <a:off x="506205" y="899995"/>
                <a:ext cx="156971" cy="249873"/>
              </a:xfrm>
              <a:prstGeom prst="downArrow">
                <a:avLst>
                  <a:gd name="adj1" fmla="val 50000"/>
                  <a:gd name="adj2" fmla="val 50000"/>
                </a:avLst>
              </a:prstGeom>
              <a:ln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91440" tIns="45720" rIns="35559" bIns="45720" rtlCol="0" anchor="ctr">
                <a:noAutofit/>
              </a:bodyPr>
              <a:lstStyle/>
              <a:p>
                <a:pPr algn="ctr">
                  <a:defRPr/>
                </a:pPr>
                <a:endParaRPr sz="2628"/>
              </a:p>
            </p:txBody>
          </p:sp>
          <p:sp>
            <p:nvSpPr>
              <p:cNvPr id="15" name="AutoShape 15"/>
              <p:cNvSpPr/>
              <p:nvPr/>
            </p:nvSpPr>
            <p:spPr>
              <a:xfrm>
                <a:off x="625218" y="825065"/>
                <a:ext cx="1124399" cy="192941"/>
              </a:xfrm>
              <a:prstGeom prst="rect">
                <a:avLst/>
              </a:prstGeom>
              <a:noFill/>
              <a:ln w="12700">
                <a:noFill/>
                <a:prstDash val="solid"/>
              </a:ln>
            </p:spPr>
            <p:txBody>
              <a:bodyPr lIns="91440" tIns="45720" rIns="91440" bIns="45720" rtlCol="0" anchor="t">
                <a:noAutofit/>
              </a:bodyPr>
              <a:lstStyle/>
              <a:p>
                <a:pPr>
                  <a:defRPr/>
                </a:pPr>
                <a:r>
                  <a:rPr lang="en-US" sz="1050" dirty="0"/>
                  <a:t>Tags &amp; Topics</a:t>
                </a:r>
                <a:endParaRPr lang="en-US" sz="1000" dirty="0"/>
              </a:p>
            </p:txBody>
          </p:sp>
        </p:grpSp>
        <p:grpSp>
          <p:nvGrpSpPr>
            <p:cNvPr id="402" name="组合 401">
              <a:extLst>
                <a:ext uri="{FF2B5EF4-FFF2-40B4-BE49-F238E27FC236}">
                  <a16:creationId xmlns:a16="http://schemas.microsoft.com/office/drawing/2014/main" id="{ADD6D036-ABF5-0AB1-19A9-7A70069F79D2}"/>
                </a:ext>
              </a:extLst>
            </p:cNvPr>
            <p:cNvGrpSpPr/>
            <p:nvPr/>
          </p:nvGrpSpPr>
          <p:grpSpPr>
            <a:xfrm>
              <a:off x="1992603" y="787201"/>
              <a:ext cx="1277675" cy="429655"/>
              <a:chOff x="617580" y="1475638"/>
              <a:chExt cx="1277675" cy="429655"/>
            </a:xfrm>
          </p:grpSpPr>
          <p:grpSp>
            <p:nvGrpSpPr>
              <p:cNvPr id="16" name="Group 16"/>
              <p:cNvGrpSpPr/>
              <p:nvPr/>
            </p:nvGrpSpPr>
            <p:grpSpPr>
              <a:xfrm>
                <a:off x="617580" y="1475638"/>
                <a:ext cx="1277675" cy="429655"/>
                <a:chOff x="616844" y="2329864"/>
                <a:chExt cx="803920" cy="444893"/>
              </a:xfrm>
            </p:grpSpPr>
            <p:sp>
              <p:nvSpPr>
                <p:cNvPr id="17" name="AutoShape 17"/>
                <p:cNvSpPr/>
                <p:nvPr/>
              </p:nvSpPr>
              <p:spPr>
                <a:xfrm>
                  <a:off x="616844" y="2329864"/>
                  <a:ext cx="803920" cy="429942"/>
                </a:xfrm>
                <a:prstGeom prst="roundRect">
                  <a:avLst>
                    <a:gd name="adj" fmla="val 6802"/>
                  </a:avLst>
                </a:prstGeom>
                <a:noFill/>
                <a:ln w="25400" cap="flat">
                  <a:solidFill>
                    <a:srgbClr val="262626">
                      <a:alpha val="100000"/>
                    </a:srgbClr>
                  </a:solidFill>
                  <a:prstDash val="solid"/>
                </a:ln>
              </p:spPr>
              <p:txBody>
                <a:bodyPr lIns="91440" tIns="45720" rIns="91440" bIns="45720" rtlCol="0" anchor="ctr">
                  <a:noAutofit/>
                </a:bodyPr>
                <a:lstStyle/>
                <a:p>
                  <a:pPr algn="ctr">
                    <a:defRPr/>
                  </a:pPr>
                  <a:endParaRPr sz="2628" dirty="0"/>
                </a:p>
              </p:txBody>
            </p:sp>
            <p:sp>
              <p:nvSpPr>
                <p:cNvPr id="18" name="AutoShape 18"/>
                <p:cNvSpPr/>
                <p:nvPr/>
              </p:nvSpPr>
              <p:spPr>
                <a:xfrm>
                  <a:off x="773258" y="2347712"/>
                  <a:ext cx="635359" cy="427045"/>
                </a:xfrm>
                <a:prstGeom prst="rect">
                  <a:avLst/>
                </a:prstGeom>
                <a:noFill/>
                <a:ln w="12700">
                  <a:noFill/>
                  <a:prstDash val="solid"/>
                </a:ln>
              </p:spPr>
              <p:txBody>
                <a:bodyPr lIns="91440" tIns="45720" rIns="91440" bIns="45720" rtlCol="0" anchor="t">
                  <a:noAutofit/>
                </a:bodyPr>
                <a:lstStyle/>
                <a:p>
                  <a:pPr algn="ctr">
                    <a:defRPr/>
                  </a:pPr>
                  <a:r>
                    <a:rPr lang="en-US" sz="1000" dirty="0"/>
                    <a:t>Unity-based </a:t>
                  </a:r>
                </a:p>
                <a:p>
                  <a:pPr algn="ctr">
                    <a:defRPr/>
                  </a:pPr>
                  <a:r>
                    <a:rPr lang="en-US" sz="1000" dirty="0"/>
                    <a:t>Projects</a:t>
                  </a:r>
                </a:p>
              </p:txBody>
            </p:sp>
          </p:grpSp>
          <p:pic>
            <p:nvPicPr>
              <p:cNvPr id="19" name="Picture 19"/>
              <p:cNvPicPr>
                <a:picLocks noChangeAspect="1"/>
              </p:cNvPicPr>
              <p:nvPr/>
            </p:nvPicPr>
            <p:blipFill>
              <a:blip r:embed="rId14"/>
              <a:srcRect/>
              <a:stretch>
                <a:fillRect/>
              </a:stretch>
            </p:blipFill>
            <p:spPr>
              <a:xfrm>
                <a:off x="672440" y="1521725"/>
                <a:ext cx="281172" cy="338094"/>
              </a:xfrm>
              <a:prstGeom prst="rect">
                <a:avLst/>
              </a:prstGeom>
              <a:ln w="12700">
                <a:noFill/>
                <a:prstDash val="solid"/>
              </a:ln>
            </p:spPr>
          </p:pic>
        </p:grpSp>
        <p:grpSp>
          <p:nvGrpSpPr>
            <p:cNvPr id="152" name="组合 151">
              <a:extLst>
                <a:ext uri="{FF2B5EF4-FFF2-40B4-BE49-F238E27FC236}">
                  <a16:creationId xmlns:a16="http://schemas.microsoft.com/office/drawing/2014/main" id="{D271149E-5CB0-86A2-D6E6-0FA33E27CBAF}"/>
                </a:ext>
              </a:extLst>
            </p:cNvPr>
            <p:cNvGrpSpPr/>
            <p:nvPr/>
          </p:nvGrpSpPr>
          <p:grpSpPr>
            <a:xfrm>
              <a:off x="364393" y="1193179"/>
              <a:ext cx="1625764" cy="466052"/>
              <a:chOff x="958006" y="2183146"/>
              <a:chExt cx="1574714" cy="388904"/>
            </a:xfrm>
          </p:grpSpPr>
          <p:grpSp>
            <p:nvGrpSpPr>
              <p:cNvPr id="20" name="Group 20"/>
              <p:cNvGrpSpPr/>
              <p:nvPr/>
            </p:nvGrpSpPr>
            <p:grpSpPr>
              <a:xfrm>
                <a:off x="958006" y="2183146"/>
                <a:ext cx="1574714" cy="388904"/>
                <a:chOff x="612132" y="3167433"/>
                <a:chExt cx="1193367" cy="442796"/>
              </a:xfrm>
            </p:grpSpPr>
            <p:sp>
              <p:nvSpPr>
                <p:cNvPr id="21" name="AutoShape 21"/>
                <p:cNvSpPr/>
                <p:nvPr/>
              </p:nvSpPr>
              <p:spPr>
                <a:xfrm>
                  <a:off x="612132" y="3167433"/>
                  <a:ext cx="944401" cy="442796"/>
                </a:xfrm>
                <a:prstGeom prst="roundRect">
                  <a:avLst>
                    <a:gd name="adj" fmla="val 6802"/>
                  </a:avLst>
                </a:prstGeom>
                <a:noFill/>
                <a:ln w="25400" cap="flat">
                  <a:solidFill>
                    <a:srgbClr val="262626">
                      <a:alpha val="100000"/>
                    </a:srgbClr>
                  </a:solidFill>
                  <a:prstDash val="solid"/>
                </a:ln>
              </p:spPr>
              <p:txBody>
                <a:bodyPr lIns="91440" tIns="45720" rIns="91440" bIns="45720" rtlCol="0" anchor="ctr">
                  <a:noAutofit/>
                </a:bodyPr>
                <a:lstStyle/>
                <a:p>
                  <a:pPr algn="ctr">
                    <a:defRPr/>
                  </a:pPr>
                  <a:endParaRPr sz="2628"/>
                </a:p>
              </p:txBody>
            </p:sp>
            <p:sp>
              <p:nvSpPr>
                <p:cNvPr id="22" name="AutoShape 22"/>
                <p:cNvSpPr/>
                <p:nvPr/>
              </p:nvSpPr>
              <p:spPr>
                <a:xfrm>
                  <a:off x="620643" y="3208042"/>
                  <a:ext cx="1184856" cy="331760"/>
                </a:xfrm>
                <a:prstGeom prst="rect">
                  <a:avLst/>
                </a:prstGeom>
                <a:noFill/>
                <a:ln w="12700">
                  <a:noFill/>
                  <a:prstDash val="solid"/>
                </a:ln>
              </p:spPr>
              <p:txBody>
                <a:bodyPr lIns="91440" tIns="45720" rIns="91440" bIns="45720" rtlCol="0" anchor="t">
                  <a:noAutofit/>
                </a:bodyPr>
                <a:lstStyle/>
                <a:p>
                  <a:pPr algn="ctr">
                    <a:defRPr/>
                  </a:pPr>
                  <a:r>
                    <a:rPr lang="en-US" sz="1000" dirty="0"/>
                    <a:t>Quality Unity </a:t>
                  </a:r>
                </a:p>
                <a:p>
                  <a:pPr algn="ctr">
                    <a:defRPr/>
                  </a:pPr>
                  <a:r>
                    <a:rPr lang="en-US" sz="1000" dirty="0"/>
                    <a:t>VR Projects</a:t>
                  </a:r>
                </a:p>
              </p:txBody>
            </p:sp>
          </p:grpSp>
          <p:grpSp>
            <p:nvGrpSpPr>
              <p:cNvPr id="23" name="Group 23"/>
              <p:cNvGrpSpPr/>
              <p:nvPr/>
            </p:nvGrpSpPr>
            <p:grpSpPr>
              <a:xfrm>
                <a:off x="1058380" y="2239908"/>
                <a:ext cx="299349" cy="305801"/>
                <a:chOff x="935281" y="3196850"/>
                <a:chExt cx="354125" cy="379452"/>
              </a:xfrm>
            </p:grpSpPr>
            <p:pic>
              <p:nvPicPr>
                <p:cNvPr id="24" name="Picture 24"/>
                <p:cNvPicPr>
                  <a:picLocks noChangeAspect="1"/>
                </p:cNvPicPr>
                <p:nvPr/>
              </p:nvPicPr>
              <p:blipFill>
                <a:blip r:embed="rId14"/>
                <a:srcRect/>
                <a:stretch>
                  <a:fillRect/>
                </a:stretch>
              </p:blipFill>
              <p:spPr>
                <a:xfrm>
                  <a:off x="935281" y="3196850"/>
                  <a:ext cx="268277" cy="297285"/>
                </a:xfrm>
                <a:prstGeom prst="rect">
                  <a:avLst/>
                </a:prstGeom>
                <a:ln w="12700">
                  <a:noFill/>
                  <a:prstDash val="solid"/>
                </a:ln>
              </p:spPr>
            </p:pic>
            <p:pic>
              <p:nvPicPr>
                <p:cNvPr id="25" name="Picture 25"/>
                <p:cNvPicPr>
                  <a:picLocks noChangeAspect="1"/>
                </p:cNvPicPr>
                <p:nvPr/>
              </p:nvPicPr>
              <p:blipFill>
                <a:blip r:embed="rId15"/>
                <a:srcRect/>
                <a:stretch>
                  <a:fillRect/>
                </a:stretch>
              </p:blipFill>
              <p:spPr>
                <a:xfrm>
                  <a:off x="1138275" y="3436707"/>
                  <a:ext cx="151131" cy="139595"/>
                </a:xfrm>
                <a:prstGeom prst="rect">
                  <a:avLst/>
                </a:prstGeom>
                <a:ln w="12700">
                  <a:noFill/>
                  <a:prstDash val="solid"/>
                </a:ln>
              </p:spPr>
            </p:pic>
          </p:grpSp>
        </p:grpSp>
        <p:grpSp>
          <p:nvGrpSpPr>
            <p:cNvPr id="403" name="组合 402">
              <a:extLst>
                <a:ext uri="{FF2B5EF4-FFF2-40B4-BE49-F238E27FC236}">
                  <a16:creationId xmlns:a16="http://schemas.microsoft.com/office/drawing/2014/main" id="{D7AC422A-37F5-6B69-8EA7-C6646050DF6C}"/>
                </a:ext>
              </a:extLst>
            </p:cNvPr>
            <p:cNvGrpSpPr/>
            <p:nvPr/>
          </p:nvGrpSpPr>
          <p:grpSpPr>
            <a:xfrm>
              <a:off x="1680719" y="1101052"/>
              <a:ext cx="1361016" cy="587221"/>
              <a:chOff x="1684553" y="1173004"/>
              <a:chExt cx="1361016" cy="587221"/>
            </a:xfrm>
          </p:grpSpPr>
          <p:sp>
            <p:nvSpPr>
              <p:cNvPr id="26" name="AutoShape 26"/>
              <p:cNvSpPr/>
              <p:nvPr/>
            </p:nvSpPr>
            <p:spPr>
              <a:xfrm>
                <a:off x="1729508" y="1288426"/>
                <a:ext cx="1316061" cy="471799"/>
              </a:xfrm>
              <a:prstGeom prst="rect">
                <a:avLst/>
              </a:prstGeom>
              <a:noFill/>
              <a:ln w="12700">
                <a:noFill/>
                <a:prstDash val="solid"/>
              </a:ln>
            </p:spPr>
            <p:txBody>
              <a:bodyPr lIns="91440" tIns="45720" rIns="91440" bIns="45720" rtlCol="0" anchor="t">
                <a:noAutofit/>
              </a:bodyPr>
              <a:lstStyle/>
              <a:p>
                <a:pPr algn="ctr">
                  <a:defRPr/>
                </a:pPr>
                <a:r>
                  <a:rPr lang="en-US" sz="900" dirty="0"/>
                  <a:t>Manifest Validation </a:t>
                </a:r>
              </a:p>
              <a:p>
                <a:pPr algn="ctr">
                  <a:defRPr/>
                </a:pPr>
                <a:r>
                  <a:rPr lang="en-US" sz="900" dirty="0"/>
                  <a:t>&amp; Manual Check</a:t>
                </a:r>
              </a:p>
            </p:txBody>
          </p:sp>
          <p:sp>
            <p:nvSpPr>
              <p:cNvPr id="151" name="AutoShape 14">
                <a:extLst>
                  <a:ext uri="{FF2B5EF4-FFF2-40B4-BE49-F238E27FC236}">
                    <a16:creationId xmlns:a16="http://schemas.microsoft.com/office/drawing/2014/main" id="{89C2273E-930C-30A8-E16A-F7FC10547CA0}"/>
                  </a:ext>
                </a:extLst>
              </p:cNvPr>
              <p:cNvSpPr/>
              <p:nvPr/>
            </p:nvSpPr>
            <p:spPr>
              <a:xfrm rot="4073570">
                <a:off x="1706429" y="1151128"/>
                <a:ext cx="195722" cy="239474"/>
              </a:xfrm>
              <a:prstGeom prst="downArrow">
                <a:avLst>
                  <a:gd name="adj1" fmla="val 50000"/>
                  <a:gd name="adj2" fmla="val 50000"/>
                </a:avLst>
              </a:prstGeom>
              <a:ln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91440" tIns="45720" rIns="35559" bIns="45720" rtlCol="0" anchor="ctr">
                <a:noAutofit/>
              </a:bodyPr>
              <a:lstStyle/>
              <a:p>
                <a:pPr algn="ctr">
                  <a:defRPr/>
                </a:pPr>
                <a:endParaRPr sz="2628" dirty="0"/>
              </a:p>
            </p:txBody>
          </p:sp>
        </p:grpSp>
      </p:grpSp>
      <p:sp>
        <p:nvSpPr>
          <p:cNvPr id="5" name="AutoShape 5"/>
          <p:cNvSpPr/>
          <p:nvPr/>
        </p:nvSpPr>
        <p:spPr>
          <a:xfrm>
            <a:off x="151047" y="2115512"/>
            <a:ext cx="3070842" cy="1397127"/>
          </a:xfrm>
          <a:prstGeom prst="roundRect">
            <a:avLst>
              <a:gd name="adj" fmla="val 0"/>
            </a:avLst>
          </a:prstGeom>
          <a:noFill/>
          <a:ln w="25400" cap="flat">
            <a:solidFill>
              <a:srgbClr val="000000">
                <a:alpha val="100000"/>
              </a:srgbClr>
            </a:solidFill>
            <a:prstDash val="dash"/>
          </a:ln>
        </p:spPr>
        <p:txBody>
          <a:bodyPr lIns="91440" tIns="45720" rIns="91440" bIns="45720" rtlCol="0" anchor="ctr">
            <a:noAutofit/>
          </a:bodyPr>
          <a:lstStyle/>
          <a:p>
            <a:pPr algn="ctr">
              <a:defRPr/>
            </a:pPr>
            <a:endParaRPr sz="2628" dirty="0"/>
          </a:p>
        </p:txBody>
      </p:sp>
      <p:grpSp>
        <p:nvGrpSpPr>
          <p:cNvPr id="269" name="组合 268">
            <a:extLst>
              <a:ext uri="{FF2B5EF4-FFF2-40B4-BE49-F238E27FC236}">
                <a16:creationId xmlns:a16="http://schemas.microsoft.com/office/drawing/2014/main" id="{6887D120-676A-9A50-9918-2066672C53AD}"/>
              </a:ext>
            </a:extLst>
          </p:cNvPr>
          <p:cNvGrpSpPr/>
          <p:nvPr/>
        </p:nvGrpSpPr>
        <p:grpSpPr>
          <a:xfrm>
            <a:off x="305479" y="2480788"/>
            <a:ext cx="1319306" cy="873207"/>
            <a:chOff x="2849604" y="5857387"/>
            <a:chExt cx="2280543" cy="1323090"/>
          </a:xfrm>
        </p:grpSpPr>
        <p:sp>
          <p:nvSpPr>
            <p:cNvPr id="3" name="AutoShape 3"/>
            <p:cNvSpPr/>
            <p:nvPr/>
          </p:nvSpPr>
          <p:spPr>
            <a:xfrm>
              <a:off x="2849604" y="5857387"/>
              <a:ext cx="2280543" cy="1323090"/>
            </a:xfrm>
            <a:prstGeom prst="roundRect">
              <a:avLst>
                <a:gd name="adj" fmla="val 6034"/>
              </a:avLst>
            </a:prstGeom>
            <a:solidFill>
              <a:srgbClr val="DEE0E3">
                <a:alpha val="20000"/>
              </a:srgbClr>
            </a:solidFill>
            <a:ln w="25400" cap="flat" cmpd="sng">
              <a:solidFill>
                <a:srgbClr val="2B2F36">
                  <a:alpha val="20000"/>
                </a:srgbClr>
              </a:solidFill>
              <a:prstDash val="solid"/>
              <a:round/>
            </a:ln>
          </p:spPr>
          <p:txBody>
            <a:bodyPr lIns="63500" tIns="63500" rIns="63500" bIns="63500" rtlCol="0" anchor="ctr">
              <a:noAutofit/>
            </a:bodyPr>
            <a:lstStyle/>
            <a:p>
              <a:pPr algn="ctr">
                <a:defRPr/>
              </a:pPr>
              <a:endParaRPr sz="1400" dirty="0"/>
            </a:p>
          </p:txBody>
        </p:sp>
        <p:sp>
          <p:nvSpPr>
            <p:cNvPr id="29" name="AutoShape 29"/>
            <p:cNvSpPr/>
            <p:nvPr/>
          </p:nvSpPr>
          <p:spPr>
            <a:xfrm>
              <a:off x="2905555" y="5889988"/>
              <a:ext cx="1943628" cy="215899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txBody>
            <a:bodyPr lIns="0" tIns="0" rIns="0" bIns="0" rtlCol="0" anchor="ctr">
              <a:noAutofit/>
            </a:bodyPr>
            <a:lstStyle/>
            <a:p>
              <a:pPr>
                <a:lnSpc>
                  <a:spcPct val="125000"/>
                </a:lnSpc>
                <a:defRPr/>
              </a:pPr>
              <a:r>
                <a:rPr lang="en-US" altLang="zh-CN" sz="1050" dirty="0">
                  <a:solidFill>
                    <a:srgbClr val="1F2329"/>
                  </a:solidFill>
                </a:rPr>
                <a:t>Hierarchy</a:t>
              </a:r>
              <a:r>
                <a:rPr lang="en-US" sz="1050" dirty="0">
                  <a:solidFill>
                    <a:srgbClr val="1F2329"/>
                  </a:solidFill>
                </a:rPr>
                <a:t> Analysis</a:t>
              </a:r>
              <a:endParaRPr lang="en-US" sz="1050" dirty="0"/>
            </a:p>
          </p:txBody>
        </p:sp>
        <p:grpSp>
          <p:nvGrpSpPr>
            <p:cNvPr id="222" name="组合 221">
              <a:extLst>
                <a:ext uri="{FF2B5EF4-FFF2-40B4-BE49-F238E27FC236}">
                  <a16:creationId xmlns:a16="http://schemas.microsoft.com/office/drawing/2014/main" id="{82931C69-CC4F-BC3B-2851-AA6DEDF8730F}"/>
                </a:ext>
              </a:extLst>
            </p:cNvPr>
            <p:cNvGrpSpPr/>
            <p:nvPr/>
          </p:nvGrpSpPr>
          <p:grpSpPr>
            <a:xfrm>
              <a:off x="2996363" y="6128974"/>
              <a:ext cx="995274" cy="945472"/>
              <a:chOff x="5041746" y="5728664"/>
              <a:chExt cx="1665805" cy="1393035"/>
            </a:xfrm>
          </p:grpSpPr>
          <p:pic>
            <p:nvPicPr>
              <p:cNvPr id="174" name="Picture 71">
                <a:extLst>
                  <a:ext uri="{FF2B5EF4-FFF2-40B4-BE49-F238E27FC236}">
                    <a16:creationId xmlns:a16="http://schemas.microsoft.com/office/drawing/2014/main" id="{4F2859AF-E10A-28CB-5893-07A73E6A6E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041746" y="5728664"/>
                <a:ext cx="418839" cy="388598"/>
              </a:xfrm>
              <a:prstGeom prst="rect">
                <a:avLst/>
              </a:prstGeom>
              <a:ln>
                <a:noFill/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cxnSp>
            <p:nvCxnSpPr>
              <p:cNvPr id="179" name="连接符: 肘形 178">
                <a:extLst>
                  <a:ext uri="{FF2B5EF4-FFF2-40B4-BE49-F238E27FC236}">
                    <a16:creationId xmlns:a16="http://schemas.microsoft.com/office/drawing/2014/main" id="{585B0AC1-AB6D-1944-60FE-4DFDCCCEB109}"/>
                  </a:ext>
                </a:extLst>
              </p:cNvPr>
              <p:cNvCxnSpPr>
                <a:cxnSpLocks/>
                <a:stCxn id="174" idx="2"/>
                <a:endCxn id="207" idx="1"/>
              </p:cNvCxnSpPr>
              <p:nvPr/>
            </p:nvCxnSpPr>
            <p:spPr>
              <a:xfrm rot="16200000" flipH="1">
                <a:off x="5429003" y="5939424"/>
                <a:ext cx="140094" cy="495769"/>
              </a:xfrm>
              <a:prstGeom prst="bentConnector2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4" name="连接符: 肘形 183">
                <a:extLst>
                  <a:ext uri="{FF2B5EF4-FFF2-40B4-BE49-F238E27FC236}">
                    <a16:creationId xmlns:a16="http://schemas.microsoft.com/office/drawing/2014/main" id="{F9187178-B746-1151-B21D-AEC47E9C851B}"/>
                  </a:ext>
                </a:extLst>
              </p:cNvPr>
              <p:cNvCxnSpPr>
                <a:cxnSpLocks/>
                <a:stCxn id="174" idx="2"/>
                <a:endCxn id="209" idx="1"/>
              </p:cNvCxnSpPr>
              <p:nvPr/>
            </p:nvCxnSpPr>
            <p:spPr>
              <a:xfrm rot="16200000" flipH="1">
                <a:off x="5093981" y="6274446"/>
                <a:ext cx="810139" cy="495769"/>
              </a:xfrm>
              <a:prstGeom prst="bentConnector2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07" name="Picture 71">
                <a:extLst>
                  <a:ext uri="{FF2B5EF4-FFF2-40B4-BE49-F238E27FC236}">
                    <a16:creationId xmlns:a16="http://schemas.microsoft.com/office/drawing/2014/main" id="{0854C228-EF0C-8693-2BDA-8119CE04CCF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746935" y="6063057"/>
                <a:ext cx="418839" cy="388598"/>
              </a:xfrm>
              <a:prstGeom prst="rect">
                <a:avLst/>
              </a:prstGeom>
              <a:ln>
                <a:noFill/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209" name="Picture 71">
                <a:extLst>
                  <a:ext uri="{FF2B5EF4-FFF2-40B4-BE49-F238E27FC236}">
                    <a16:creationId xmlns:a16="http://schemas.microsoft.com/office/drawing/2014/main" id="{D51BB2A2-5A39-4E7C-7C1D-C85A93349C9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746935" y="6733101"/>
                <a:ext cx="418839" cy="388598"/>
              </a:xfrm>
              <a:prstGeom prst="rect">
                <a:avLst/>
              </a:prstGeom>
              <a:ln>
                <a:noFill/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211" name="Picture 71">
                <a:extLst>
                  <a:ext uri="{FF2B5EF4-FFF2-40B4-BE49-F238E27FC236}">
                    <a16:creationId xmlns:a16="http://schemas.microsoft.com/office/drawing/2014/main" id="{AECC4CD5-87C4-14A0-0FCE-79E58A5F98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288712" y="6386768"/>
                <a:ext cx="418839" cy="388598"/>
              </a:xfrm>
              <a:prstGeom prst="rect">
                <a:avLst/>
              </a:prstGeom>
              <a:ln>
                <a:noFill/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cxnSp>
            <p:nvCxnSpPr>
              <p:cNvPr id="217" name="连接符: 肘形 216">
                <a:extLst>
                  <a:ext uri="{FF2B5EF4-FFF2-40B4-BE49-F238E27FC236}">
                    <a16:creationId xmlns:a16="http://schemas.microsoft.com/office/drawing/2014/main" id="{E301C996-5C5C-7E26-C933-920765F88744}"/>
                  </a:ext>
                </a:extLst>
              </p:cNvPr>
              <p:cNvCxnSpPr>
                <a:cxnSpLocks/>
                <a:stCxn id="207" idx="2"/>
                <a:endCxn id="211" idx="1"/>
              </p:cNvCxnSpPr>
              <p:nvPr/>
            </p:nvCxnSpPr>
            <p:spPr>
              <a:xfrm rot="16200000" flipH="1">
                <a:off x="6057828" y="6350183"/>
                <a:ext cx="129412" cy="332356"/>
              </a:xfrm>
              <a:prstGeom prst="bentConnector2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3" name="AutoShape 119">
              <a:extLst>
                <a:ext uri="{FF2B5EF4-FFF2-40B4-BE49-F238E27FC236}">
                  <a16:creationId xmlns:a16="http://schemas.microsoft.com/office/drawing/2014/main" id="{7A5582B4-F4EF-5070-8E6C-498B191DD695}"/>
                </a:ext>
              </a:extLst>
            </p:cNvPr>
            <p:cNvSpPr/>
            <p:nvPr/>
          </p:nvSpPr>
          <p:spPr>
            <a:xfrm>
              <a:off x="3562747" y="6332845"/>
              <a:ext cx="1484146" cy="253128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txBody>
            <a:bodyPr lIns="91440" tIns="45720" rIns="91440" bIns="45720" rtlCol="0" anchor="t">
              <a:noAutofit/>
            </a:bodyPr>
            <a:lstStyle/>
            <a:p>
              <a:pPr>
                <a:defRPr/>
              </a:pPr>
              <a:r>
                <a:rPr lang="en-US" sz="900" dirty="0"/>
                <a:t>Interactables</a:t>
              </a:r>
              <a:endParaRPr lang="en-US" sz="1200" dirty="0"/>
            </a:p>
          </p:txBody>
        </p:sp>
        <p:sp>
          <p:nvSpPr>
            <p:cNvPr id="267" name="AutoShape 119">
              <a:extLst>
                <a:ext uri="{FF2B5EF4-FFF2-40B4-BE49-F238E27FC236}">
                  <a16:creationId xmlns:a16="http://schemas.microsoft.com/office/drawing/2014/main" id="{1293F4BD-560C-D4C3-09DB-72034663940B}"/>
                </a:ext>
              </a:extLst>
            </p:cNvPr>
            <p:cNvSpPr/>
            <p:nvPr/>
          </p:nvSpPr>
          <p:spPr>
            <a:xfrm>
              <a:off x="3145136" y="6111001"/>
              <a:ext cx="1590390" cy="215899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txBody>
            <a:bodyPr lIns="91440" tIns="45720" rIns="91440" bIns="45720" rtlCol="0" anchor="t">
              <a:noAutofit/>
            </a:bodyPr>
            <a:lstStyle/>
            <a:p>
              <a:pPr>
                <a:defRPr/>
              </a:pPr>
              <a:r>
                <a:rPr lang="en-US" sz="900" dirty="0"/>
                <a:t>Environment</a:t>
              </a:r>
              <a:endParaRPr lang="en-US" sz="1200" dirty="0"/>
            </a:p>
          </p:txBody>
        </p:sp>
        <p:sp>
          <p:nvSpPr>
            <p:cNvPr id="268" name="AutoShape 119">
              <a:extLst>
                <a:ext uri="{FF2B5EF4-FFF2-40B4-BE49-F238E27FC236}">
                  <a16:creationId xmlns:a16="http://schemas.microsoft.com/office/drawing/2014/main" id="{9F20133E-2D00-92F4-A9BD-78E89364480C}"/>
                </a:ext>
              </a:extLst>
            </p:cNvPr>
            <p:cNvSpPr/>
            <p:nvPr/>
          </p:nvSpPr>
          <p:spPr>
            <a:xfrm>
              <a:off x="3892336" y="6547446"/>
              <a:ext cx="809640" cy="253128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txBody>
            <a:bodyPr lIns="91440" tIns="45720" rIns="91440" bIns="45720" rtlCol="0" anchor="t">
              <a:noAutofit/>
            </a:bodyPr>
            <a:lstStyle/>
            <a:p>
              <a:pPr>
                <a:defRPr/>
              </a:pPr>
              <a:r>
                <a:rPr lang="en-US" sz="900" dirty="0"/>
                <a:t>Box</a:t>
              </a:r>
              <a:endParaRPr lang="en-US" sz="1200" dirty="0"/>
            </a:p>
          </p:txBody>
        </p:sp>
      </p:grpSp>
      <p:grpSp>
        <p:nvGrpSpPr>
          <p:cNvPr id="259" name="组合 258">
            <a:extLst>
              <a:ext uri="{FF2B5EF4-FFF2-40B4-BE49-F238E27FC236}">
                <a16:creationId xmlns:a16="http://schemas.microsoft.com/office/drawing/2014/main" id="{D28E1A87-2422-D088-DFCD-F7D5EB7F33CA}"/>
              </a:ext>
            </a:extLst>
          </p:cNvPr>
          <p:cNvGrpSpPr/>
          <p:nvPr/>
        </p:nvGrpSpPr>
        <p:grpSpPr>
          <a:xfrm>
            <a:off x="1737747" y="2561197"/>
            <a:ext cx="1320333" cy="710715"/>
            <a:chOff x="201783" y="7309654"/>
            <a:chExt cx="1214093" cy="429113"/>
          </a:xfrm>
        </p:grpSpPr>
        <p:grpSp>
          <p:nvGrpSpPr>
            <p:cNvPr id="258" name="组合 257">
              <a:extLst>
                <a:ext uri="{FF2B5EF4-FFF2-40B4-BE49-F238E27FC236}">
                  <a16:creationId xmlns:a16="http://schemas.microsoft.com/office/drawing/2014/main" id="{C25DF972-C8EB-B422-6BBB-6445B2F4F14A}"/>
                </a:ext>
              </a:extLst>
            </p:cNvPr>
            <p:cNvGrpSpPr/>
            <p:nvPr/>
          </p:nvGrpSpPr>
          <p:grpSpPr>
            <a:xfrm>
              <a:off x="201783" y="7326304"/>
              <a:ext cx="1214093" cy="412463"/>
              <a:chOff x="201783" y="7326304"/>
              <a:chExt cx="1214093" cy="412463"/>
            </a:xfrm>
          </p:grpSpPr>
          <p:sp>
            <p:nvSpPr>
              <p:cNvPr id="348" name="AutoShape 115">
                <a:extLst>
                  <a:ext uri="{FF2B5EF4-FFF2-40B4-BE49-F238E27FC236}">
                    <a16:creationId xmlns:a16="http://schemas.microsoft.com/office/drawing/2014/main" id="{855CDF71-8E19-40F0-D035-1AA815038D88}"/>
                  </a:ext>
                </a:extLst>
              </p:cNvPr>
              <p:cNvSpPr/>
              <p:nvPr/>
            </p:nvSpPr>
            <p:spPr>
              <a:xfrm>
                <a:off x="201783" y="7326304"/>
                <a:ext cx="1214093" cy="412463"/>
              </a:xfrm>
              <a:prstGeom prst="roundRect">
                <a:avLst>
                  <a:gd name="adj" fmla="val 9090"/>
                </a:avLst>
              </a:prstGeom>
              <a:solidFill>
                <a:srgbClr val="DEE0E3">
                  <a:alpha val="20000"/>
                </a:srgbClr>
              </a:solidFill>
              <a:ln w="25400" cap="flat" cmpd="sng">
                <a:solidFill>
                  <a:srgbClr val="2B2F36">
                    <a:alpha val="20000"/>
                  </a:srgbClr>
                </a:solidFill>
                <a:prstDash val="solid"/>
                <a:round/>
              </a:ln>
            </p:spPr>
            <p:txBody>
              <a:bodyPr lIns="63500" tIns="63500" rIns="63500" bIns="63500" rtlCol="0" anchor="ctr">
                <a:noAutofit/>
              </a:bodyPr>
              <a:lstStyle/>
              <a:p>
                <a:pPr algn="ctr">
                  <a:defRPr/>
                </a:pPr>
                <a:endParaRPr sz="1400" dirty="0"/>
              </a:p>
            </p:txBody>
          </p:sp>
          <p:pic>
            <p:nvPicPr>
              <p:cNvPr id="350" name="Picture 123">
                <a:extLst>
                  <a:ext uri="{FF2B5EF4-FFF2-40B4-BE49-F238E27FC236}">
                    <a16:creationId xmlns:a16="http://schemas.microsoft.com/office/drawing/2014/main" id="{5F335CBE-C642-1672-5AEC-A9A13DDAC6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84931" y="7530259"/>
                <a:ext cx="248964" cy="176862"/>
              </a:xfrm>
              <a:prstGeom prst="roundRect">
                <a:avLst>
                  <a:gd name="adj" fmla="val 10768"/>
                </a:avLst>
              </a:prstGeom>
              <a:ln>
                <a:noFill/>
                <a:prstDash val="solid"/>
              </a:ln>
            </p:spPr>
          </p:pic>
          <p:pic>
            <p:nvPicPr>
              <p:cNvPr id="352" name="Picture 122">
                <a:extLst>
                  <a:ext uri="{FF2B5EF4-FFF2-40B4-BE49-F238E27FC236}">
                    <a16:creationId xmlns:a16="http://schemas.microsoft.com/office/drawing/2014/main" id="{F2098F1F-04F1-A9C0-18DE-9F55A985040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33895" y="7532846"/>
                <a:ext cx="244045" cy="174940"/>
              </a:xfrm>
              <a:prstGeom prst="rect">
                <a:avLst/>
              </a:prstGeom>
              <a:ln>
                <a:noFill/>
                <a:prstDash val="solid"/>
              </a:ln>
            </p:spPr>
          </p:pic>
        </p:grpSp>
        <p:sp>
          <p:nvSpPr>
            <p:cNvPr id="355" name="AutoShape 29">
              <a:extLst>
                <a:ext uri="{FF2B5EF4-FFF2-40B4-BE49-F238E27FC236}">
                  <a16:creationId xmlns:a16="http://schemas.microsoft.com/office/drawing/2014/main" id="{262866A7-482F-E818-5A3A-C3169C6D9860}"/>
                </a:ext>
              </a:extLst>
            </p:cNvPr>
            <p:cNvSpPr/>
            <p:nvPr/>
          </p:nvSpPr>
          <p:spPr>
            <a:xfrm>
              <a:off x="228005" y="7309654"/>
              <a:ext cx="1159197" cy="233277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txBody>
            <a:bodyPr lIns="0" tIns="0" rIns="0" bIns="0" rtlCol="0" anchor="ctr">
              <a:noAutofit/>
            </a:bodyPr>
            <a:lstStyle/>
            <a:p>
              <a:pPr>
                <a:defRPr/>
              </a:pPr>
              <a:r>
                <a:rPr lang="en-US" sz="1000" dirty="0">
                  <a:solidFill>
                    <a:srgbClr val="1F2329"/>
                  </a:solidFill>
                </a:rPr>
                <a:t>Game Logic Code &amp; Third Plugin Analysis</a:t>
              </a:r>
              <a:endParaRPr lang="en-US" sz="1000" dirty="0"/>
            </a:p>
          </p:txBody>
        </p:sp>
      </p:grpSp>
      <p:sp>
        <p:nvSpPr>
          <p:cNvPr id="7" name="AutoShape 28">
            <a:extLst>
              <a:ext uri="{FF2B5EF4-FFF2-40B4-BE49-F238E27FC236}">
                <a16:creationId xmlns:a16="http://schemas.microsoft.com/office/drawing/2014/main" id="{9781817E-0082-D7E5-3A93-00E0D120032F}"/>
              </a:ext>
            </a:extLst>
          </p:cNvPr>
          <p:cNvSpPr/>
          <p:nvPr/>
        </p:nvSpPr>
        <p:spPr>
          <a:xfrm>
            <a:off x="143157" y="2097715"/>
            <a:ext cx="2413341" cy="335688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91440" tIns="45720" rIns="91440" bIns="45720" rtlCol="0" anchor="t">
            <a:noAutofit/>
          </a:bodyPr>
          <a:lstStyle/>
          <a:p>
            <a:pPr>
              <a:defRPr/>
            </a:pPr>
            <a:r>
              <a:rPr lang="en-US" altLang="zh-CN" sz="1800" b="1" dirty="0">
                <a:solidFill>
                  <a:srgbClr val="1F2329"/>
                </a:solidFill>
              </a:rPr>
              <a:t>Project Analysis</a:t>
            </a:r>
            <a:endParaRPr lang="en-US" sz="1800" dirty="0"/>
          </a:p>
        </p:txBody>
      </p:sp>
      <p:graphicFrame>
        <p:nvGraphicFramePr>
          <p:cNvPr id="228" name="表格 227">
            <a:extLst>
              <a:ext uri="{FF2B5EF4-FFF2-40B4-BE49-F238E27FC236}">
                <a16:creationId xmlns:a16="http://schemas.microsoft.com/office/drawing/2014/main" id="{29FECD27-BA0D-A307-1918-26090C2629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2604605"/>
              </p:ext>
            </p:extLst>
          </p:nvPr>
        </p:nvGraphicFramePr>
        <p:xfrm>
          <a:off x="1768890" y="5547520"/>
          <a:ext cx="1204349" cy="7925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4349">
                  <a:extLst>
                    <a:ext uri="{9D8B030D-6E8A-4147-A177-3AD203B41FA5}">
                      <a16:colId xmlns:a16="http://schemas.microsoft.com/office/drawing/2014/main" val="2008928327"/>
                    </a:ext>
                  </a:extLst>
                </a:gridCol>
              </a:tblGrid>
              <a:tr h="24385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sz="1000" b="0" i="0" u="none" strike="noStrike" kern="1200" cap="none" dirty="0">
                          <a:solidFill>
                            <a:prstClr val="black"/>
                          </a:solidFill>
                          <a:latin typeface="+mn-lt"/>
                          <a:ea typeface="微软雅黑"/>
                          <a:cs typeface="Times New Roman" panose="02020603050405020304" pitchFamily="18" charset="0"/>
                          <a:sym typeface="Arial"/>
                        </a:rPr>
                        <a:t>Trigger Action</a:t>
                      </a:r>
                      <a:endParaRPr lang="zh-CN" altLang="en-US" sz="1000" b="0" i="0" u="none" strike="noStrike" kern="1200" cap="none" dirty="0">
                        <a:solidFill>
                          <a:prstClr val="black"/>
                        </a:solidFill>
                        <a:latin typeface="+mn-lt"/>
                        <a:ea typeface="微软雅黑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>
                    <a:solidFill>
                      <a:srgbClr val="6A8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2913765"/>
                  </a:ext>
                </a:extLst>
              </a:tr>
              <a:tr h="213368">
                <a:tc>
                  <a:txBody>
                    <a:bodyPr/>
                    <a:lstStyle/>
                    <a:p>
                      <a:r>
                        <a:rPr lang="en-US" altLang="zh-CN" sz="800" b="0" dirty="0">
                          <a:latin typeface="Consolas" panose="020B0609020204030204" pitchFamily="49" charset="0"/>
                        </a:rPr>
                        <a:t>+ Triggering Time</a:t>
                      </a:r>
                      <a:endParaRPr lang="zh-CN" altLang="en-US" sz="800" b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8358820"/>
                  </a:ext>
                </a:extLst>
              </a:tr>
              <a:tr h="335296">
                <a:tc>
                  <a:txBody>
                    <a:bodyPr/>
                    <a:lstStyle/>
                    <a:p>
                      <a:r>
                        <a:rPr lang="en-US" altLang="zh-CN" sz="800" b="0" dirty="0">
                          <a:latin typeface="Consolas" panose="020B0609020204030204" pitchFamily="49" charset="0"/>
                        </a:rPr>
                        <a:t>+ Triggering()</a:t>
                      </a:r>
                    </a:p>
                    <a:p>
                      <a:r>
                        <a:rPr lang="en-US" altLang="zh-CN" sz="800" b="0" dirty="0">
                          <a:latin typeface="Consolas" panose="020B0609020204030204" pitchFamily="49" charset="0"/>
                        </a:rPr>
                        <a:t>+ Triggered()</a:t>
                      </a:r>
                      <a:endParaRPr lang="zh-CN" altLang="en-US" sz="800" b="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6217157"/>
                  </a:ext>
                </a:extLst>
              </a:tr>
            </a:tbl>
          </a:graphicData>
        </a:graphic>
      </p:graphicFrame>
      <p:sp>
        <p:nvSpPr>
          <p:cNvPr id="28" name="AutoShape 28"/>
          <p:cNvSpPr/>
          <p:nvPr/>
        </p:nvSpPr>
        <p:spPr>
          <a:xfrm>
            <a:off x="150243" y="3722177"/>
            <a:ext cx="2413341" cy="335688"/>
          </a:xfrm>
          <a:prstGeom prst="rect">
            <a:avLst/>
          </a:prstGeom>
          <a:noFill/>
          <a:ln w="12700">
            <a:noFill/>
            <a:prstDash val="solid"/>
          </a:ln>
        </p:spPr>
        <p:txBody>
          <a:bodyPr lIns="91440" tIns="45720" rIns="91440" bIns="45720" rtlCol="0" anchor="t">
            <a:noAutofit/>
          </a:bodyPr>
          <a:lstStyle/>
          <a:p>
            <a:pPr>
              <a:defRPr/>
            </a:pPr>
            <a:r>
              <a:rPr lang="en-US" sz="1800" b="1" dirty="0">
                <a:solidFill>
                  <a:srgbClr val="1F2329"/>
                </a:solidFill>
              </a:rPr>
              <a:t>Model Abstraction</a:t>
            </a:r>
            <a:endParaRPr lang="en-US" sz="1800" dirty="0"/>
          </a:p>
        </p:txBody>
      </p:sp>
      <p:sp>
        <p:nvSpPr>
          <p:cNvPr id="149" name="AutoShape 5">
            <a:extLst>
              <a:ext uri="{FF2B5EF4-FFF2-40B4-BE49-F238E27FC236}">
                <a16:creationId xmlns:a16="http://schemas.microsoft.com/office/drawing/2014/main" id="{4C17200F-E6B9-78FE-5420-329728B3645F}"/>
              </a:ext>
            </a:extLst>
          </p:cNvPr>
          <p:cNvSpPr/>
          <p:nvPr/>
        </p:nvSpPr>
        <p:spPr>
          <a:xfrm>
            <a:off x="111128" y="3732675"/>
            <a:ext cx="3110935" cy="2843552"/>
          </a:xfrm>
          <a:prstGeom prst="roundRect">
            <a:avLst>
              <a:gd name="adj" fmla="val 0"/>
            </a:avLst>
          </a:prstGeom>
          <a:noFill/>
          <a:ln w="25400" cap="flat">
            <a:solidFill>
              <a:srgbClr val="000000">
                <a:alpha val="100000"/>
              </a:srgbClr>
            </a:solidFill>
            <a:prstDash val="dash"/>
          </a:ln>
        </p:spPr>
        <p:txBody>
          <a:bodyPr lIns="91440" tIns="45720" rIns="91440" bIns="45720" rtlCol="0" anchor="ctr">
            <a:noAutofit/>
          </a:bodyPr>
          <a:lstStyle/>
          <a:p>
            <a:pPr algn="ctr">
              <a:defRPr/>
            </a:pPr>
            <a:endParaRPr sz="2628" dirty="0"/>
          </a:p>
        </p:txBody>
      </p:sp>
      <p:sp>
        <p:nvSpPr>
          <p:cNvPr id="169" name="AutoShape 115">
            <a:extLst>
              <a:ext uri="{FF2B5EF4-FFF2-40B4-BE49-F238E27FC236}">
                <a16:creationId xmlns:a16="http://schemas.microsoft.com/office/drawing/2014/main" id="{935D12A4-1BDC-E77C-ADA4-F42177ACFA48}"/>
              </a:ext>
            </a:extLst>
          </p:cNvPr>
          <p:cNvSpPr/>
          <p:nvPr/>
        </p:nvSpPr>
        <p:spPr>
          <a:xfrm>
            <a:off x="236241" y="5330413"/>
            <a:ext cx="2880742" cy="1085244"/>
          </a:xfrm>
          <a:prstGeom prst="roundRect">
            <a:avLst>
              <a:gd name="adj" fmla="val 9090"/>
            </a:avLst>
          </a:prstGeom>
          <a:solidFill>
            <a:srgbClr val="DEE0E3">
              <a:alpha val="20000"/>
            </a:srgbClr>
          </a:solidFill>
          <a:ln w="25400" cap="flat" cmpd="sng">
            <a:solidFill>
              <a:srgbClr val="2B2F36">
                <a:alpha val="20000"/>
              </a:srgbClr>
            </a:solidFill>
            <a:prstDash val="solid"/>
            <a:round/>
          </a:ln>
        </p:spPr>
        <p:txBody>
          <a:bodyPr lIns="63500" tIns="63500" rIns="63500" bIns="63500" rtlCol="0" anchor="ctr">
            <a:noAutofit/>
          </a:bodyPr>
          <a:lstStyle/>
          <a:p>
            <a:pPr algn="ctr">
              <a:defRPr/>
            </a:pPr>
            <a:endParaRPr sz="1400" dirty="0"/>
          </a:p>
        </p:txBody>
      </p:sp>
      <p:grpSp>
        <p:nvGrpSpPr>
          <p:cNvPr id="349" name="组合 348">
            <a:extLst>
              <a:ext uri="{FF2B5EF4-FFF2-40B4-BE49-F238E27FC236}">
                <a16:creationId xmlns:a16="http://schemas.microsoft.com/office/drawing/2014/main" id="{92108817-39D9-DE8B-CDD7-D374793D9027}"/>
              </a:ext>
            </a:extLst>
          </p:cNvPr>
          <p:cNvGrpSpPr/>
          <p:nvPr/>
        </p:nvGrpSpPr>
        <p:grpSpPr>
          <a:xfrm>
            <a:off x="396772" y="5289638"/>
            <a:ext cx="2027683" cy="1016322"/>
            <a:chOff x="493141" y="5230330"/>
            <a:chExt cx="2027683" cy="1016322"/>
          </a:xfrm>
        </p:grpSpPr>
        <p:sp>
          <p:nvSpPr>
            <p:cNvPr id="161" name="文本框 160">
              <a:extLst>
                <a:ext uri="{FF2B5EF4-FFF2-40B4-BE49-F238E27FC236}">
                  <a16:creationId xmlns:a16="http://schemas.microsoft.com/office/drawing/2014/main" id="{0A6A5E14-2898-6D5D-85C8-86B0DD5B73E4}"/>
                </a:ext>
              </a:extLst>
            </p:cNvPr>
            <p:cNvSpPr txBox="1"/>
            <p:nvPr/>
          </p:nvSpPr>
          <p:spPr>
            <a:xfrm>
              <a:off x="1170731" y="5230330"/>
              <a:ext cx="1350093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1100" dirty="0"/>
                <a:t>Abstraction </a:t>
              </a:r>
              <a:r>
                <a:rPr lang="en-US" altLang="zh-CN" sz="1100" dirty="0"/>
                <a:t>Action</a:t>
              </a:r>
              <a:endParaRPr lang="zh-CN" altLang="en-US" sz="1100" dirty="0"/>
            </a:p>
          </p:txBody>
        </p:sp>
        <p:grpSp>
          <p:nvGrpSpPr>
            <p:cNvPr id="345" name="组合 344">
              <a:extLst>
                <a:ext uri="{FF2B5EF4-FFF2-40B4-BE49-F238E27FC236}">
                  <a16:creationId xmlns:a16="http://schemas.microsoft.com/office/drawing/2014/main" id="{ACB57719-EF65-FF74-8537-182470F0857A}"/>
                </a:ext>
              </a:extLst>
            </p:cNvPr>
            <p:cNvGrpSpPr/>
            <p:nvPr/>
          </p:nvGrpSpPr>
          <p:grpSpPr>
            <a:xfrm>
              <a:off x="493141" y="5409721"/>
              <a:ext cx="1355180" cy="836931"/>
              <a:chOff x="517386" y="5697879"/>
              <a:chExt cx="1355180" cy="836931"/>
            </a:xfrm>
          </p:grpSpPr>
          <p:grpSp>
            <p:nvGrpSpPr>
              <p:cNvPr id="248" name="组合 247">
                <a:extLst>
                  <a:ext uri="{FF2B5EF4-FFF2-40B4-BE49-F238E27FC236}">
                    <a16:creationId xmlns:a16="http://schemas.microsoft.com/office/drawing/2014/main" id="{AF698C48-AFFE-4CE4-DE97-77EC63F210AB}"/>
                  </a:ext>
                </a:extLst>
              </p:cNvPr>
              <p:cNvGrpSpPr/>
              <p:nvPr/>
            </p:nvGrpSpPr>
            <p:grpSpPr>
              <a:xfrm>
                <a:off x="517386" y="5697879"/>
                <a:ext cx="798146" cy="266869"/>
                <a:chOff x="586878" y="5687160"/>
                <a:chExt cx="798146" cy="266869"/>
              </a:xfrm>
            </p:grpSpPr>
            <p:sp>
              <p:nvSpPr>
                <p:cNvPr id="240" name="AutoShape 29">
                  <a:extLst>
                    <a:ext uri="{FF2B5EF4-FFF2-40B4-BE49-F238E27FC236}">
                      <a16:creationId xmlns:a16="http://schemas.microsoft.com/office/drawing/2014/main" id="{C217706E-0D67-75EC-EC17-4146EB9434DA}"/>
                    </a:ext>
                  </a:extLst>
                </p:cNvPr>
                <p:cNvSpPr/>
                <p:nvPr/>
              </p:nvSpPr>
              <p:spPr>
                <a:xfrm>
                  <a:off x="586878" y="5744182"/>
                  <a:ext cx="363303" cy="142488"/>
                </a:xfrm>
                <a:prstGeom prst="rect">
                  <a:avLst/>
                </a:prstGeom>
                <a:noFill/>
                <a:ln w="12700">
                  <a:noFill/>
                  <a:prstDash val="solid"/>
                </a:ln>
              </p:spPr>
              <p:txBody>
                <a:bodyPr lIns="0" tIns="0" rIns="0" bIns="0" rtlCol="0" anchor="ctr">
                  <a:noAutofit/>
                </a:bodyPr>
                <a:lstStyle/>
                <a:p>
                  <a:pPr>
                    <a:lnSpc>
                      <a:spcPct val="125000"/>
                    </a:lnSpc>
                    <a:defRPr/>
                  </a:pPr>
                  <a:r>
                    <a:rPr lang="en-US" altLang="zh-CN" sz="800" dirty="0">
                      <a:solidFill>
                        <a:srgbClr val="1F2329"/>
                      </a:solidFill>
                    </a:rPr>
                    <a:t>Press</a:t>
                  </a:r>
                  <a:endParaRPr lang="en-US" sz="800" dirty="0"/>
                </a:p>
              </p:txBody>
            </p:sp>
            <p:sp>
              <p:nvSpPr>
                <p:cNvPr id="241" name="右大括号 240">
                  <a:extLst>
                    <a:ext uri="{FF2B5EF4-FFF2-40B4-BE49-F238E27FC236}">
                      <a16:creationId xmlns:a16="http://schemas.microsoft.com/office/drawing/2014/main" id="{B8D492E5-3F0E-BD29-2F58-3C54F1928C5D}"/>
                    </a:ext>
                  </a:extLst>
                </p:cNvPr>
                <p:cNvSpPr/>
                <p:nvPr/>
              </p:nvSpPr>
              <p:spPr>
                <a:xfrm flipH="1">
                  <a:off x="855783" y="5755041"/>
                  <a:ext cx="45719" cy="160072"/>
                </a:xfrm>
                <a:prstGeom prst="rightBrace">
                  <a:avLst>
                    <a:gd name="adj1" fmla="val 38451"/>
                    <a:gd name="adj2" fmla="val 50000"/>
                  </a:avLst>
                </a:prstGeom>
                <a:ln w="9525">
                  <a:solidFill>
                    <a:schemeClr val="dk1">
                      <a:shade val="95000"/>
                      <a:satMod val="105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628"/>
                </a:p>
              </p:txBody>
            </p:sp>
            <p:sp>
              <p:nvSpPr>
                <p:cNvPr id="242" name="AutoShape 29">
                  <a:extLst>
                    <a:ext uri="{FF2B5EF4-FFF2-40B4-BE49-F238E27FC236}">
                      <a16:creationId xmlns:a16="http://schemas.microsoft.com/office/drawing/2014/main" id="{16F2024B-0E10-F14D-4899-723F0487CCFB}"/>
                    </a:ext>
                  </a:extLst>
                </p:cNvPr>
                <p:cNvSpPr/>
                <p:nvPr/>
              </p:nvSpPr>
              <p:spPr>
                <a:xfrm>
                  <a:off x="920070" y="5687160"/>
                  <a:ext cx="461058" cy="142488"/>
                </a:xfrm>
                <a:prstGeom prst="rect">
                  <a:avLst/>
                </a:prstGeom>
                <a:noFill/>
                <a:ln w="12700">
                  <a:noFill/>
                  <a:prstDash val="solid"/>
                </a:ln>
              </p:spPr>
              <p:txBody>
                <a:bodyPr lIns="0" tIns="0" rIns="0" bIns="0" rtlCol="0" anchor="ctr">
                  <a:noAutofit/>
                </a:bodyPr>
                <a:lstStyle/>
                <a:p>
                  <a:pPr>
                    <a:lnSpc>
                      <a:spcPct val="125000"/>
                    </a:lnSpc>
                    <a:defRPr/>
                  </a:pPr>
                  <a:r>
                    <a:rPr lang="en-US" sz="800" dirty="0">
                      <a:solidFill>
                        <a:srgbClr val="1F2329"/>
                      </a:solidFill>
                    </a:rPr>
                    <a:t>Pressing</a:t>
                  </a:r>
                  <a:endParaRPr lang="en-US" sz="800" dirty="0"/>
                </a:p>
              </p:txBody>
            </p:sp>
            <p:sp>
              <p:nvSpPr>
                <p:cNvPr id="243" name="AutoShape 29">
                  <a:extLst>
                    <a:ext uri="{FF2B5EF4-FFF2-40B4-BE49-F238E27FC236}">
                      <a16:creationId xmlns:a16="http://schemas.microsoft.com/office/drawing/2014/main" id="{7B278C9E-3908-A7B9-AAE1-EE06A749E307}"/>
                    </a:ext>
                  </a:extLst>
                </p:cNvPr>
                <p:cNvSpPr/>
                <p:nvPr/>
              </p:nvSpPr>
              <p:spPr>
                <a:xfrm>
                  <a:off x="923966" y="5811541"/>
                  <a:ext cx="461058" cy="142488"/>
                </a:xfrm>
                <a:prstGeom prst="rect">
                  <a:avLst/>
                </a:prstGeom>
                <a:noFill/>
                <a:ln w="12700">
                  <a:noFill/>
                  <a:prstDash val="solid"/>
                </a:ln>
              </p:spPr>
              <p:txBody>
                <a:bodyPr lIns="0" tIns="0" rIns="0" bIns="0" rtlCol="0" anchor="ctr">
                  <a:noAutofit/>
                </a:bodyPr>
                <a:lstStyle/>
                <a:p>
                  <a:pPr>
                    <a:lnSpc>
                      <a:spcPct val="125000"/>
                    </a:lnSpc>
                    <a:defRPr/>
                  </a:pPr>
                  <a:r>
                    <a:rPr lang="en-US" sz="800" dirty="0">
                      <a:solidFill>
                        <a:srgbClr val="1F2329"/>
                      </a:solidFill>
                    </a:rPr>
                    <a:t>Pressed</a:t>
                  </a:r>
                  <a:endParaRPr lang="en-US" sz="800" dirty="0"/>
                </a:p>
              </p:txBody>
            </p:sp>
          </p:grpSp>
          <p:grpSp>
            <p:nvGrpSpPr>
              <p:cNvPr id="264" name="组合 263">
                <a:extLst>
                  <a:ext uri="{FF2B5EF4-FFF2-40B4-BE49-F238E27FC236}">
                    <a16:creationId xmlns:a16="http://schemas.microsoft.com/office/drawing/2014/main" id="{8F44D428-4F17-D874-20F7-BCDBA26B0F1E}"/>
                  </a:ext>
                </a:extLst>
              </p:cNvPr>
              <p:cNvGrpSpPr/>
              <p:nvPr/>
            </p:nvGrpSpPr>
            <p:grpSpPr>
              <a:xfrm>
                <a:off x="586878" y="5943692"/>
                <a:ext cx="755844" cy="266129"/>
                <a:chOff x="586878" y="5687160"/>
                <a:chExt cx="755844" cy="266129"/>
              </a:xfrm>
            </p:grpSpPr>
            <p:sp>
              <p:nvSpPr>
                <p:cNvPr id="265" name="AutoShape 29">
                  <a:extLst>
                    <a:ext uri="{FF2B5EF4-FFF2-40B4-BE49-F238E27FC236}">
                      <a16:creationId xmlns:a16="http://schemas.microsoft.com/office/drawing/2014/main" id="{B5EA8005-2E94-E3C0-7E12-5F1E3A30C489}"/>
                    </a:ext>
                  </a:extLst>
                </p:cNvPr>
                <p:cNvSpPr/>
                <p:nvPr/>
              </p:nvSpPr>
              <p:spPr>
                <a:xfrm>
                  <a:off x="586878" y="5744182"/>
                  <a:ext cx="363303" cy="142488"/>
                </a:xfrm>
                <a:prstGeom prst="rect">
                  <a:avLst/>
                </a:prstGeom>
                <a:noFill/>
                <a:ln w="12700">
                  <a:noFill/>
                  <a:prstDash val="solid"/>
                </a:ln>
              </p:spPr>
              <p:txBody>
                <a:bodyPr lIns="0" tIns="0" rIns="0" bIns="0" rtlCol="0" anchor="ctr">
                  <a:noAutofit/>
                </a:bodyPr>
                <a:lstStyle/>
                <a:p>
                  <a:pPr>
                    <a:lnSpc>
                      <a:spcPct val="125000"/>
                    </a:lnSpc>
                    <a:defRPr/>
                  </a:pPr>
                  <a:r>
                    <a:rPr lang="en-US" altLang="zh-CN" sz="800" dirty="0">
                      <a:solidFill>
                        <a:srgbClr val="1F2329"/>
                      </a:solidFill>
                    </a:rPr>
                    <a:t>Pull</a:t>
                  </a:r>
                  <a:endParaRPr lang="en-US" sz="800" dirty="0"/>
                </a:p>
              </p:txBody>
            </p:sp>
            <p:sp>
              <p:nvSpPr>
                <p:cNvPr id="266" name="右大括号 265">
                  <a:extLst>
                    <a:ext uri="{FF2B5EF4-FFF2-40B4-BE49-F238E27FC236}">
                      <a16:creationId xmlns:a16="http://schemas.microsoft.com/office/drawing/2014/main" id="{B59A1833-88D2-35E0-FE7A-2CEB49342063}"/>
                    </a:ext>
                  </a:extLst>
                </p:cNvPr>
                <p:cNvSpPr/>
                <p:nvPr/>
              </p:nvSpPr>
              <p:spPr>
                <a:xfrm flipH="1">
                  <a:off x="793258" y="5755282"/>
                  <a:ext cx="45719" cy="160072"/>
                </a:xfrm>
                <a:prstGeom prst="rightBrace">
                  <a:avLst>
                    <a:gd name="adj1" fmla="val 38451"/>
                    <a:gd name="adj2" fmla="val 50000"/>
                  </a:avLst>
                </a:prstGeom>
                <a:ln w="9525">
                  <a:solidFill>
                    <a:schemeClr val="dk1">
                      <a:shade val="95000"/>
                      <a:satMod val="105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628"/>
                </a:p>
              </p:txBody>
            </p:sp>
            <p:sp>
              <p:nvSpPr>
                <p:cNvPr id="270" name="AutoShape 29">
                  <a:extLst>
                    <a:ext uri="{FF2B5EF4-FFF2-40B4-BE49-F238E27FC236}">
                      <a16:creationId xmlns:a16="http://schemas.microsoft.com/office/drawing/2014/main" id="{EDE040B6-FD00-87EB-96F3-A0ECF23E2743}"/>
                    </a:ext>
                  </a:extLst>
                </p:cNvPr>
                <p:cNvSpPr/>
                <p:nvPr/>
              </p:nvSpPr>
              <p:spPr>
                <a:xfrm>
                  <a:off x="877809" y="5687160"/>
                  <a:ext cx="461058" cy="142488"/>
                </a:xfrm>
                <a:prstGeom prst="rect">
                  <a:avLst/>
                </a:prstGeom>
                <a:noFill/>
                <a:ln w="12700">
                  <a:noFill/>
                  <a:prstDash val="solid"/>
                </a:ln>
              </p:spPr>
              <p:txBody>
                <a:bodyPr lIns="0" tIns="0" rIns="0" bIns="0" rtlCol="0" anchor="ctr">
                  <a:noAutofit/>
                </a:bodyPr>
                <a:lstStyle/>
                <a:p>
                  <a:pPr>
                    <a:lnSpc>
                      <a:spcPct val="125000"/>
                    </a:lnSpc>
                    <a:defRPr/>
                  </a:pPr>
                  <a:r>
                    <a:rPr lang="en-US" altLang="zh-CN" sz="800" dirty="0">
                      <a:solidFill>
                        <a:srgbClr val="1F2329"/>
                      </a:solidFill>
                    </a:rPr>
                    <a:t>Pulling</a:t>
                  </a:r>
                  <a:endParaRPr lang="en-US" sz="800" dirty="0"/>
                </a:p>
              </p:txBody>
            </p:sp>
            <p:sp>
              <p:nvSpPr>
                <p:cNvPr id="273" name="AutoShape 29">
                  <a:extLst>
                    <a:ext uri="{FF2B5EF4-FFF2-40B4-BE49-F238E27FC236}">
                      <a16:creationId xmlns:a16="http://schemas.microsoft.com/office/drawing/2014/main" id="{AA984B22-41E5-0BA6-9E4E-5F58EF1500EE}"/>
                    </a:ext>
                  </a:extLst>
                </p:cNvPr>
                <p:cNvSpPr/>
                <p:nvPr/>
              </p:nvSpPr>
              <p:spPr>
                <a:xfrm>
                  <a:off x="881664" y="5810801"/>
                  <a:ext cx="461058" cy="142488"/>
                </a:xfrm>
                <a:prstGeom prst="rect">
                  <a:avLst/>
                </a:prstGeom>
                <a:noFill/>
                <a:ln w="12700">
                  <a:noFill/>
                  <a:prstDash val="solid"/>
                </a:ln>
              </p:spPr>
              <p:txBody>
                <a:bodyPr lIns="0" tIns="0" rIns="0" bIns="0" rtlCol="0" anchor="ctr">
                  <a:noAutofit/>
                </a:bodyPr>
                <a:lstStyle/>
                <a:p>
                  <a:pPr>
                    <a:lnSpc>
                      <a:spcPct val="125000"/>
                    </a:lnSpc>
                    <a:defRPr/>
                  </a:pPr>
                  <a:r>
                    <a:rPr lang="en-US" sz="800" dirty="0">
                      <a:solidFill>
                        <a:srgbClr val="1F2329"/>
                      </a:solidFill>
                    </a:rPr>
                    <a:t>Relaxed</a:t>
                  </a:r>
                  <a:endParaRPr lang="en-US" sz="800" dirty="0"/>
                </a:p>
              </p:txBody>
            </p:sp>
          </p:grpSp>
          <p:grpSp>
            <p:nvGrpSpPr>
              <p:cNvPr id="277" name="组合 276">
                <a:extLst>
                  <a:ext uri="{FF2B5EF4-FFF2-40B4-BE49-F238E27FC236}">
                    <a16:creationId xmlns:a16="http://schemas.microsoft.com/office/drawing/2014/main" id="{8821D632-5685-93F4-6D30-64507965BC7A}"/>
                  </a:ext>
                </a:extLst>
              </p:cNvPr>
              <p:cNvGrpSpPr/>
              <p:nvPr/>
            </p:nvGrpSpPr>
            <p:grpSpPr>
              <a:xfrm>
                <a:off x="584603" y="6229211"/>
                <a:ext cx="1045888" cy="266869"/>
                <a:chOff x="654992" y="5687160"/>
                <a:chExt cx="1045888" cy="266869"/>
              </a:xfrm>
            </p:grpSpPr>
            <p:sp>
              <p:nvSpPr>
                <p:cNvPr id="278" name="AutoShape 29">
                  <a:extLst>
                    <a:ext uri="{FF2B5EF4-FFF2-40B4-BE49-F238E27FC236}">
                      <a16:creationId xmlns:a16="http://schemas.microsoft.com/office/drawing/2014/main" id="{DC6AF12E-0BEF-3D99-FF19-21DAB343887F}"/>
                    </a:ext>
                  </a:extLst>
                </p:cNvPr>
                <p:cNvSpPr/>
                <p:nvPr/>
              </p:nvSpPr>
              <p:spPr>
                <a:xfrm>
                  <a:off x="654992" y="5740297"/>
                  <a:ext cx="363303" cy="142488"/>
                </a:xfrm>
                <a:prstGeom prst="rect">
                  <a:avLst/>
                </a:prstGeom>
                <a:noFill/>
                <a:ln w="12700">
                  <a:noFill/>
                  <a:prstDash val="solid"/>
                </a:ln>
              </p:spPr>
              <p:txBody>
                <a:bodyPr lIns="0" tIns="0" rIns="0" bIns="0" rtlCol="0" anchor="ctr">
                  <a:noAutofit/>
                </a:bodyPr>
                <a:lstStyle/>
                <a:p>
                  <a:pPr>
                    <a:lnSpc>
                      <a:spcPct val="125000"/>
                    </a:lnSpc>
                    <a:defRPr/>
                  </a:pPr>
                  <a:r>
                    <a:rPr lang="en-US" altLang="zh-CN" sz="800" dirty="0">
                      <a:solidFill>
                        <a:srgbClr val="1F2329"/>
                      </a:solidFill>
                    </a:rPr>
                    <a:t>Fire</a:t>
                  </a:r>
                  <a:endParaRPr lang="en-US" sz="800" dirty="0"/>
                </a:p>
              </p:txBody>
            </p:sp>
            <p:sp>
              <p:nvSpPr>
                <p:cNvPr id="283" name="右大括号 282">
                  <a:extLst>
                    <a:ext uri="{FF2B5EF4-FFF2-40B4-BE49-F238E27FC236}">
                      <a16:creationId xmlns:a16="http://schemas.microsoft.com/office/drawing/2014/main" id="{CB8D37E9-3E3C-6570-E0D7-762D78CB81FD}"/>
                    </a:ext>
                  </a:extLst>
                </p:cNvPr>
                <p:cNvSpPr/>
                <p:nvPr/>
              </p:nvSpPr>
              <p:spPr>
                <a:xfrm flipH="1">
                  <a:off x="855783" y="5755041"/>
                  <a:ext cx="45719" cy="160072"/>
                </a:xfrm>
                <a:prstGeom prst="rightBrace">
                  <a:avLst>
                    <a:gd name="adj1" fmla="val 38451"/>
                    <a:gd name="adj2" fmla="val 50000"/>
                  </a:avLst>
                </a:prstGeom>
                <a:ln w="9525">
                  <a:solidFill>
                    <a:schemeClr val="dk1">
                      <a:shade val="95000"/>
                      <a:satMod val="105000"/>
                    </a:schemeClr>
                  </a:solidFill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2628" dirty="0"/>
                </a:p>
              </p:txBody>
            </p:sp>
            <p:sp>
              <p:nvSpPr>
                <p:cNvPr id="288" name="AutoShape 29">
                  <a:extLst>
                    <a:ext uri="{FF2B5EF4-FFF2-40B4-BE49-F238E27FC236}">
                      <a16:creationId xmlns:a16="http://schemas.microsoft.com/office/drawing/2014/main" id="{0A4835AD-773E-2FBF-7A12-99E8089E031E}"/>
                    </a:ext>
                  </a:extLst>
                </p:cNvPr>
                <p:cNvSpPr/>
                <p:nvPr/>
              </p:nvSpPr>
              <p:spPr>
                <a:xfrm>
                  <a:off x="920069" y="5687160"/>
                  <a:ext cx="780811" cy="142488"/>
                </a:xfrm>
                <a:prstGeom prst="rect">
                  <a:avLst/>
                </a:prstGeom>
                <a:noFill/>
                <a:ln w="12700">
                  <a:noFill/>
                  <a:prstDash val="solid"/>
                </a:ln>
              </p:spPr>
              <p:txBody>
                <a:bodyPr lIns="0" tIns="0" rIns="0" bIns="0" rtlCol="0" anchor="ctr">
                  <a:noAutofit/>
                </a:bodyPr>
                <a:lstStyle/>
                <a:p>
                  <a:pPr>
                    <a:lnSpc>
                      <a:spcPct val="125000"/>
                    </a:lnSpc>
                    <a:defRPr/>
                  </a:pPr>
                  <a:r>
                    <a:rPr lang="en-US" sz="700" dirty="0">
                      <a:solidFill>
                        <a:srgbClr val="1F2329"/>
                      </a:solidFill>
                    </a:rPr>
                    <a:t>Pulling the trigger</a:t>
                  </a:r>
                  <a:endParaRPr lang="en-US" sz="700" dirty="0"/>
                </a:p>
              </p:txBody>
            </p:sp>
            <p:sp>
              <p:nvSpPr>
                <p:cNvPr id="290" name="AutoShape 29">
                  <a:extLst>
                    <a:ext uri="{FF2B5EF4-FFF2-40B4-BE49-F238E27FC236}">
                      <a16:creationId xmlns:a16="http://schemas.microsoft.com/office/drawing/2014/main" id="{A043FE87-F958-6D0D-AC10-9A3871A2E42E}"/>
                    </a:ext>
                  </a:extLst>
                </p:cNvPr>
                <p:cNvSpPr/>
                <p:nvPr/>
              </p:nvSpPr>
              <p:spPr>
                <a:xfrm>
                  <a:off x="923966" y="5811541"/>
                  <a:ext cx="461058" cy="142488"/>
                </a:xfrm>
                <a:prstGeom prst="rect">
                  <a:avLst/>
                </a:prstGeom>
                <a:noFill/>
                <a:ln w="12700">
                  <a:noFill/>
                  <a:prstDash val="solid"/>
                </a:ln>
              </p:spPr>
              <p:txBody>
                <a:bodyPr lIns="0" tIns="0" rIns="0" bIns="0" rtlCol="0" anchor="ctr">
                  <a:noAutofit/>
                </a:bodyPr>
                <a:lstStyle/>
                <a:p>
                  <a:pPr>
                    <a:lnSpc>
                      <a:spcPct val="125000"/>
                    </a:lnSpc>
                    <a:defRPr/>
                  </a:pPr>
                  <a:r>
                    <a:rPr lang="en-US" sz="800" dirty="0">
                      <a:solidFill>
                        <a:srgbClr val="1F2329"/>
                      </a:solidFill>
                    </a:rPr>
                    <a:t>Triggered</a:t>
                  </a:r>
                  <a:endParaRPr lang="en-US" sz="800" dirty="0"/>
                </a:p>
              </p:txBody>
            </p:sp>
          </p:grpSp>
          <p:sp>
            <p:nvSpPr>
              <p:cNvPr id="293" name="AutoShape 14">
                <a:extLst>
                  <a:ext uri="{FF2B5EF4-FFF2-40B4-BE49-F238E27FC236}">
                    <a16:creationId xmlns:a16="http://schemas.microsoft.com/office/drawing/2014/main" id="{1149B06F-5160-4695-462A-5A2E0AC6557C}"/>
                  </a:ext>
                </a:extLst>
              </p:cNvPr>
              <p:cNvSpPr/>
              <p:nvPr/>
            </p:nvSpPr>
            <p:spPr>
              <a:xfrm rot="16200000">
                <a:off x="1686239" y="6035178"/>
                <a:ext cx="161677" cy="210976"/>
              </a:xfrm>
              <a:prstGeom prst="downArrow">
                <a:avLst>
                  <a:gd name="adj1" fmla="val 50000"/>
                  <a:gd name="adj2" fmla="val 50000"/>
                </a:avLst>
              </a:prstGeom>
              <a:ln w="6350"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lIns="91440" tIns="45720" rIns="35559" bIns="45720" rtlCol="0" anchor="ctr">
                <a:noAutofit/>
              </a:bodyPr>
              <a:lstStyle/>
              <a:p>
                <a:pPr algn="ctr">
                  <a:defRPr/>
                </a:pPr>
                <a:endParaRPr sz="2628"/>
              </a:p>
            </p:txBody>
          </p:sp>
          <p:sp>
            <p:nvSpPr>
              <p:cNvPr id="294" name="右大括号 293">
                <a:extLst>
                  <a:ext uri="{FF2B5EF4-FFF2-40B4-BE49-F238E27FC236}">
                    <a16:creationId xmlns:a16="http://schemas.microsoft.com/office/drawing/2014/main" id="{7521D7BE-0C9D-76B5-7A8A-CCA8DABE2BDD}"/>
                  </a:ext>
                </a:extLst>
              </p:cNvPr>
              <p:cNvSpPr/>
              <p:nvPr/>
            </p:nvSpPr>
            <p:spPr>
              <a:xfrm>
                <a:off x="1481604" y="5777831"/>
                <a:ext cx="159006" cy="756979"/>
              </a:xfrm>
              <a:prstGeom prst="rightBrace">
                <a:avLst>
                  <a:gd name="adj1" fmla="val 38451"/>
                  <a:gd name="adj2" fmla="val 50000"/>
                </a:avLst>
              </a:prstGeom>
              <a:ln w="9525">
                <a:solidFill>
                  <a:schemeClr val="dk1">
                    <a:shade val="95000"/>
                    <a:satMod val="105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CN" altLang="en-US" sz="2628"/>
              </a:p>
            </p:txBody>
          </p:sp>
        </p:grpSp>
      </p:grpSp>
      <p:grpSp>
        <p:nvGrpSpPr>
          <p:cNvPr id="335" name="组合 334">
            <a:extLst>
              <a:ext uri="{FF2B5EF4-FFF2-40B4-BE49-F238E27FC236}">
                <a16:creationId xmlns:a16="http://schemas.microsoft.com/office/drawing/2014/main" id="{AA7EDACE-09DB-4B45-5433-082036B862DB}"/>
              </a:ext>
            </a:extLst>
          </p:cNvPr>
          <p:cNvGrpSpPr/>
          <p:nvPr/>
        </p:nvGrpSpPr>
        <p:grpSpPr>
          <a:xfrm>
            <a:off x="205591" y="4062081"/>
            <a:ext cx="2937363" cy="1173619"/>
            <a:chOff x="388700" y="4145621"/>
            <a:chExt cx="2937363" cy="1173619"/>
          </a:xfrm>
        </p:grpSpPr>
        <p:grpSp>
          <p:nvGrpSpPr>
            <p:cNvPr id="167" name="组合 166">
              <a:extLst>
                <a:ext uri="{FF2B5EF4-FFF2-40B4-BE49-F238E27FC236}">
                  <a16:creationId xmlns:a16="http://schemas.microsoft.com/office/drawing/2014/main" id="{BAE75449-C0CE-6ACD-C5E9-E89C0960E855}"/>
                </a:ext>
              </a:extLst>
            </p:cNvPr>
            <p:cNvGrpSpPr/>
            <p:nvPr/>
          </p:nvGrpSpPr>
          <p:grpSpPr>
            <a:xfrm>
              <a:off x="388700" y="4145621"/>
              <a:ext cx="2892701" cy="1173619"/>
              <a:chOff x="388700" y="4145621"/>
              <a:chExt cx="2892701" cy="1173619"/>
            </a:xfrm>
          </p:grpSpPr>
          <p:sp>
            <p:nvSpPr>
              <p:cNvPr id="164" name="AutoShape 115">
                <a:extLst>
                  <a:ext uri="{FF2B5EF4-FFF2-40B4-BE49-F238E27FC236}">
                    <a16:creationId xmlns:a16="http://schemas.microsoft.com/office/drawing/2014/main" id="{0E09B7FF-5CAF-B872-E69E-C3729C13AF29}"/>
                  </a:ext>
                </a:extLst>
              </p:cNvPr>
              <p:cNvSpPr/>
              <p:nvPr/>
            </p:nvSpPr>
            <p:spPr>
              <a:xfrm>
                <a:off x="440137" y="4145621"/>
                <a:ext cx="2841264" cy="1173619"/>
              </a:xfrm>
              <a:prstGeom prst="roundRect">
                <a:avLst>
                  <a:gd name="adj" fmla="val 9090"/>
                </a:avLst>
              </a:prstGeom>
              <a:solidFill>
                <a:srgbClr val="DEE0E3">
                  <a:alpha val="20000"/>
                </a:srgbClr>
              </a:solidFill>
              <a:ln w="25400" cap="flat" cmpd="sng">
                <a:solidFill>
                  <a:srgbClr val="2B2F36">
                    <a:alpha val="20000"/>
                  </a:srgbClr>
                </a:solidFill>
                <a:prstDash val="solid"/>
                <a:round/>
              </a:ln>
            </p:spPr>
            <p:txBody>
              <a:bodyPr lIns="63500" tIns="63500" rIns="63500" bIns="63500" rtlCol="0" anchor="ctr">
                <a:noAutofit/>
              </a:bodyPr>
              <a:lstStyle/>
              <a:p>
                <a:pPr algn="ctr">
                  <a:defRPr/>
                </a:pPr>
                <a:endParaRPr sz="1400" dirty="0"/>
              </a:p>
            </p:txBody>
          </p:sp>
          <p:grpSp>
            <p:nvGrpSpPr>
              <p:cNvPr id="214" name="组合 213">
                <a:extLst>
                  <a:ext uri="{FF2B5EF4-FFF2-40B4-BE49-F238E27FC236}">
                    <a16:creationId xmlns:a16="http://schemas.microsoft.com/office/drawing/2014/main" id="{F2B7B300-5D63-0597-A81E-011E239C71B3}"/>
                  </a:ext>
                </a:extLst>
              </p:cNvPr>
              <p:cNvGrpSpPr/>
              <p:nvPr/>
            </p:nvGrpSpPr>
            <p:grpSpPr>
              <a:xfrm>
                <a:off x="388700" y="4438337"/>
                <a:ext cx="2130604" cy="836473"/>
                <a:chOff x="-148520" y="4750456"/>
                <a:chExt cx="2130604" cy="836473"/>
              </a:xfrm>
            </p:grpSpPr>
            <p:sp>
              <p:nvSpPr>
                <p:cNvPr id="170" name="椭圆 169">
                  <a:extLst>
                    <a:ext uri="{FF2B5EF4-FFF2-40B4-BE49-F238E27FC236}">
                      <a16:creationId xmlns:a16="http://schemas.microsoft.com/office/drawing/2014/main" id="{D1E65B99-1A7B-045F-A80A-79BEE0E3FBD2}"/>
                    </a:ext>
                  </a:extLst>
                </p:cNvPr>
                <p:cNvSpPr/>
                <p:nvPr/>
              </p:nvSpPr>
              <p:spPr>
                <a:xfrm>
                  <a:off x="633982" y="5061844"/>
                  <a:ext cx="1245661" cy="525085"/>
                </a:xfrm>
                <a:prstGeom prst="ellipse">
                  <a:avLst/>
                </a:prstGeom>
                <a:solidFill>
                  <a:srgbClr val="92D050">
                    <a:alpha val="50000"/>
                  </a:srgbClr>
                </a:solidFill>
                <a:ln>
                  <a:noFill/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200" dirty="0"/>
                </a:p>
              </p:txBody>
            </p:sp>
            <p:sp>
              <p:nvSpPr>
                <p:cNvPr id="168" name="椭圆 167">
                  <a:extLst>
                    <a:ext uri="{FF2B5EF4-FFF2-40B4-BE49-F238E27FC236}">
                      <a16:creationId xmlns:a16="http://schemas.microsoft.com/office/drawing/2014/main" id="{2DA5C961-81AC-C259-6438-10F15AFA47F0}"/>
                    </a:ext>
                  </a:extLst>
                </p:cNvPr>
                <p:cNvSpPr/>
                <p:nvPr/>
              </p:nvSpPr>
              <p:spPr>
                <a:xfrm>
                  <a:off x="631699" y="4775413"/>
                  <a:ext cx="1239108" cy="592921"/>
                </a:xfrm>
                <a:prstGeom prst="ellipse">
                  <a:avLst/>
                </a:prstGeom>
                <a:solidFill>
                  <a:srgbClr val="ED1121">
                    <a:alpha val="49804"/>
                  </a:srgbClr>
                </a:solidFill>
                <a:ln>
                  <a:noFill/>
                </a:ln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sz="1100" dirty="0"/>
                </a:p>
              </p:txBody>
            </p:sp>
            <p:sp>
              <p:nvSpPr>
                <p:cNvPr id="176" name="AutoShape 119">
                  <a:extLst>
                    <a:ext uri="{FF2B5EF4-FFF2-40B4-BE49-F238E27FC236}">
                      <a16:creationId xmlns:a16="http://schemas.microsoft.com/office/drawing/2014/main" id="{AEA619EA-8002-8960-72D1-C8B97F5AAB7B}"/>
                    </a:ext>
                  </a:extLst>
                </p:cNvPr>
                <p:cNvSpPr/>
                <p:nvPr/>
              </p:nvSpPr>
              <p:spPr>
                <a:xfrm>
                  <a:off x="840574" y="4910193"/>
                  <a:ext cx="1077831" cy="176070"/>
                </a:xfrm>
                <a:prstGeom prst="rect">
                  <a:avLst/>
                </a:prstGeom>
                <a:noFill/>
                <a:ln w="12700">
                  <a:noFill/>
                  <a:prstDash val="solid"/>
                </a:ln>
              </p:spPr>
              <p:txBody>
                <a:bodyPr lIns="91440" tIns="45720" rIns="91440" bIns="45720" rtlCol="0" anchor="t">
                  <a:noAutofit/>
                </a:bodyPr>
                <a:lstStyle/>
                <a:p>
                  <a:pPr>
                    <a:defRPr/>
                  </a:pPr>
                  <a:r>
                    <a:rPr lang="en-US" sz="800" dirty="0"/>
                    <a:t>Button, Joystick</a:t>
                  </a:r>
                  <a:endParaRPr lang="en-US" sz="1100" dirty="0"/>
                </a:p>
              </p:txBody>
            </p:sp>
            <p:sp>
              <p:nvSpPr>
                <p:cNvPr id="177" name="AutoShape 119">
                  <a:extLst>
                    <a:ext uri="{FF2B5EF4-FFF2-40B4-BE49-F238E27FC236}">
                      <a16:creationId xmlns:a16="http://schemas.microsoft.com/office/drawing/2014/main" id="{5E166DB2-A75C-B171-FC31-56097B1609A7}"/>
                    </a:ext>
                  </a:extLst>
                </p:cNvPr>
                <p:cNvSpPr/>
                <p:nvPr/>
              </p:nvSpPr>
              <p:spPr>
                <a:xfrm>
                  <a:off x="944384" y="5329297"/>
                  <a:ext cx="976684" cy="251788"/>
                </a:xfrm>
                <a:prstGeom prst="rect">
                  <a:avLst/>
                </a:prstGeom>
                <a:noFill/>
                <a:ln w="12700">
                  <a:noFill/>
                  <a:prstDash val="solid"/>
                </a:ln>
              </p:spPr>
              <p:txBody>
                <a:bodyPr lIns="91440" tIns="45720" rIns="91440" bIns="45720" rtlCol="0" anchor="t">
                  <a:noAutofit/>
                </a:bodyPr>
                <a:lstStyle/>
                <a:p>
                  <a:pPr>
                    <a:defRPr/>
                  </a:pPr>
                  <a:r>
                    <a:rPr lang="en-US" sz="800" dirty="0"/>
                    <a:t>Box, Coin</a:t>
                  </a:r>
                  <a:endParaRPr lang="en-US" sz="1100" dirty="0"/>
                </a:p>
              </p:txBody>
            </p:sp>
            <p:sp>
              <p:nvSpPr>
                <p:cNvPr id="178" name="AutoShape 119">
                  <a:extLst>
                    <a:ext uri="{FF2B5EF4-FFF2-40B4-BE49-F238E27FC236}">
                      <a16:creationId xmlns:a16="http://schemas.microsoft.com/office/drawing/2014/main" id="{D2402F8E-E381-FBB3-D7E2-9ABA4D026758}"/>
                    </a:ext>
                  </a:extLst>
                </p:cNvPr>
                <p:cNvSpPr/>
                <p:nvPr/>
              </p:nvSpPr>
              <p:spPr>
                <a:xfrm>
                  <a:off x="-148520" y="5328449"/>
                  <a:ext cx="844242" cy="251788"/>
                </a:xfrm>
                <a:prstGeom prst="rect">
                  <a:avLst/>
                </a:prstGeom>
                <a:noFill/>
                <a:ln w="12700">
                  <a:noFill/>
                  <a:prstDash val="solid"/>
                </a:ln>
              </p:spPr>
              <p:txBody>
                <a:bodyPr lIns="91440" tIns="45720" rIns="91440" bIns="45720" rtlCol="0" anchor="t">
                  <a:noAutofit/>
                </a:bodyPr>
                <a:lstStyle/>
                <a:p>
                  <a:pPr>
                    <a:defRPr/>
                  </a:pPr>
                  <a:r>
                    <a:rPr lang="en-US" sz="1000" dirty="0"/>
                    <a:t>Grabbable</a:t>
                  </a:r>
                  <a:endParaRPr lang="en-US" sz="1400" dirty="0"/>
                </a:p>
              </p:txBody>
            </p:sp>
            <p:sp>
              <p:nvSpPr>
                <p:cNvPr id="212" name="AutoShape 119">
                  <a:extLst>
                    <a:ext uri="{FF2B5EF4-FFF2-40B4-BE49-F238E27FC236}">
                      <a16:creationId xmlns:a16="http://schemas.microsoft.com/office/drawing/2014/main" id="{E039E8CC-55A6-E96B-4E85-08A5F11556D9}"/>
                    </a:ext>
                  </a:extLst>
                </p:cNvPr>
                <p:cNvSpPr/>
                <p:nvPr/>
              </p:nvSpPr>
              <p:spPr>
                <a:xfrm>
                  <a:off x="-126545" y="4750456"/>
                  <a:ext cx="829592" cy="232346"/>
                </a:xfrm>
                <a:prstGeom prst="rect">
                  <a:avLst/>
                </a:prstGeom>
                <a:noFill/>
                <a:ln w="12700">
                  <a:noFill/>
                  <a:prstDash val="solid"/>
                </a:ln>
              </p:spPr>
              <p:txBody>
                <a:bodyPr lIns="91440" tIns="45720" rIns="91440" bIns="45720" rtlCol="0" anchor="t">
                  <a:noAutofit/>
                </a:bodyPr>
                <a:lstStyle/>
                <a:p>
                  <a:pPr algn="ctr">
                    <a:defRPr/>
                  </a:pPr>
                  <a:r>
                    <a:rPr lang="en-US" sz="1000" dirty="0"/>
                    <a:t>Triggerable</a:t>
                  </a:r>
                  <a:endParaRPr lang="en-US" sz="1400" dirty="0"/>
                </a:p>
              </p:txBody>
            </p:sp>
            <p:sp>
              <p:nvSpPr>
                <p:cNvPr id="213" name="AutoShape 119">
                  <a:extLst>
                    <a:ext uri="{FF2B5EF4-FFF2-40B4-BE49-F238E27FC236}">
                      <a16:creationId xmlns:a16="http://schemas.microsoft.com/office/drawing/2014/main" id="{B4A27EA1-B818-9650-4E6B-74EC109AE6B4}"/>
                    </a:ext>
                  </a:extLst>
                </p:cNvPr>
                <p:cNvSpPr/>
                <p:nvPr/>
              </p:nvSpPr>
              <p:spPr>
                <a:xfrm>
                  <a:off x="673985" y="5112469"/>
                  <a:ext cx="1308099" cy="251788"/>
                </a:xfrm>
                <a:prstGeom prst="rect">
                  <a:avLst/>
                </a:prstGeom>
                <a:noFill/>
                <a:ln w="12700">
                  <a:noFill/>
                  <a:prstDash val="solid"/>
                </a:ln>
              </p:spPr>
              <p:txBody>
                <a:bodyPr lIns="91440" tIns="45720" rIns="91440" bIns="45720" rtlCol="0" anchor="t">
                  <a:noAutofit/>
                </a:bodyPr>
                <a:lstStyle/>
                <a:p>
                  <a:pPr>
                    <a:defRPr/>
                  </a:pPr>
                  <a:r>
                    <a:rPr lang="en-US" sz="800" dirty="0"/>
                    <a:t>Gun, Cigarette Lighter</a:t>
                  </a:r>
                  <a:endParaRPr lang="en-US" sz="1100" dirty="0"/>
                </a:p>
              </p:txBody>
            </p:sp>
          </p:grpSp>
          <p:sp>
            <p:nvSpPr>
              <p:cNvPr id="218" name="文本框 217">
                <a:extLst>
                  <a:ext uri="{FF2B5EF4-FFF2-40B4-BE49-F238E27FC236}">
                    <a16:creationId xmlns:a16="http://schemas.microsoft.com/office/drawing/2014/main" id="{6FEC9539-0432-02EA-ADD2-364E519891ED}"/>
                  </a:ext>
                </a:extLst>
              </p:cNvPr>
              <p:cNvSpPr txBox="1"/>
              <p:nvPr/>
            </p:nvSpPr>
            <p:spPr>
              <a:xfrm>
                <a:off x="539586" y="4167788"/>
                <a:ext cx="2625878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1100" dirty="0"/>
                  <a:t>Abstraction Object Interaction Feature</a:t>
                </a:r>
              </a:p>
            </p:txBody>
          </p:sp>
        </p:grpSp>
        <p:cxnSp>
          <p:nvCxnSpPr>
            <p:cNvPr id="317" name="直接连接符 316">
              <a:extLst>
                <a:ext uri="{FF2B5EF4-FFF2-40B4-BE49-F238E27FC236}">
                  <a16:creationId xmlns:a16="http://schemas.microsoft.com/office/drawing/2014/main" id="{8C00FB14-B1F7-B23A-326E-ED08A2A35124}"/>
                </a:ext>
              </a:extLst>
            </p:cNvPr>
            <p:cNvCxnSpPr>
              <a:cxnSpLocks/>
              <a:endCxn id="168" idx="2"/>
            </p:cNvCxnSpPr>
            <p:nvPr/>
          </p:nvCxnSpPr>
          <p:spPr>
            <a:xfrm>
              <a:off x="1020233" y="4659434"/>
              <a:ext cx="148686" cy="10032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直接连接符 326">
              <a:extLst>
                <a:ext uri="{FF2B5EF4-FFF2-40B4-BE49-F238E27FC236}">
                  <a16:creationId xmlns:a16="http://schemas.microsoft.com/office/drawing/2014/main" id="{208C85B4-A04A-3145-5207-E45782DDF790}"/>
                </a:ext>
              </a:extLst>
            </p:cNvPr>
            <p:cNvCxnSpPr>
              <a:cxnSpLocks/>
              <a:endCxn id="170" idx="2"/>
            </p:cNvCxnSpPr>
            <p:nvPr/>
          </p:nvCxnSpPr>
          <p:spPr>
            <a:xfrm flipV="1">
              <a:off x="1020233" y="5012268"/>
              <a:ext cx="150969" cy="7168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1" name="AutoShape 119">
              <a:extLst>
                <a:ext uri="{FF2B5EF4-FFF2-40B4-BE49-F238E27FC236}">
                  <a16:creationId xmlns:a16="http://schemas.microsoft.com/office/drawing/2014/main" id="{390C07A8-C841-14E7-09D8-2D6180775FE6}"/>
                </a:ext>
              </a:extLst>
            </p:cNvPr>
            <p:cNvSpPr/>
            <p:nvPr/>
          </p:nvSpPr>
          <p:spPr>
            <a:xfrm>
              <a:off x="2476699" y="4662319"/>
              <a:ext cx="849364" cy="380856"/>
            </a:xfrm>
            <a:prstGeom prst="rect">
              <a:avLst/>
            </a:prstGeom>
            <a:noFill/>
            <a:ln w="12700">
              <a:noFill/>
              <a:prstDash val="solid"/>
            </a:ln>
          </p:spPr>
          <p:txBody>
            <a:bodyPr lIns="91440" tIns="45720" rIns="91440" bIns="45720" rtlCol="0" anchor="t">
              <a:noAutofit/>
            </a:bodyPr>
            <a:lstStyle/>
            <a:p>
              <a:pPr algn="ctr">
                <a:defRPr/>
              </a:pPr>
              <a:r>
                <a:rPr lang="en-US" sz="900" dirty="0"/>
                <a:t>Triggerable &amp; Grabbable</a:t>
              </a:r>
              <a:endParaRPr lang="en-US" sz="1200" dirty="0"/>
            </a:p>
          </p:txBody>
        </p:sp>
      </p:grpSp>
      <p:cxnSp>
        <p:nvCxnSpPr>
          <p:cNvPr id="337" name="直接连接符 336">
            <a:extLst>
              <a:ext uri="{FF2B5EF4-FFF2-40B4-BE49-F238E27FC236}">
                <a16:creationId xmlns:a16="http://schemas.microsoft.com/office/drawing/2014/main" id="{D537EAF5-6143-0049-1D5F-6098E79BF691}"/>
              </a:ext>
            </a:extLst>
          </p:cNvPr>
          <p:cNvCxnSpPr/>
          <p:nvPr/>
        </p:nvCxnSpPr>
        <p:spPr>
          <a:xfrm flipV="1">
            <a:off x="2166224" y="4758035"/>
            <a:ext cx="258233" cy="4233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887</TotalTime>
  <Words>265</Words>
  <Application>Microsoft Office PowerPoint</Application>
  <PresentationFormat>自定义</PresentationFormat>
  <Paragraphs>106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-apple-system</vt:lpstr>
      <vt:lpstr>Noto Sans SC</vt:lpstr>
      <vt:lpstr>微软雅黑</vt:lpstr>
      <vt:lpstr>Arial</vt:lpstr>
      <vt:lpstr>Calibri</vt:lpstr>
      <vt:lpstr>Consolas</vt:lpstr>
      <vt:lpstr>Times New Roman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正阳 朱</cp:lastModifiedBy>
  <cp:revision>327</cp:revision>
  <dcterms:modified xsi:type="dcterms:W3CDTF">2025-03-04T07:41:19Z</dcterms:modified>
</cp:coreProperties>
</file>