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131675" cy="58324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29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63" userDrawn="1">
          <p15:clr>
            <a:srgbClr val="747775"/>
          </p15:clr>
        </p15:guide>
        <p15:guide id="2" pos="2865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E8D6"/>
    <a:srgbClr val="FAD355"/>
    <a:srgbClr val="6A8ED5"/>
    <a:srgbClr val="ED1121"/>
    <a:srgbClr val="CC66FF"/>
    <a:srgbClr val="FFFFFF"/>
    <a:srgbClr val="EF8B3D"/>
    <a:srgbClr val="F5B380"/>
    <a:srgbClr val="EF8B3E"/>
    <a:srgbClr val="FFBA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3" autoAdjust="0"/>
    <p:restoredTop sz="94660"/>
  </p:normalViewPr>
  <p:slideViewPr>
    <p:cSldViewPr snapToGrid="0">
      <p:cViewPr>
        <p:scale>
          <a:sx n="150" d="100"/>
          <a:sy n="150" d="100"/>
        </p:scale>
        <p:origin x="780" y="808"/>
      </p:cViewPr>
      <p:guideLst>
        <p:guide orient="horz" pos="1063"/>
        <p:guide pos="28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31.05.2025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03413" y="512763"/>
            <a:ext cx="53371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1pPr>
    <a:lvl2pPr marL="422521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2pPr>
    <a:lvl3pPr marL="845038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3pPr>
    <a:lvl4pPr marL="1267559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4pPr>
    <a:lvl5pPr marL="1690076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5pPr>
    <a:lvl6pPr marL="2112597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6pPr>
    <a:lvl7pPr marL="2535117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7pPr>
    <a:lvl8pPr marL="2957635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8pPr>
    <a:lvl9pPr marL="3380154" algn="l" defTabSz="8450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903413" y="512763"/>
            <a:ext cx="53371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100000"/>
              </a:lnSpc>
              <a:defRPr sz="1200" b="0" i="0" u="none" strike="noStrike"/>
            </a:lvl1pPr>
          </a:lstStyle>
          <a:p>
            <a:pPr indent="0" algn="l">
              <a:lnSpc>
                <a:spcPct val="100000"/>
              </a:lnSpc>
            </a:pPr>
            <a:r>
              <a:rPr lang="en-US" sz="1200" b="0" i="0" u="none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单击此处添加文本</a:t>
            </a:r>
            <a:endParaRPr lang="en-US" sz="1200" b="0" i="0" u="none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>
            <a:spLocks noGrp="1"/>
          </p:cNvSpPr>
          <p:nvPr>
            <p:ph type="ctrTitle"/>
          </p:nvPr>
        </p:nvSpPr>
        <p:spPr>
          <a:xfrm>
            <a:off x="1137359" y="552269"/>
            <a:ext cx="6824068" cy="1174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Shape 31"/>
          <p:cNvSpPr txBox="1">
            <a:spLocks noGrp="1"/>
          </p:cNvSpPr>
          <p:nvPr>
            <p:ph type="subTitle" idx="1"/>
          </p:nvPr>
        </p:nvSpPr>
        <p:spPr>
          <a:xfrm>
            <a:off x="1137359" y="1772400"/>
            <a:ext cx="6824068" cy="81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Shape 32"/>
          <p:cNvSpPr txBox="1">
            <a:spLocks noGrp="1"/>
          </p:cNvSpPr>
          <p:nvPr>
            <p:ph type="dt" idx="10"/>
          </p:nvPr>
        </p:nvSpPr>
        <p:spPr>
          <a:xfrm>
            <a:off x="625549" y="3127670"/>
            <a:ext cx="2047219" cy="1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Shape 33"/>
          <p:cNvSpPr txBox="1">
            <a:spLocks noGrp="1"/>
          </p:cNvSpPr>
          <p:nvPr>
            <p:ph type="ftr" idx="11"/>
          </p:nvPr>
        </p:nvSpPr>
        <p:spPr>
          <a:xfrm>
            <a:off x="3013968" y="3127670"/>
            <a:ext cx="3070830" cy="1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Shape 34"/>
          <p:cNvSpPr txBox="1">
            <a:spLocks noGrp="1"/>
          </p:cNvSpPr>
          <p:nvPr>
            <p:ph type="sldNum" idx="12"/>
          </p:nvPr>
        </p:nvSpPr>
        <p:spPr>
          <a:xfrm>
            <a:off x="6426002" y="3127670"/>
            <a:ext cx="2047219" cy="1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>
            <a:spLocks noGrp="1"/>
          </p:cNvSpPr>
          <p:nvPr>
            <p:ph type="title"/>
          </p:nvPr>
        </p:nvSpPr>
        <p:spPr>
          <a:xfrm>
            <a:off x="625550" y="179667"/>
            <a:ext cx="7847679" cy="652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3478848" y="-1954984"/>
            <a:ext cx="2141092" cy="7847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Shape 51"/>
          <p:cNvSpPr txBox="1">
            <a:spLocks noGrp="1"/>
          </p:cNvSpPr>
          <p:nvPr>
            <p:ph type="dt" idx="10"/>
          </p:nvPr>
        </p:nvSpPr>
        <p:spPr>
          <a:xfrm>
            <a:off x="625549" y="3127670"/>
            <a:ext cx="2047219" cy="1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Shape 52"/>
          <p:cNvSpPr txBox="1">
            <a:spLocks noGrp="1"/>
          </p:cNvSpPr>
          <p:nvPr>
            <p:ph type="ftr" idx="11"/>
          </p:nvPr>
        </p:nvSpPr>
        <p:spPr>
          <a:xfrm>
            <a:off x="3013968" y="3127670"/>
            <a:ext cx="3070830" cy="1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Shape 53"/>
          <p:cNvSpPr txBox="1">
            <a:spLocks noGrp="1"/>
          </p:cNvSpPr>
          <p:nvPr>
            <p:ph type="sldNum" idx="12"/>
          </p:nvPr>
        </p:nvSpPr>
        <p:spPr>
          <a:xfrm>
            <a:off x="6426002" y="3127670"/>
            <a:ext cx="2047219" cy="1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>
            <a:spLocks noGrp="1"/>
          </p:cNvSpPr>
          <p:nvPr>
            <p:ph type="title"/>
          </p:nvPr>
        </p:nvSpPr>
        <p:spPr>
          <a:xfrm rot="5400000">
            <a:off x="6062391" y="628582"/>
            <a:ext cx="2859737" cy="1961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2081688" y="-1276477"/>
            <a:ext cx="2859737" cy="57720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Shape 17"/>
          <p:cNvSpPr txBox="1">
            <a:spLocks noGrp="1"/>
          </p:cNvSpPr>
          <p:nvPr>
            <p:ph type="dt" idx="10"/>
          </p:nvPr>
        </p:nvSpPr>
        <p:spPr>
          <a:xfrm>
            <a:off x="625549" y="3127670"/>
            <a:ext cx="2047219" cy="1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Shape 18"/>
          <p:cNvSpPr txBox="1">
            <a:spLocks noGrp="1"/>
          </p:cNvSpPr>
          <p:nvPr>
            <p:ph type="ftr" idx="11"/>
          </p:nvPr>
        </p:nvSpPr>
        <p:spPr>
          <a:xfrm>
            <a:off x="3013968" y="3127670"/>
            <a:ext cx="3070830" cy="1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Shape 19"/>
          <p:cNvSpPr txBox="1">
            <a:spLocks noGrp="1"/>
          </p:cNvSpPr>
          <p:nvPr>
            <p:ph type="sldNum" idx="12"/>
          </p:nvPr>
        </p:nvSpPr>
        <p:spPr>
          <a:xfrm>
            <a:off x="6426002" y="3127670"/>
            <a:ext cx="2047219" cy="1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6" hasCustomPrompt="1"/>
          </p:nvPr>
        </p:nvSpPr>
        <p:spPr>
          <a:xfrm>
            <a:off x="1192878" y="1266491"/>
            <a:ext cx="9750713" cy="1686366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b">
            <a:noAutofit/>
          </a:bodyPr>
          <a:lstStyle>
            <a:lvl1pPr indent="0" algn="ctr">
              <a:lnSpc>
                <a:spcPct val="100000"/>
              </a:lnSpc>
              <a:defRPr sz="6001" b="0" i="0" u="none" strike="noStrike" spc="300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6001" b="0" i="0" u="none" strike="noStrike" spc="3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" hasCustomPrompt="1"/>
          </p:nvPr>
        </p:nvSpPr>
        <p:spPr>
          <a:xfrm>
            <a:off x="1192878" y="3002453"/>
            <a:ext cx="9750713" cy="966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t">
            <a:noAutofit/>
          </a:bodyPr>
          <a:lstStyle>
            <a:lvl1pPr indent="0" algn="ctr">
              <a:lnSpc>
                <a:spcPct val="108333"/>
              </a:lnSpc>
              <a:defRPr sz="2400" b="0" i="0" u="none" strike="noStrike" spc="200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8333"/>
              </a:lnSpc>
            </a:pPr>
            <a:r>
              <a:rPr lang="en-US" sz="2400" b="0" i="0" u="none" strike="noStrike" spc="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单击此处编辑母版副标题样式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8" hasCustomPrompt="1"/>
          </p:nvPr>
        </p:nvSpPr>
        <p:spPr>
          <a:xfrm>
            <a:off x="608972" y="4809271"/>
            <a:ext cx="2686642" cy="1583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9" hasCustomPrompt="1"/>
          </p:nvPr>
        </p:nvSpPr>
        <p:spPr>
          <a:xfrm>
            <a:off x="4095645" y="4809271"/>
            <a:ext cx="3940407" cy="1583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0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0" hasCustomPrompt="1"/>
          </p:nvPr>
        </p:nvSpPr>
        <p:spPr>
          <a:xfrm>
            <a:off x="8833676" y="4809271"/>
            <a:ext cx="2686642" cy="15831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008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>
            <a:spLocks noGrp="1"/>
          </p:cNvSpPr>
          <p:nvPr>
            <p:ph type="title"/>
          </p:nvPr>
        </p:nvSpPr>
        <p:spPr>
          <a:xfrm>
            <a:off x="625550" y="179667"/>
            <a:ext cx="7847679" cy="652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Shape 55"/>
          <p:cNvSpPr txBox="1">
            <a:spLocks noGrp="1"/>
          </p:cNvSpPr>
          <p:nvPr>
            <p:ph type="body" idx="1"/>
          </p:nvPr>
        </p:nvSpPr>
        <p:spPr>
          <a:xfrm>
            <a:off x="625550" y="898319"/>
            <a:ext cx="7847679" cy="2141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Shape 56"/>
          <p:cNvSpPr txBox="1">
            <a:spLocks noGrp="1"/>
          </p:cNvSpPr>
          <p:nvPr>
            <p:ph type="dt" idx="10"/>
          </p:nvPr>
        </p:nvSpPr>
        <p:spPr>
          <a:xfrm>
            <a:off x="625549" y="3127670"/>
            <a:ext cx="2047219" cy="1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Shape 57"/>
          <p:cNvSpPr txBox="1">
            <a:spLocks noGrp="1"/>
          </p:cNvSpPr>
          <p:nvPr>
            <p:ph type="ftr" idx="11"/>
          </p:nvPr>
        </p:nvSpPr>
        <p:spPr>
          <a:xfrm>
            <a:off x="3013968" y="3127670"/>
            <a:ext cx="3070830" cy="1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Shape 58"/>
          <p:cNvSpPr txBox="1">
            <a:spLocks noGrp="1"/>
          </p:cNvSpPr>
          <p:nvPr>
            <p:ph type="sldNum" idx="12"/>
          </p:nvPr>
        </p:nvSpPr>
        <p:spPr>
          <a:xfrm>
            <a:off x="6426002" y="3127670"/>
            <a:ext cx="2047219" cy="1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>
            <a:spLocks noGrp="1"/>
          </p:cNvSpPr>
          <p:nvPr>
            <p:ph type="title"/>
          </p:nvPr>
        </p:nvSpPr>
        <p:spPr>
          <a:xfrm>
            <a:off x="620812" y="841287"/>
            <a:ext cx="7847679" cy="1403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Shape 60"/>
          <p:cNvSpPr txBox="1">
            <a:spLocks noGrp="1"/>
          </p:cNvSpPr>
          <p:nvPr>
            <p:ph type="body" idx="1"/>
          </p:nvPr>
        </p:nvSpPr>
        <p:spPr>
          <a:xfrm>
            <a:off x="620812" y="2258268"/>
            <a:ext cx="7847679" cy="738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22859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360" lvl="1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539" lvl="2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719" lvl="3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5897" lvl="4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076" lvl="5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255" lvl="6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435" lvl="7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616" lvl="8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Shape 61"/>
          <p:cNvSpPr txBox="1">
            <a:spLocks noGrp="1"/>
          </p:cNvSpPr>
          <p:nvPr>
            <p:ph type="dt" idx="10"/>
          </p:nvPr>
        </p:nvSpPr>
        <p:spPr>
          <a:xfrm>
            <a:off x="625549" y="3127670"/>
            <a:ext cx="2047219" cy="1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Shape 62"/>
          <p:cNvSpPr txBox="1">
            <a:spLocks noGrp="1"/>
          </p:cNvSpPr>
          <p:nvPr>
            <p:ph type="ftr" idx="11"/>
          </p:nvPr>
        </p:nvSpPr>
        <p:spPr>
          <a:xfrm>
            <a:off x="3013968" y="3127670"/>
            <a:ext cx="3070830" cy="1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Shape 63"/>
          <p:cNvSpPr txBox="1">
            <a:spLocks noGrp="1"/>
          </p:cNvSpPr>
          <p:nvPr>
            <p:ph type="sldNum" idx="12"/>
          </p:nvPr>
        </p:nvSpPr>
        <p:spPr>
          <a:xfrm>
            <a:off x="6426002" y="3127670"/>
            <a:ext cx="2047219" cy="1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>
            <a:spLocks noGrp="1"/>
          </p:cNvSpPr>
          <p:nvPr>
            <p:ph type="title"/>
          </p:nvPr>
        </p:nvSpPr>
        <p:spPr>
          <a:xfrm>
            <a:off x="625550" y="179667"/>
            <a:ext cx="7847679" cy="652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Shape 10"/>
          <p:cNvSpPr txBox="1">
            <a:spLocks noGrp="1"/>
          </p:cNvSpPr>
          <p:nvPr>
            <p:ph type="body" idx="1"/>
          </p:nvPr>
        </p:nvSpPr>
        <p:spPr>
          <a:xfrm>
            <a:off x="625547" y="898319"/>
            <a:ext cx="3866970" cy="2141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11"/>
          <p:cNvSpPr txBox="1">
            <a:spLocks noGrp="1"/>
          </p:cNvSpPr>
          <p:nvPr>
            <p:ph type="body" idx="2"/>
          </p:nvPr>
        </p:nvSpPr>
        <p:spPr>
          <a:xfrm>
            <a:off x="4606256" y="898319"/>
            <a:ext cx="3866970" cy="2141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Shape 12"/>
          <p:cNvSpPr txBox="1">
            <a:spLocks noGrp="1"/>
          </p:cNvSpPr>
          <p:nvPr>
            <p:ph type="dt" idx="10"/>
          </p:nvPr>
        </p:nvSpPr>
        <p:spPr>
          <a:xfrm>
            <a:off x="625549" y="3127670"/>
            <a:ext cx="2047219" cy="1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Shape 13"/>
          <p:cNvSpPr txBox="1">
            <a:spLocks noGrp="1"/>
          </p:cNvSpPr>
          <p:nvPr>
            <p:ph type="ftr" idx="11"/>
          </p:nvPr>
        </p:nvSpPr>
        <p:spPr>
          <a:xfrm>
            <a:off x="3013968" y="3127670"/>
            <a:ext cx="3070830" cy="1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Shape 14"/>
          <p:cNvSpPr txBox="1">
            <a:spLocks noGrp="1"/>
          </p:cNvSpPr>
          <p:nvPr>
            <p:ph type="sldNum" idx="12"/>
          </p:nvPr>
        </p:nvSpPr>
        <p:spPr>
          <a:xfrm>
            <a:off x="6426002" y="3127670"/>
            <a:ext cx="2047219" cy="1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>
            <a:spLocks noGrp="1"/>
          </p:cNvSpPr>
          <p:nvPr>
            <p:ph type="title"/>
          </p:nvPr>
        </p:nvSpPr>
        <p:spPr>
          <a:xfrm>
            <a:off x="626733" y="179667"/>
            <a:ext cx="7847679" cy="652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Shape 36"/>
          <p:cNvSpPr txBox="1">
            <a:spLocks noGrp="1"/>
          </p:cNvSpPr>
          <p:nvPr>
            <p:ph type="body" idx="1"/>
          </p:nvPr>
        </p:nvSpPr>
        <p:spPr>
          <a:xfrm>
            <a:off x="626730" y="827228"/>
            <a:ext cx="3849200" cy="405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178" lvl="0" indent="-22859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60" lvl="1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539" lvl="2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719" lvl="3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897" lvl="4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076" lvl="5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255" lvl="6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435" lvl="7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616" lvl="8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Shape 37"/>
          <p:cNvSpPr txBox="1">
            <a:spLocks noGrp="1"/>
          </p:cNvSpPr>
          <p:nvPr>
            <p:ph type="body" idx="2"/>
          </p:nvPr>
        </p:nvSpPr>
        <p:spPr>
          <a:xfrm>
            <a:off x="626730" y="1232643"/>
            <a:ext cx="3849200" cy="1813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Shape 38"/>
          <p:cNvSpPr txBox="1">
            <a:spLocks noGrp="1"/>
          </p:cNvSpPr>
          <p:nvPr>
            <p:ph type="body" idx="3"/>
          </p:nvPr>
        </p:nvSpPr>
        <p:spPr>
          <a:xfrm>
            <a:off x="4606248" y="827228"/>
            <a:ext cx="3868156" cy="405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178" lvl="0" indent="-22859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60" lvl="1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539" lvl="2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719" lvl="3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897" lvl="4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076" lvl="5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255" lvl="6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435" lvl="7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616" lvl="8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Shape 39"/>
          <p:cNvSpPr txBox="1">
            <a:spLocks noGrp="1"/>
          </p:cNvSpPr>
          <p:nvPr>
            <p:ph type="body" idx="4"/>
          </p:nvPr>
        </p:nvSpPr>
        <p:spPr>
          <a:xfrm>
            <a:off x="4606248" y="1232643"/>
            <a:ext cx="3868156" cy="1813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1748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60" lvl="1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539" lvl="2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719" lvl="3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897" lvl="4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076" lvl="5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255" lvl="6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435" lvl="7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616" lvl="8" indent="-31748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Shape 40"/>
          <p:cNvSpPr txBox="1">
            <a:spLocks noGrp="1"/>
          </p:cNvSpPr>
          <p:nvPr>
            <p:ph type="dt" idx="10"/>
          </p:nvPr>
        </p:nvSpPr>
        <p:spPr>
          <a:xfrm>
            <a:off x="625549" y="3127670"/>
            <a:ext cx="2047219" cy="1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Shape 41"/>
          <p:cNvSpPr txBox="1">
            <a:spLocks noGrp="1"/>
          </p:cNvSpPr>
          <p:nvPr>
            <p:ph type="ftr" idx="11"/>
          </p:nvPr>
        </p:nvSpPr>
        <p:spPr>
          <a:xfrm>
            <a:off x="3013968" y="3127670"/>
            <a:ext cx="3070830" cy="1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Shape 42"/>
          <p:cNvSpPr txBox="1">
            <a:spLocks noGrp="1"/>
          </p:cNvSpPr>
          <p:nvPr>
            <p:ph type="sldNum" idx="12"/>
          </p:nvPr>
        </p:nvSpPr>
        <p:spPr>
          <a:xfrm>
            <a:off x="6426002" y="3127670"/>
            <a:ext cx="2047219" cy="1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>
            <a:spLocks noGrp="1"/>
          </p:cNvSpPr>
          <p:nvPr>
            <p:ph type="title"/>
          </p:nvPr>
        </p:nvSpPr>
        <p:spPr>
          <a:xfrm>
            <a:off x="625550" y="179667"/>
            <a:ext cx="7847679" cy="652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Shape 21"/>
          <p:cNvSpPr txBox="1">
            <a:spLocks noGrp="1"/>
          </p:cNvSpPr>
          <p:nvPr>
            <p:ph type="dt" idx="10"/>
          </p:nvPr>
        </p:nvSpPr>
        <p:spPr>
          <a:xfrm>
            <a:off x="625549" y="3127670"/>
            <a:ext cx="2047219" cy="1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Shape 22"/>
          <p:cNvSpPr txBox="1">
            <a:spLocks noGrp="1"/>
          </p:cNvSpPr>
          <p:nvPr>
            <p:ph type="ftr" idx="11"/>
          </p:nvPr>
        </p:nvSpPr>
        <p:spPr>
          <a:xfrm>
            <a:off x="3013968" y="3127670"/>
            <a:ext cx="3070830" cy="1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Shape 23"/>
          <p:cNvSpPr txBox="1">
            <a:spLocks noGrp="1"/>
          </p:cNvSpPr>
          <p:nvPr>
            <p:ph type="sldNum" idx="12"/>
          </p:nvPr>
        </p:nvSpPr>
        <p:spPr>
          <a:xfrm>
            <a:off x="6426002" y="3127670"/>
            <a:ext cx="2047219" cy="1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>
            <a:spLocks noGrp="1"/>
          </p:cNvSpPr>
          <p:nvPr>
            <p:ph type="dt" idx="10"/>
          </p:nvPr>
        </p:nvSpPr>
        <p:spPr>
          <a:xfrm>
            <a:off x="625549" y="3127670"/>
            <a:ext cx="2047219" cy="1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Shape 7"/>
          <p:cNvSpPr txBox="1">
            <a:spLocks noGrp="1"/>
          </p:cNvSpPr>
          <p:nvPr>
            <p:ph type="ftr" idx="11"/>
          </p:nvPr>
        </p:nvSpPr>
        <p:spPr>
          <a:xfrm>
            <a:off x="3013968" y="3127670"/>
            <a:ext cx="3070830" cy="1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Shape 8"/>
          <p:cNvSpPr txBox="1">
            <a:spLocks noGrp="1"/>
          </p:cNvSpPr>
          <p:nvPr>
            <p:ph type="sldNum" idx="12"/>
          </p:nvPr>
        </p:nvSpPr>
        <p:spPr>
          <a:xfrm>
            <a:off x="6426002" y="3127670"/>
            <a:ext cx="2047219" cy="1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>
            <a:spLocks noGrp="1"/>
          </p:cNvSpPr>
          <p:nvPr>
            <p:ph type="title"/>
          </p:nvPr>
        </p:nvSpPr>
        <p:spPr>
          <a:xfrm>
            <a:off x="626732" y="224974"/>
            <a:ext cx="2934585" cy="78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Shape 44"/>
          <p:cNvSpPr txBox="1">
            <a:spLocks noGrp="1"/>
          </p:cNvSpPr>
          <p:nvPr>
            <p:ph type="body" idx="1"/>
          </p:nvPr>
        </p:nvSpPr>
        <p:spPr>
          <a:xfrm>
            <a:off x="3868167" y="485876"/>
            <a:ext cx="4606245" cy="2398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380983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360" lvl="1" indent="-36193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1"/>
            </a:lvl2pPr>
            <a:lvl3pPr marL="1371539" lvl="2" indent="-34288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719" lvl="3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5897" lvl="4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076" lvl="5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255" lvl="6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435" lvl="7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616" lvl="8" indent="-323835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Shape 45"/>
          <p:cNvSpPr txBox="1">
            <a:spLocks noGrp="1"/>
          </p:cNvSpPr>
          <p:nvPr>
            <p:ph type="body" idx="2"/>
          </p:nvPr>
        </p:nvSpPr>
        <p:spPr>
          <a:xfrm>
            <a:off x="626732" y="1012361"/>
            <a:ext cx="2934585" cy="1875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22859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60" lvl="1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539" lvl="2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719" lvl="3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897" lvl="4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076" lvl="5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255" lvl="6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435" lvl="7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616" lvl="8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Shape 46"/>
          <p:cNvSpPr txBox="1">
            <a:spLocks noGrp="1"/>
          </p:cNvSpPr>
          <p:nvPr>
            <p:ph type="dt" idx="10"/>
          </p:nvPr>
        </p:nvSpPr>
        <p:spPr>
          <a:xfrm>
            <a:off x="625549" y="3127670"/>
            <a:ext cx="2047219" cy="1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Shape 47"/>
          <p:cNvSpPr txBox="1">
            <a:spLocks noGrp="1"/>
          </p:cNvSpPr>
          <p:nvPr>
            <p:ph type="ftr" idx="11"/>
          </p:nvPr>
        </p:nvSpPr>
        <p:spPr>
          <a:xfrm>
            <a:off x="3013968" y="3127670"/>
            <a:ext cx="3070830" cy="1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Shape 48"/>
          <p:cNvSpPr txBox="1">
            <a:spLocks noGrp="1"/>
          </p:cNvSpPr>
          <p:nvPr>
            <p:ph type="sldNum" idx="12"/>
          </p:nvPr>
        </p:nvSpPr>
        <p:spPr>
          <a:xfrm>
            <a:off x="6426002" y="3127670"/>
            <a:ext cx="2047219" cy="1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>
            <a:spLocks noGrp="1"/>
          </p:cNvSpPr>
          <p:nvPr>
            <p:ph type="title"/>
          </p:nvPr>
        </p:nvSpPr>
        <p:spPr>
          <a:xfrm>
            <a:off x="626732" y="224974"/>
            <a:ext cx="2934585" cy="7873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Shape 25"/>
          <p:cNvSpPr>
            <a:spLocks noGrp="1"/>
          </p:cNvSpPr>
          <p:nvPr>
            <p:ph type="pic" idx="2"/>
          </p:nvPr>
        </p:nvSpPr>
        <p:spPr>
          <a:xfrm>
            <a:off x="3868167" y="485876"/>
            <a:ext cx="4606245" cy="2398084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>
            <a:spLocks noGrp="1"/>
          </p:cNvSpPr>
          <p:nvPr>
            <p:ph type="body" idx="1"/>
          </p:nvPr>
        </p:nvSpPr>
        <p:spPr>
          <a:xfrm>
            <a:off x="626732" y="1012361"/>
            <a:ext cx="2934585" cy="1875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78" lvl="0" indent="-22859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60" lvl="1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539" lvl="2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719" lvl="3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897" lvl="4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076" lvl="5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255" lvl="6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435" lvl="7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616" lvl="8" indent="-228591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Shape 27"/>
          <p:cNvSpPr txBox="1">
            <a:spLocks noGrp="1"/>
          </p:cNvSpPr>
          <p:nvPr>
            <p:ph type="dt" idx="10"/>
          </p:nvPr>
        </p:nvSpPr>
        <p:spPr>
          <a:xfrm>
            <a:off x="625549" y="3127670"/>
            <a:ext cx="2047219" cy="1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Shape 28"/>
          <p:cNvSpPr txBox="1">
            <a:spLocks noGrp="1"/>
          </p:cNvSpPr>
          <p:nvPr>
            <p:ph type="ftr" idx="11"/>
          </p:nvPr>
        </p:nvSpPr>
        <p:spPr>
          <a:xfrm>
            <a:off x="3013968" y="3127670"/>
            <a:ext cx="3070830" cy="1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Shape 29"/>
          <p:cNvSpPr txBox="1">
            <a:spLocks noGrp="1"/>
          </p:cNvSpPr>
          <p:nvPr>
            <p:ph type="sldNum" idx="12"/>
          </p:nvPr>
        </p:nvSpPr>
        <p:spPr>
          <a:xfrm>
            <a:off x="6426002" y="3127670"/>
            <a:ext cx="2047219" cy="1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>
            <a:spLocks noGrp="1"/>
          </p:cNvSpPr>
          <p:nvPr>
            <p:ph type="title"/>
          </p:nvPr>
        </p:nvSpPr>
        <p:spPr>
          <a:xfrm>
            <a:off x="625550" y="179667"/>
            <a:ext cx="7847679" cy="652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2"/>
          <p:cNvSpPr txBox="1">
            <a:spLocks noGrp="1"/>
          </p:cNvSpPr>
          <p:nvPr>
            <p:ph type="body" idx="1"/>
          </p:nvPr>
        </p:nvSpPr>
        <p:spPr>
          <a:xfrm>
            <a:off x="625550" y="898319"/>
            <a:ext cx="7847679" cy="21410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3"/>
          <p:cNvSpPr txBox="1">
            <a:spLocks noGrp="1"/>
          </p:cNvSpPr>
          <p:nvPr>
            <p:ph type="dt" idx="10"/>
          </p:nvPr>
        </p:nvSpPr>
        <p:spPr>
          <a:xfrm>
            <a:off x="625549" y="3127670"/>
            <a:ext cx="2047219" cy="1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4"/>
          <p:cNvSpPr txBox="1">
            <a:spLocks noGrp="1"/>
          </p:cNvSpPr>
          <p:nvPr>
            <p:ph type="ftr" idx="11"/>
          </p:nvPr>
        </p:nvSpPr>
        <p:spPr>
          <a:xfrm>
            <a:off x="3013968" y="3127670"/>
            <a:ext cx="3070830" cy="1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5"/>
          <p:cNvSpPr txBox="1">
            <a:spLocks noGrp="1"/>
          </p:cNvSpPr>
          <p:nvPr>
            <p:ph type="sldNum" idx="12"/>
          </p:nvPr>
        </p:nvSpPr>
        <p:spPr>
          <a:xfrm>
            <a:off x="6426002" y="3127670"/>
            <a:ext cx="2047219" cy="17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71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5" name="组合 404">
            <a:extLst>
              <a:ext uri="{FF2B5EF4-FFF2-40B4-BE49-F238E27FC236}">
                <a16:creationId xmlns:a16="http://schemas.microsoft.com/office/drawing/2014/main" id="{DB7E7459-27E4-1248-39D5-416EF9192940}"/>
              </a:ext>
            </a:extLst>
          </p:cNvPr>
          <p:cNvGrpSpPr/>
          <p:nvPr/>
        </p:nvGrpSpPr>
        <p:grpSpPr>
          <a:xfrm>
            <a:off x="131109" y="7541"/>
            <a:ext cx="3079879" cy="2445077"/>
            <a:chOff x="249387" y="-216579"/>
            <a:chExt cx="3079879" cy="2581123"/>
          </a:xfrm>
        </p:grpSpPr>
        <p:sp>
          <p:nvSpPr>
            <p:cNvPr id="8" name="AutoShape 8"/>
            <p:cNvSpPr/>
            <p:nvPr/>
          </p:nvSpPr>
          <p:spPr>
            <a:xfrm>
              <a:off x="249387" y="-201014"/>
              <a:ext cx="3079879" cy="2565558"/>
            </a:xfrm>
            <a:prstGeom prst="roundRect">
              <a:avLst>
                <a:gd name="adj" fmla="val 0"/>
              </a:avLst>
            </a:prstGeom>
            <a:noFill/>
            <a:ln w="28575" cap="flat">
              <a:solidFill>
                <a:srgbClr val="000000">
                  <a:alpha val="100000"/>
                </a:srgbClr>
              </a:solidFill>
              <a:prstDash val="dash"/>
            </a:ln>
          </p:spPr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9" name="AutoShape 9"/>
            <p:cNvSpPr/>
            <p:nvPr/>
          </p:nvSpPr>
          <p:spPr>
            <a:xfrm>
              <a:off x="587508" y="-216579"/>
              <a:ext cx="2392237" cy="649513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600" b="1" dirty="0"/>
                <a:t>Project Collection </a:t>
              </a:r>
            </a:p>
            <a:p>
              <a:pPr>
                <a:defRPr/>
              </a:pPr>
              <a:r>
                <a:rPr lang="en-US" sz="1600" b="1" dirty="0"/>
                <a:t>&amp; Analysis </a:t>
              </a:r>
              <a:r>
                <a:rPr lang="en-US" sz="1600" dirty="0"/>
                <a:t>(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§ 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III-A</a:t>
              </a:r>
              <a:r>
                <a:rPr lang="en-US" sz="1600" dirty="0"/>
                <a:t>) </a:t>
              </a:r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386315" y="396895"/>
              <a:ext cx="1330953" cy="435256"/>
              <a:chOff x="785432" y="1515213"/>
              <a:chExt cx="1330953" cy="363206"/>
            </a:xfrm>
          </p:grpSpPr>
          <p:sp>
            <p:nvSpPr>
              <p:cNvPr id="11" name="AutoShape 11"/>
              <p:cNvSpPr/>
              <p:nvPr/>
            </p:nvSpPr>
            <p:spPr>
              <a:xfrm>
                <a:off x="785432" y="1515213"/>
                <a:ext cx="1232820" cy="363206"/>
              </a:xfrm>
              <a:prstGeom prst="roundRect">
                <a:avLst>
                  <a:gd name="adj" fmla="val 6803"/>
                </a:avLst>
              </a:prstGeom>
              <a:noFill/>
              <a:ln w="25400" cap="flat">
                <a:solidFill>
                  <a:srgbClr val="26262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pic>
            <p:nvPicPr>
              <p:cNvPr id="12" name="Picture 12"/>
              <p:cNvPicPr>
                <a:picLocks noChangeAspect="1"/>
              </p:cNvPicPr>
              <p:nvPr/>
            </p:nvPicPr>
            <p:blipFill>
              <a:blip r:embed="rId3"/>
              <a:srcRect/>
              <a:stretch>
                <a:fillRect/>
              </a:stretch>
            </p:blipFill>
            <p:spPr>
              <a:xfrm>
                <a:off x="865086" y="1529055"/>
                <a:ext cx="330115" cy="289289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  <p:sp>
            <p:nvSpPr>
              <p:cNvPr id="13" name="AutoShape 13"/>
              <p:cNvSpPr/>
              <p:nvPr/>
            </p:nvSpPr>
            <p:spPr>
              <a:xfrm>
                <a:off x="1047099" y="1527431"/>
                <a:ext cx="1069286" cy="349637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Open Source </a:t>
                </a:r>
              </a:p>
              <a:p>
                <a:pPr algn="ctr">
                  <a:defRPr/>
                </a:pPr>
                <a:r>
                  <a:rPr lang="en-US" sz="1000" dirty="0"/>
                  <a:t>Repositories</a:t>
                </a:r>
              </a:p>
            </p:txBody>
          </p: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9F0F279B-D923-371E-2484-808A01A2B079}"/>
                </a:ext>
              </a:extLst>
            </p:cNvPr>
            <p:cNvGrpSpPr/>
            <p:nvPr/>
          </p:nvGrpSpPr>
          <p:grpSpPr>
            <a:xfrm>
              <a:off x="1708323" y="286244"/>
              <a:ext cx="1470852" cy="477698"/>
              <a:chOff x="459313" y="611269"/>
              <a:chExt cx="1470852" cy="398624"/>
            </a:xfrm>
          </p:grpSpPr>
          <p:sp>
            <p:nvSpPr>
              <p:cNvPr id="14" name="AutoShape 14"/>
              <p:cNvSpPr/>
              <p:nvPr/>
            </p:nvSpPr>
            <p:spPr>
              <a:xfrm rot="17300012">
                <a:off x="505764" y="806471"/>
                <a:ext cx="156971" cy="249873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59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sp>
            <p:nvSpPr>
              <p:cNvPr id="15" name="AutoShape 15"/>
              <p:cNvSpPr/>
              <p:nvPr/>
            </p:nvSpPr>
            <p:spPr>
              <a:xfrm>
                <a:off x="873124" y="611269"/>
                <a:ext cx="1057041" cy="371372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altLang="zh-CN" sz="1050" dirty="0"/>
                  <a:t>Collect By </a:t>
                </a:r>
                <a:r>
                  <a:rPr lang="en-US" sz="1050" dirty="0"/>
                  <a:t>Tags &amp; Topics</a:t>
                </a:r>
                <a:endParaRPr lang="en-US" sz="1000" dirty="0"/>
              </a:p>
            </p:txBody>
          </p:sp>
        </p:grpSp>
        <p:grpSp>
          <p:nvGrpSpPr>
            <p:cNvPr id="402" name="组合 401">
              <a:extLst>
                <a:ext uri="{FF2B5EF4-FFF2-40B4-BE49-F238E27FC236}">
                  <a16:creationId xmlns:a16="http://schemas.microsoft.com/office/drawing/2014/main" id="{ADD6D036-ABF5-0AB1-19A9-7A70069F79D2}"/>
                </a:ext>
              </a:extLst>
            </p:cNvPr>
            <p:cNvGrpSpPr/>
            <p:nvPr/>
          </p:nvGrpSpPr>
          <p:grpSpPr>
            <a:xfrm>
              <a:off x="2000407" y="663884"/>
              <a:ext cx="1260768" cy="439450"/>
              <a:chOff x="625384" y="1352321"/>
              <a:chExt cx="1260768" cy="439450"/>
            </a:xfrm>
          </p:grpSpPr>
          <p:grpSp>
            <p:nvGrpSpPr>
              <p:cNvPr id="16" name="Group 16"/>
              <p:cNvGrpSpPr/>
              <p:nvPr/>
            </p:nvGrpSpPr>
            <p:grpSpPr>
              <a:xfrm>
                <a:off x="625384" y="1352321"/>
                <a:ext cx="1260768" cy="439450"/>
                <a:chOff x="621754" y="2202173"/>
                <a:chExt cx="793282" cy="455035"/>
              </a:xfrm>
            </p:grpSpPr>
            <p:sp>
              <p:nvSpPr>
                <p:cNvPr id="17" name="AutoShape 17"/>
                <p:cNvSpPr/>
                <p:nvPr/>
              </p:nvSpPr>
              <p:spPr>
                <a:xfrm>
                  <a:off x="621754" y="2202173"/>
                  <a:ext cx="770744" cy="429942"/>
                </a:xfrm>
                <a:prstGeom prst="roundRect">
                  <a:avLst>
                    <a:gd name="adj" fmla="val 6802"/>
                  </a:avLst>
                </a:prstGeom>
                <a:noFill/>
                <a:ln w="25400" cap="flat">
                  <a:solidFill>
                    <a:srgbClr val="262626">
                      <a:alpha val="100000"/>
                    </a:srgbClr>
                  </a:solidFill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sp>
              <p:nvSpPr>
                <p:cNvPr id="18" name="AutoShape 18"/>
                <p:cNvSpPr/>
                <p:nvPr/>
              </p:nvSpPr>
              <p:spPr>
                <a:xfrm>
                  <a:off x="779677" y="2230163"/>
                  <a:ext cx="635359" cy="427045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1000" dirty="0"/>
                    <a:t>Unity-based </a:t>
                  </a:r>
                </a:p>
                <a:p>
                  <a:pPr algn="ctr">
                    <a:defRPr/>
                  </a:pPr>
                  <a:r>
                    <a:rPr lang="en-US" sz="1000" dirty="0"/>
                    <a:t>VR Projects</a:t>
                  </a:r>
                </a:p>
              </p:txBody>
            </p:sp>
          </p:grpSp>
          <p:pic>
            <p:nvPicPr>
              <p:cNvPr id="19" name="Picture 19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709905" y="1398266"/>
                <a:ext cx="230750" cy="277464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</p:grpSp>
      </p:grpSp>
      <p:sp>
        <p:nvSpPr>
          <p:cNvPr id="169" name="AutoShape 115">
            <a:extLst>
              <a:ext uri="{FF2B5EF4-FFF2-40B4-BE49-F238E27FC236}">
                <a16:creationId xmlns:a16="http://schemas.microsoft.com/office/drawing/2014/main" id="{935D12A4-1BDC-E77C-ADA4-F42177ACFA48}"/>
              </a:ext>
            </a:extLst>
          </p:cNvPr>
          <p:cNvSpPr/>
          <p:nvPr/>
        </p:nvSpPr>
        <p:spPr>
          <a:xfrm>
            <a:off x="203646" y="4488331"/>
            <a:ext cx="2880742" cy="1173673"/>
          </a:xfrm>
          <a:prstGeom prst="roundRect">
            <a:avLst>
              <a:gd name="adj" fmla="val 9090"/>
            </a:avLst>
          </a:prstGeom>
          <a:solidFill>
            <a:srgbClr val="DEE0E3">
              <a:alpha val="20000"/>
            </a:srgbClr>
          </a:solidFill>
          <a:ln w="25400" cap="flat" cmpd="sng">
            <a:solidFill>
              <a:srgbClr val="2B2F36">
                <a:alpha val="20000"/>
              </a:srgbClr>
            </a:solidFill>
            <a:prstDash val="solid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sz="1400" dirty="0"/>
          </a:p>
        </p:txBody>
      </p:sp>
      <p:sp>
        <p:nvSpPr>
          <p:cNvPr id="51" name="AutoShape 115">
            <a:extLst>
              <a:ext uri="{FF2B5EF4-FFF2-40B4-BE49-F238E27FC236}">
                <a16:creationId xmlns:a16="http://schemas.microsoft.com/office/drawing/2014/main" id="{7FF9B47E-12AC-6C66-2DCB-DE959668AEEA}"/>
              </a:ext>
            </a:extLst>
          </p:cNvPr>
          <p:cNvSpPr/>
          <p:nvPr/>
        </p:nvSpPr>
        <p:spPr>
          <a:xfrm>
            <a:off x="7681625" y="3524164"/>
            <a:ext cx="4047346" cy="1156130"/>
          </a:xfrm>
          <a:prstGeom prst="roundRect">
            <a:avLst>
              <a:gd name="adj" fmla="val 9090"/>
            </a:avLst>
          </a:prstGeom>
          <a:solidFill>
            <a:srgbClr val="DEE0E3">
              <a:alpha val="20000"/>
            </a:srgbClr>
          </a:solidFill>
          <a:ln w="25400" cap="flat" cmpd="sng">
            <a:solidFill>
              <a:srgbClr val="2B2F36">
                <a:alpha val="20000"/>
              </a:srgbClr>
            </a:solidFill>
            <a:prstDash val="sysDash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31" name="AutoShape 31"/>
          <p:cNvSpPr/>
          <p:nvPr/>
        </p:nvSpPr>
        <p:spPr>
          <a:xfrm>
            <a:off x="3797058" y="8436"/>
            <a:ext cx="3054799" cy="43579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sz="1600" b="1" dirty="0">
                <a:solidFill>
                  <a:srgbClr val="1F2329"/>
                </a:solidFill>
              </a:rPr>
              <a:t>VRExplorer Test </a:t>
            </a:r>
            <a:r>
              <a:rPr lang="en-US" altLang="zh-CN" sz="1600" dirty="0"/>
              <a:t>(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§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III-D</a:t>
            </a:r>
            <a:r>
              <a:rPr lang="en-US" altLang="zh-CN" sz="1600" dirty="0"/>
              <a:t>) </a:t>
            </a:r>
            <a:endParaRPr lang="en-US" sz="1600" dirty="0"/>
          </a:p>
        </p:txBody>
      </p:sp>
      <p:sp>
        <p:nvSpPr>
          <p:cNvPr id="274" name="AutoShape 34">
            <a:extLst>
              <a:ext uri="{FF2B5EF4-FFF2-40B4-BE49-F238E27FC236}">
                <a16:creationId xmlns:a16="http://schemas.microsoft.com/office/drawing/2014/main" id="{19A3580A-56B3-6C16-5F64-FB18DE9881D8}"/>
              </a:ext>
            </a:extLst>
          </p:cNvPr>
          <p:cNvSpPr/>
          <p:nvPr/>
        </p:nvSpPr>
        <p:spPr>
          <a:xfrm>
            <a:off x="7461469" y="4988415"/>
            <a:ext cx="4475031" cy="810713"/>
          </a:xfrm>
          <a:prstGeom prst="roundRect">
            <a:avLst>
              <a:gd name="adj" fmla="val 0"/>
            </a:avLst>
          </a:prstGeom>
          <a:noFill/>
          <a:ln w="12700" cap="flat" cmpd="sng">
            <a:solidFill>
              <a:srgbClr val="2B2F36">
                <a:alpha val="100000"/>
              </a:srgbClr>
            </a:solidFill>
            <a:prstDash val="solid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sz="1000" dirty="0"/>
          </a:p>
        </p:txBody>
      </p:sp>
      <p:sp>
        <p:nvSpPr>
          <p:cNvPr id="37" name="AutoShape 37"/>
          <p:cNvSpPr/>
          <p:nvPr/>
        </p:nvSpPr>
        <p:spPr>
          <a:xfrm>
            <a:off x="7577392" y="5565965"/>
            <a:ext cx="447840" cy="160990"/>
          </a:xfrm>
          <a:prstGeom prst="rect">
            <a:avLst/>
          </a:prstGeom>
          <a:solidFill>
            <a:srgbClr val="FAD355">
              <a:alpha val="70000"/>
            </a:srgbClr>
          </a:solidFill>
          <a:ln w="12700" cap="flat">
            <a:noFill/>
            <a:prstDash val="solid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1000" dirty="0"/>
          </a:p>
        </p:txBody>
      </p:sp>
      <p:sp>
        <p:nvSpPr>
          <p:cNvPr id="38" name="AutoShape 38"/>
          <p:cNvSpPr/>
          <p:nvPr/>
        </p:nvSpPr>
        <p:spPr>
          <a:xfrm>
            <a:off x="7577391" y="5403029"/>
            <a:ext cx="447840" cy="161648"/>
          </a:xfrm>
          <a:prstGeom prst="rect">
            <a:avLst/>
          </a:prstGeom>
          <a:solidFill>
            <a:srgbClr val="FFBA6B">
              <a:alpha val="100000"/>
            </a:srgbClr>
          </a:solidFill>
          <a:ln w="12700" cap="flat">
            <a:noFill/>
            <a:prstDash val="solid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1000" dirty="0"/>
          </a:p>
        </p:txBody>
      </p:sp>
      <p:sp>
        <p:nvSpPr>
          <p:cNvPr id="39" name="AutoShape 39"/>
          <p:cNvSpPr/>
          <p:nvPr/>
        </p:nvSpPr>
        <p:spPr>
          <a:xfrm>
            <a:off x="7577392" y="5225496"/>
            <a:ext cx="447840" cy="175140"/>
          </a:xfrm>
          <a:prstGeom prst="rect">
            <a:avLst/>
          </a:prstGeom>
          <a:solidFill>
            <a:srgbClr val="6A8ED5"/>
          </a:solidFill>
          <a:ln w="12700" cap="flat">
            <a:noFill/>
            <a:prstDash val="solid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1000" dirty="0"/>
          </a:p>
        </p:txBody>
      </p:sp>
      <p:sp>
        <p:nvSpPr>
          <p:cNvPr id="40" name="AutoShape 40"/>
          <p:cNvSpPr/>
          <p:nvPr/>
        </p:nvSpPr>
        <p:spPr>
          <a:xfrm flipV="1">
            <a:off x="7578931" y="5040845"/>
            <a:ext cx="447840" cy="184172"/>
          </a:xfrm>
          <a:prstGeom prst="rect">
            <a:avLst/>
          </a:prstGeom>
          <a:solidFill>
            <a:srgbClr val="64E8D6">
              <a:alpha val="100000"/>
            </a:srgbClr>
          </a:solidFill>
          <a:ln w="12700" cap="flat">
            <a:noFill/>
            <a:prstDash val="solid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1000" dirty="0"/>
          </a:p>
        </p:txBody>
      </p:sp>
      <p:sp>
        <p:nvSpPr>
          <p:cNvPr id="41" name="AutoShape 41"/>
          <p:cNvSpPr/>
          <p:nvPr/>
        </p:nvSpPr>
        <p:spPr>
          <a:xfrm>
            <a:off x="8029759" y="5185738"/>
            <a:ext cx="1143000" cy="254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000" dirty="0"/>
              <a:t>Action Layer</a:t>
            </a:r>
          </a:p>
        </p:txBody>
      </p:sp>
      <p:sp>
        <p:nvSpPr>
          <p:cNvPr id="42" name="AutoShape 42"/>
          <p:cNvSpPr/>
          <p:nvPr/>
        </p:nvSpPr>
        <p:spPr>
          <a:xfrm>
            <a:off x="8028273" y="5371857"/>
            <a:ext cx="1206500" cy="254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000" dirty="0"/>
              <a:t>Entity Layer</a:t>
            </a:r>
          </a:p>
        </p:txBody>
      </p:sp>
      <p:sp>
        <p:nvSpPr>
          <p:cNvPr id="43" name="AutoShape 43"/>
          <p:cNvSpPr/>
          <p:nvPr/>
        </p:nvSpPr>
        <p:spPr>
          <a:xfrm rot="10800000" flipV="1">
            <a:off x="8025987" y="5541455"/>
            <a:ext cx="1257300" cy="254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000" dirty="0"/>
              <a:t>Mono Scripts</a:t>
            </a:r>
          </a:p>
        </p:txBody>
      </p:sp>
      <p:sp>
        <p:nvSpPr>
          <p:cNvPr id="44" name="AutoShape 44"/>
          <p:cNvSpPr/>
          <p:nvPr/>
        </p:nvSpPr>
        <p:spPr>
          <a:xfrm>
            <a:off x="8024389" y="5001599"/>
            <a:ext cx="900144" cy="254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000" dirty="0"/>
              <a:t>Task Layer</a:t>
            </a:r>
          </a:p>
        </p:txBody>
      </p:sp>
      <p:grpSp>
        <p:nvGrpSpPr>
          <p:cNvPr id="244" name="组合 243">
            <a:extLst>
              <a:ext uri="{FF2B5EF4-FFF2-40B4-BE49-F238E27FC236}">
                <a16:creationId xmlns:a16="http://schemas.microsoft.com/office/drawing/2014/main" id="{86F9A555-86DA-4506-1E96-B8CFDF4FC07B}"/>
              </a:ext>
            </a:extLst>
          </p:cNvPr>
          <p:cNvGrpSpPr/>
          <p:nvPr/>
        </p:nvGrpSpPr>
        <p:grpSpPr>
          <a:xfrm>
            <a:off x="9128816" y="5017874"/>
            <a:ext cx="2450903" cy="755157"/>
            <a:chOff x="8959361" y="5461295"/>
            <a:chExt cx="2450903" cy="755157"/>
          </a:xfrm>
        </p:grpSpPr>
        <p:grpSp>
          <p:nvGrpSpPr>
            <p:cNvPr id="284" name="组合 283">
              <a:extLst>
                <a:ext uri="{FF2B5EF4-FFF2-40B4-BE49-F238E27FC236}">
                  <a16:creationId xmlns:a16="http://schemas.microsoft.com/office/drawing/2014/main" id="{748C70A0-B91A-4059-D5B5-9B46543619EC}"/>
                </a:ext>
              </a:extLst>
            </p:cNvPr>
            <p:cNvGrpSpPr/>
            <p:nvPr/>
          </p:nvGrpSpPr>
          <p:grpSpPr>
            <a:xfrm>
              <a:off x="8982302" y="5461295"/>
              <a:ext cx="2427962" cy="533423"/>
              <a:chOff x="10593447" y="5721681"/>
              <a:chExt cx="2427962" cy="533423"/>
            </a:xfrm>
          </p:grpSpPr>
          <p:pic>
            <p:nvPicPr>
              <p:cNvPr id="275" name="Picture 103">
                <a:extLst>
                  <a:ext uri="{FF2B5EF4-FFF2-40B4-BE49-F238E27FC236}">
                    <a16:creationId xmlns:a16="http://schemas.microsoft.com/office/drawing/2014/main" id="{71CC9F1D-E2BD-750A-C7DE-C6BFC80CB2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93447" y="5728619"/>
                <a:ext cx="223202" cy="218908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pic>
            <p:nvPicPr>
              <p:cNvPr id="276" name="Picture 71">
                <a:extLst>
                  <a:ext uri="{FF2B5EF4-FFF2-40B4-BE49-F238E27FC236}">
                    <a16:creationId xmlns:a16="http://schemas.microsoft.com/office/drawing/2014/main" id="{4FDB8312-AA5A-7045-403E-3F6A7D82E0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841433" y="6001222"/>
                <a:ext cx="223202" cy="223900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pic>
            <p:nvPicPr>
              <p:cNvPr id="279" name="Picture 123">
                <a:extLst>
                  <a:ext uri="{FF2B5EF4-FFF2-40B4-BE49-F238E27FC236}">
                    <a16:creationId xmlns:a16="http://schemas.microsoft.com/office/drawing/2014/main" id="{E061F5A0-17A1-CB31-425B-2267BDBDE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817092" y="5734826"/>
                <a:ext cx="223202" cy="250737"/>
              </a:xfrm>
              <a:prstGeom prst="roundRect">
                <a:avLst>
                  <a:gd name="adj" fmla="val 10768"/>
                </a:avLst>
              </a:prstGeom>
              <a:ln>
                <a:noFill/>
                <a:prstDash val="solid"/>
              </a:ln>
            </p:spPr>
          </p:pic>
          <p:sp>
            <p:nvSpPr>
              <p:cNvPr id="280" name="AutoShape 44">
                <a:extLst>
                  <a:ext uri="{FF2B5EF4-FFF2-40B4-BE49-F238E27FC236}">
                    <a16:creationId xmlns:a16="http://schemas.microsoft.com/office/drawing/2014/main" id="{F06ECEF4-F44C-6BBC-A808-566ADA75CF4B}"/>
                  </a:ext>
                </a:extLst>
              </p:cNvPr>
              <p:cNvSpPr/>
              <p:nvPr/>
            </p:nvSpPr>
            <p:spPr>
              <a:xfrm>
                <a:off x="11983316" y="5751449"/>
                <a:ext cx="1038093" cy="2540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000" dirty="0"/>
                  <a:t>C# Scripts File</a:t>
                </a:r>
              </a:p>
            </p:txBody>
          </p:sp>
          <p:sp>
            <p:nvSpPr>
              <p:cNvPr id="281" name="AutoShape 44">
                <a:extLst>
                  <a:ext uri="{FF2B5EF4-FFF2-40B4-BE49-F238E27FC236}">
                    <a16:creationId xmlns:a16="http://schemas.microsoft.com/office/drawing/2014/main" id="{AD2A41C4-588D-ADC5-E1F3-BBFC626BD975}"/>
                  </a:ext>
                </a:extLst>
              </p:cNvPr>
              <p:cNvSpPr/>
              <p:nvPr/>
            </p:nvSpPr>
            <p:spPr>
              <a:xfrm>
                <a:off x="10753321" y="5721681"/>
                <a:ext cx="1038093" cy="2540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000" dirty="0"/>
                  <a:t>Entity Interface</a:t>
                </a:r>
              </a:p>
            </p:txBody>
          </p:sp>
          <p:sp>
            <p:nvSpPr>
              <p:cNvPr id="282" name="AutoShape 44">
                <a:extLst>
                  <a:ext uri="{FF2B5EF4-FFF2-40B4-BE49-F238E27FC236}">
                    <a16:creationId xmlns:a16="http://schemas.microsoft.com/office/drawing/2014/main" id="{05AA1ED6-473A-9840-69EB-378F3E6D4CBA}"/>
                  </a:ext>
                </a:extLst>
              </p:cNvPr>
              <p:cNvSpPr/>
              <p:nvPr/>
            </p:nvSpPr>
            <p:spPr>
              <a:xfrm>
                <a:off x="11983316" y="6001104"/>
                <a:ext cx="1038093" cy="2540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000" dirty="0"/>
                  <a:t>GameObjects</a:t>
                </a:r>
              </a:p>
            </p:txBody>
          </p:sp>
        </p:grpSp>
        <p:pic>
          <p:nvPicPr>
            <p:cNvPr id="285" name="Picture 77">
              <a:extLst>
                <a:ext uri="{FF2B5EF4-FFF2-40B4-BE49-F238E27FC236}">
                  <a16:creationId xmlns:a16="http://schemas.microsoft.com/office/drawing/2014/main" id="{397E98B8-56B7-C927-FBEA-1C835BDFA98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59361" y="5707450"/>
              <a:ext cx="241575" cy="241575"/>
            </a:xfrm>
            <a:prstGeom prst="rect">
              <a:avLst/>
            </a:prstGeom>
            <a:ln>
              <a:noFill/>
              <a:prstDash val="solid"/>
            </a:ln>
          </p:spPr>
        </p:pic>
        <p:sp>
          <p:nvSpPr>
            <p:cNvPr id="286" name="AutoShape 44">
              <a:extLst>
                <a:ext uri="{FF2B5EF4-FFF2-40B4-BE49-F238E27FC236}">
                  <a16:creationId xmlns:a16="http://schemas.microsoft.com/office/drawing/2014/main" id="{2C79EEA9-1F33-A927-2B59-3D9988D2D38E}"/>
                </a:ext>
              </a:extLst>
            </p:cNvPr>
            <p:cNvSpPr/>
            <p:nvPr/>
          </p:nvSpPr>
          <p:spPr>
            <a:xfrm>
              <a:off x="9140083" y="5708074"/>
              <a:ext cx="1038093" cy="2540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000" dirty="0"/>
                <a:t>Unity Scene</a:t>
              </a:r>
            </a:p>
          </p:txBody>
        </p:sp>
        <p:pic>
          <p:nvPicPr>
            <p:cNvPr id="356" name="Picture 122">
              <a:extLst>
                <a:ext uri="{FF2B5EF4-FFF2-40B4-BE49-F238E27FC236}">
                  <a16:creationId xmlns:a16="http://schemas.microsoft.com/office/drawing/2014/main" id="{5ACC8A48-B1A3-DAFC-3111-85339A0E8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989660" y="5978550"/>
              <a:ext cx="224230" cy="211791"/>
            </a:xfrm>
            <a:prstGeom prst="rect">
              <a:avLst/>
            </a:prstGeom>
            <a:ln>
              <a:noFill/>
              <a:prstDash val="solid"/>
            </a:ln>
          </p:spPr>
        </p:pic>
        <p:sp>
          <p:nvSpPr>
            <p:cNvPr id="357" name="AutoShape 44">
              <a:extLst>
                <a:ext uri="{FF2B5EF4-FFF2-40B4-BE49-F238E27FC236}">
                  <a16:creationId xmlns:a16="http://schemas.microsoft.com/office/drawing/2014/main" id="{36EA9BC7-35E4-945A-D9F7-2D3759647C2E}"/>
                </a:ext>
              </a:extLst>
            </p:cNvPr>
            <p:cNvSpPr/>
            <p:nvPr/>
          </p:nvSpPr>
          <p:spPr>
            <a:xfrm>
              <a:off x="9129652" y="5962452"/>
              <a:ext cx="938158" cy="2540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000" dirty="0"/>
                <a:t>Third Plugins</a:t>
              </a:r>
            </a:p>
          </p:txBody>
        </p:sp>
      </p:grpSp>
      <p:grpSp>
        <p:nvGrpSpPr>
          <p:cNvPr id="232" name="组合 231">
            <a:extLst>
              <a:ext uri="{FF2B5EF4-FFF2-40B4-BE49-F238E27FC236}">
                <a16:creationId xmlns:a16="http://schemas.microsoft.com/office/drawing/2014/main" id="{FCEAB8FA-384C-01C6-DA37-22F334FEC854}"/>
              </a:ext>
            </a:extLst>
          </p:cNvPr>
          <p:cNvGrpSpPr/>
          <p:nvPr/>
        </p:nvGrpSpPr>
        <p:grpSpPr>
          <a:xfrm>
            <a:off x="3413017" y="5313401"/>
            <a:ext cx="3919963" cy="485924"/>
            <a:chOff x="3477260" y="6096404"/>
            <a:chExt cx="3919963" cy="485924"/>
          </a:xfrm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29BDEF6C-D2FC-5CE2-C8EB-3E23FBCD6501}"/>
                </a:ext>
              </a:extLst>
            </p:cNvPr>
            <p:cNvSpPr/>
            <p:nvPr/>
          </p:nvSpPr>
          <p:spPr>
            <a:xfrm>
              <a:off x="3477260" y="6148172"/>
              <a:ext cx="3919963" cy="434156"/>
            </a:xfrm>
            <a:prstGeom prst="rect">
              <a:avLst/>
            </a:prstGeom>
            <a:solidFill>
              <a:srgbClr val="FAD355">
                <a:alpha val="7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335">
                <a:buClrTx/>
                <a:defRPr/>
              </a:pPr>
              <a:endParaRPr lang="zh-CN" altLang="en-US" sz="1050" kern="1200" dirty="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sp>
          <p:nvSpPr>
            <p:cNvPr id="198" name="矩形: 圆角 197">
              <a:extLst>
                <a:ext uri="{FF2B5EF4-FFF2-40B4-BE49-F238E27FC236}">
                  <a16:creationId xmlns:a16="http://schemas.microsoft.com/office/drawing/2014/main" id="{7AFABE55-DEE2-D93E-8044-989F95F7C163}"/>
                </a:ext>
              </a:extLst>
            </p:cNvPr>
            <p:cNvSpPr/>
            <p:nvPr/>
          </p:nvSpPr>
          <p:spPr>
            <a:xfrm>
              <a:off x="3690999" y="6316790"/>
              <a:ext cx="933309" cy="1800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XR Box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199" name="矩形: 圆角 198">
              <a:extLst>
                <a:ext uri="{FF2B5EF4-FFF2-40B4-BE49-F238E27FC236}">
                  <a16:creationId xmlns:a16="http://schemas.microsoft.com/office/drawing/2014/main" id="{FC835F6A-DDAA-D426-3704-EB4C8EA11EDF}"/>
                </a:ext>
              </a:extLst>
            </p:cNvPr>
            <p:cNvSpPr/>
            <p:nvPr/>
          </p:nvSpPr>
          <p:spPr>
            <a:xfrm>
              <a:off x="4966386" y="6334860"/>
              <a:ext cx="984317" cy="1800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XR Joystick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200" name="矩形: 圆角 199">
              <a:extLst>
                <a:ext uri="{FF2B5EF4-FFF2-40B4-BE49-F238E27FC236}">
                  <a16:creationId xmlns:a16="http://schemas.microsoft.com/office/drawing/2014/main" id="{DB3E548D-B889-4D48-3E37-707CEBC028B4}"/>
                </a:ext>
              </a:extLst>
            </p:cNvPr>
            <p:cNvSpPr/>
            <p:nvPr/>
          </p:nvSpPr>
          <p:spPr>
            <a:xfrm>
              <a:off x="6204773" y="6342387"/>
              <a:ext cx="976238" cy="180000"/>
            </a:xfrm>
            <a:prstGeom prst="roundRect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XR Button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  <p:sp>
          <p:nvSpPr>
            <p:cNvPr id="204" name="文本框 203">
              <a:extLst>
                <a:ext uri="{FF2B5EF4-FFF2-40B4-BE49-F238E27FC236}">
                  <a16:creationId xmlns:a16="http://schemas.microsoft.com/office/drawing/2014/main" id="{8E942CA2-68BB-A4D2-F69A-81D10326AF21}"/>
                </a:ext>
              </a:extLst>
            </p:cNvPr>
            <p:cNvSpPr txBox="1"/>
            <p:nvPr/>
          </p:nvSpPr>
          <p:spPr>
            <a:xfrm>
              <a:off x="4177511" y="6096404"/>
              <a:ext cx="955608" cy="256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35">
                <a:buClrTx/>
                <a:defRPr/>
              </a:pPr>
              <a:r>
                <a:rPr lang="en-US" altLang="zh-CN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rPr>
                <a:t>Implement</a:t>
              </a:r>
              <a:endParaRPr lang="zh-CN" altLang="en-US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70B5E678-91F7-ABDF-CC7A-467C5D8993B8}"/>
              </a:ext>
            </a:extLst>
          </p:cNvPr>
          <p:cNvCxnSpPr>
            <a:cxnSpLocks/>
          </p:cNvCxnSpPr>
          <p:nvPr/>
        </p:nvCxnSpPr>
        <p:spPr>
          <a:xfrm>
            <a:off x="3209324" y="4362903"/>
            <a:ext cx="20369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D44FB38A-89B2-920A-A2C0-1B9FB6FFE2C8}"/>
              </a:ext>
            </a:extLst>
          </p:cNvPr>
          <p:cNvGrpSpPr/>
          <p:nvPr/>
        </p:nvGrpSpPr>
        <p:grpSpPr>
          <a:xfrm>
            <a:off x="3563630" y="360914"/>
            <a:ext cx="3726401" cy="928664"/>
            <a:chOff x="3380100" y="402251"/>
            <a:chExt cx="3726401" cy="928664"/>
          </a:xfrm>
        </p:grpSpPr>
        <p:sp>
          <p:nvSpPr>
            <p:cNvPr id="94" name="AutoShape 94"/>
            <p:cNvSpPr/>
            <p:nvPr/>
          </p:nvSpPr>
          <p:spPr>
            <a:xfrm>
              <a:off x="3384012" y="430275"/>
              <a:ext cx="3722489" cy="900640"/>
            </a:xfrm>
            <a:prstGeom prst="roundRect">
              <a:avLst>
                <a:gd name="adj" fmla="val 133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grpSp>
          <p:nvGrpSpPr>
            <p:cNvPr id="104" name="Group 104"/>
            <p:cNvGrpSpPr/>
            <p:nvPr/>
          </p:nvGrpSpPr>
          <p:grpSpPr>
            <a:xfrm>
              <a:off x="3380100" y="741691"/>
              <a:ext cx="3652367" cy="568975"/>
              <a:chOff x="2720197" y="1741370"/>
              <a:chExt cx="3652367" cy="568975"/>
            </a:xfrm>
          </p:grpSpPr>
          <p:sp>
            <p:nvSpPr>
              <p:cNvPr id="107" name="AutoShape 107"/>
              <p:cNvSpPr/>
              <p:nvPr/>
            </p:nvSpPr>
            <p:spPr>
              <a:xfrm rot="16200000">
                <a:off x="4194413" y="1652729"/>
                <a:ext cx="197372" cy="782368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0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sp>
            <p:nvSpPr>
              <p:cNvPr id="108" name="AutoShape 108"/>
              <p:cNvSpPr/>
              <p:nvPr/>
            </p:nvSpPr>
            <p:spPr>
              <a:xfrm>
                <a:off x="3619430" y="1741370"/>
                <a:ext cx="1354969" cy="239218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>
                    <a:solidFill>
                      <a:srgbClr val="2B2F36"/>
                    </a:solidFill>
                  </a:rPr>
                  <a:t>Bake NavMesh</a:t>
                </a:r>
                <a:endParaRPr lang="en-US" sz="1100" dirty="0"/>
              </a:p>
            </p:txBody>
          </p:sp>
          <p:sp>
            <p:nvSpPr>
              <p:cNvPr id="109" name="AutoShape 109"/>
              <p:cNvSpPr/>
              <p:nvPr/>
            </p:nvSpPr>
            <p:spPr>
              <a:xfrm>
                <a:off x="2720197" y="2014879"/>
                <a:ext cx="1180471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Original Scene</a:t>
                </a:r>
                <a:endParaRPr lang="en-US" sz="1100" dirty="0"/>
              </a:p>
            </p:txBody>
          </p:sp>
          <p:sp>
            <p:nvSpPr>
              <p:cNvPr id="110" name="AutoShape 110"/>
              <p:cNvSpPr/>
              <p:nvPr/>
            </p:nvSpPr>
            <p:spPr>
              <a:xfrm>
                <a:off x="4658829" y="1937445"/>
                <a:ext cx="1713735" cy="3729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Scene </a:t>
                </a:r>
                <a:r>
                  <a:rPr lang="en-US" altLang="zh-CN" sz="1000" dirty="0"/>
                  <a:t>with </a:t>
                </a:r>
                <a:r>
                  <a:rPr lang="en-US" sz="1000" dirty="0"/>
                  <a:t>NavMesh</a:t>
                </a:r>
                <a:br>
                  <a:rPr lang="en-US" sz="1000" dirty="0"/>
                </a:br>
                <a:r>
                  <a:rPr lang="en-US" sz="1000" dirty="0"/>
                  <a:t>(for navigation</a:t>
                </a:r>
                <a:r>
                  <a:rPr lang="en-US" altLang="zh-CN" sz="1000" dirty="0"/>
                  <a:t>)</a:t>
                </a:r>
                <a:endParaRPr lang="en-US" sz="1000" dirty="0"/>
              </a:p>
            </p:txBody>
          </p:sp>
        </p:grpSp>
        <p:grpSp>
          <p:nvGrpSpPr>
            <p:cNvPr id="125" name="Group 125"/>
            <p:cNvGrpSpPr/>
            <p:nvPr/>
          </p:nvGrpSpPr>
          <p:grpSpPr>
            <a:xfrm>
              <a:off x="3455801" y="402251"/>
              <a:ext cx="2731441" cy="279400"/>
              <a:chOff x="2795898" y="1401930"/>
              <a:chExt cx="2731441" cy="279400"/>
            </a:xfrm>
          </p:grpSpPr>
          <p:sp>
            <p:nvSpPr>
              <p:cNvPr id="126" name="AutoShape 126"/>
              <p:cNvSpPr/>
              <p:nvPr/>
            </p:nvSpPr>
            <p:spPr>
              <a:xfrm>
                <a:off x="2887973" y="1401930"/>
                <a:ext cx="2639366" cy="279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200" b="1" dirty="0">
                    <a:solidFill>
                      <a:srgbClr val="2B2F36"/>
                    </a:solidFill>
                    <a:latin typeface="+mj-lt"/>
                    <a:ea typeface="Times New Roman"/>
                    <a:cs typeface="Times New Roman"/>
                    <a:sym typeface="Times New Roman"/>
                  </a:rPr>
                  <a:t>Preliminary Scene Configuration</a:t>
                </a:r>
                <a:endParaRPr lang="en-US" sz="1100" dirty="0">
                  <a:latin typeface="+mj-lt"/>
                </a:endParaRPr>
              </a:p>
            </p:txBody>
          </p:sp>
          <p:grpSp>
            <p:nvGrpSpPr>
              <p:cNvPr id="127" name="Group 127"/>
              <p:cNvGrpSpPr/>
              <p:nvPr/>
            </p:nvGrpSpPr>
            <p:grpSpPr>
              <a:xfrm>
                <a:off x="2795898" y="1435137"/>
                <a:ext cx="183799" cy="192218"/>
                <a:chOff x="2795898" y="1435137"/>
                <a:chExt cx="183799" cy="192218"/>
              </a:xfrm>
            </p:grpSpPr>
            <p:sp>
              <p:nvSpPr>
                <p:cNvPr id="128" name="AutoShape 128"/>
                <p:cNvSpPr/>
                <p:nvPr/>
              </p:nvSpPr>
              <p:spPr>
                <a:xfrm>
                  <a:off x="2795898" y="1449555"/>
                  <a:ext cx="177800" cy="177800"/>
                </a:xfrm>
                <a:prstGeom prst="ellipse">
                  <a:avLst/>
                </a:prstGeom>
                <a:solidFill>
                  <a:srgbClr val="000000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lIns="63500" tIns="63500" rIns="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129" name="AutoShape 129"/>
                <p:cNvSpPr/>
                <p:nvPr/>
              </p:nvSpPr>
              <p:spPr>
                <a:xfrm>
                  <a:off x="2852697" y="1435137"/>
                  <a:ext cx="127000" cy="1905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1000" dirty="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 lang="en-US" sz="1100" dirty="0"/>
                </a:p>
              </p:txBody>
            </p:sp>
          </p:grpSp>
        </p:grpSp>
      </p:grp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589B5059-EB6E-61BF-A668-615B78095919}"/>
              </a:ext>
            </a:extLst>
          </p:cNvPr>
          <p:cNvGrpSpPr/>
          <p:nvPr/>
        </p:nvGrpSpPr>
        <p:grpSpPr>
          <a:xfrm>
            <a:off x="7652140" y="427482"/>
            <a:ext cx="975689" cy="917386"/>
            <a:chOff x="7841246" y="659452"/>
            <a:chExt cx="1573196" cy="1508796"/>
          </a:xfrm>
        </p:grpSpPr>
        <p:sp>
          <p:nvSpPr>
            <p:cNvPr id="2" name="AutoShape 2"/>
            <p:cNvSpPr/>
            <p:nvPr/>
          </p:nvSpPr>
          <p:spPr>
            <a:xfrm>
              <a:off x="7841246" y="659452"/>
              <a:ext cx="1573196" cy="1508796"/>
            </a:xfrm>
            <a:prstGeom prst="ellipse">
              <a:avLst/>
            </a:prstGeom>
            <a:solidFill>
              <a:srgbClr val="DEE0E3">
                <a:alpha val="100000"/>
              </a:srgbClr>
            </a:solidFill>
            <a:ln w="25400" cap="flat" cmpd="sng">
              <a:solidFill>
                <a:srgbClr val="2B2F36">
                  <a:alpha val="10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/>
            </a:p>
          </p:txBody>
        </p:sp>
        <p:grpSp>
          <p:nvGrpSpPr>
            <p:cNvPr id="70" name="Group 70"/>
            <p:cNvGrpSpPr/>
            <p:nvPr/>
          </p:nvGrpSpPr>
          <p:grpSpPr>
            <a:xfrm>
              <a:off x="8042431" y="1402196"/>
              <a:ext cx="448071" cy="517061"/>
              <a:chOff x="7111538" y="2275652"/>
              <a:chExt cx="448071" cy="517061"/>
            </a:xfrm>
          </p:grpSpPr>
          <p:pic>
            <p:nvPicPr>
              <p:cNvPr id="71" name="Picture 71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11538" y="2275652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72" name="Group 72"/>
              <p:cNvGrpSpPr/>
              <p:nvPr/>
            </p:nvGrpSpPr>
            <p:grpSpPr>
              <a:xfrm>
                <a:off x="7318672" y="2535790"/>
                <a:ext cx="240937" cy="256923"/>
                <a:chOff x="7318672" y="2535790"/>
                <a:chExt cx="240937" cy="256923"/>
              </a:xfrm>
            </p:grpSpPr>
            <p:pic>
              <p:nvPicPr>
                <p:cNvPr id="73" name="Picture 73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18672" y="2535790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74" name="Picture 74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445382" y="2680588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pic>
          <p:nvPicPr>
            <p:cNvPr id="77" name="Picture 7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058309" y="807084"/>
              <a:ext cx="698500" cy="698500"/>
            </a:xfrm>
            <a:prstGeom prst="rect">
              <a:avLst/>
            </a:prstGeom>
            <a:ln>
              <a:noFill/>
              <a:prstDash val="solid"/>
            </a:ln>
          </p:spPr>
        </p:pic>
        <p:grpSp>
          <p:nvGrpSpPr>
            <p:cNvPr id="78" name="Group 78"/>
            <p:cNvGrpSpPr/>
            <p:nvPr/>
          </p:nvGrpSpPr>
          <p:grpSpPr>
            <a:xfrm>
              <a:off x="8611954" y="1512612"/>
              <a:ext cx="448071" cy="517060"/>
              <a:chOff x="7870564" y="2534183"/>
              <a:chExt cx="448071" cy="517060"/>
            </a:xfrm>
          </p:grpSpPr>
          <p:pic>
            <p:nvPicPr>
              <p:cNvPr id="79" name="Picture 79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70564" y="2534183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80" name="Group 80"/>
              <p:cNvGrpSpPr/>
              <p:nvPr/>
            </p:nvGrpSpPr>
            <p:grpSpPr>
              <a:xfrm>
                <a:off x="8077698" y="2794320"/>
                <a:ext cx="240937" cy="256923"/>
                <a:chOff x="8077698" y="2794320"/>
                <a:chExt cx="240937" cy="256923"/>
              </a:xfrm>
            </p:grpSpPr>
            <p:pic>
              <p:nvPicPr>
                <p:cNvPr id="81" name="Picture 81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077698" y="2794320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82" name="Picture 82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04408" y="2939118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grpSp>
          <p:nvGrpSpPr>
            <p:cNvPr id="83" name="Group 83"/>
            <p:cNvGrpSpPr/>
            <p:nvPr/>
          </p:nvGrpSpPr>
          <p:grpSpPr>
            <a:xfrm>
              <a:off x="8835989" y="1061119"/>
              <a:ext cx="448071" cy="517061"/>
              <a:chOff x="8094599" y="1977179"/>
              <a:chExt cx="448071" cy="517061"/>
            </a:xfrm>
          </p:grpSpPr>
          <p:pic>
            <p:nvPicPr>
              <p:cNvPr id="84" name="Picture 84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94599" y="1977179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85" name="Group 85"/>
              <p:cNvGrpSpPr/>
              <p:nvPr/>
            </p:nvGrpSpPr>
            <p:grpSpPr>
              <a:xfrm>
                <a:off x="8301733" y="2237316"/>
                <a:ext cx="240937" cy="256924"/>
                <a:chOff x="8301733" y="2237316"/>
                <a:chExt cx="240937" cy="256924"/>
              </a:xfrm>
            </p:grpSpPr>
            <p:pic>
              <p:nvPicPr>
                <p:cNvPr id="86" name="Picture 86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01733" y="2237316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87" name="Picture 87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428443" y="2382115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</p:grpSp>
      <p:cxnSp>
        <p:nvCxnSpPr>
          <p:cNvPr id="147" name="Connector 147"/>
          <p:cNvCxnSpPr>
            <a:cxnSpLocks/>
            <a:stCxn id="150" idx="1"/>
            <a:endCxn id="2" idx="3"/>
          </p:cNvCxnSpPr>
          <p:nvPr/>
        </p:nvCxnSpPr>
        <p:spPr>
          <a:xfrm flipV="1">
            <a:off x="7519983" y="1210525"/>
            <a:ext cx="275043" cy="335433"/>
          </a:xfrm>
          <a:prstGeom prst="line">
            <a:avLst/>
          </a:prstGeom>
          <a:solidFill>
            <a:srgbClr val="DEE0E3">
              <a:alpha val="100000"/>
            </a:srgbClr>
          </a:solidFill>
          <a:ln w="25400">
            <a:solidFill>
              <a:srgbClr val="2B2F36">
                <a:alpha val="100000"/>
              </a:srgbClr>
            </a:solidFill>
            <a:prstDash val="solid"/>
            <a:headEnd type="none" w="lg" len="lg"/>
            <a:tailEnd type="none" w="lg" len="lg"/>
          </a:ln>
        </p:spPr>
      </p:cxnSp>
      <p:sp>
        <p:nvSpPr>
          <p:cNvPr id="150" name="右大括号 149">
            <a:extLst>
              <a:ext uri="{FF2B5EF4-FFF2-40B4-BE49-F238E27FC236}">
                <a16:creationId xmlns:a16="http://schemas.microsoft.com/office/drawing/2014/main" id="{6290B6B9-120B-BAE9-0A63-90883991A552}"/>
              </a:ext>
            </a:extLst>
          </p:cNvPr>
          <p:cNvSpPr/>
          <p:nvPr/>
        </p:nvSpPr>
        <p:spPr>
          <a:xfrm>
            <a:off x="7334438" y="431792"/>
            <a:ext cx="185540" cy="2228331"/>
          </a:xfrm>
          <a:prstGeom prst="rightBrace">
            <a:avLst>
              <a:gd name="adj1" fmla="val 38451"/>
              <a:gd name="adj2" fmla="val 50000"/>
            </a:avLst>
          </a:prstGeom>
          <a:ln w="15875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  <p:sp>
        <p:nvSpPr>
          <p:cNvPr id="162" name="箭头: 左弧形 161">
            <a:extLst>
              <a:ext uri="{FF2B5EF4-FFF2-40B4-BE49-F238E27FC236}">
                <a16:creationId xmlns:a16="http://schemas.microsoft.com/office/drawing/2014/main" id="{4F79F346-6C1D-DC5A-5A19-7CE1B9B9E57A}"/>
              </a:ext>
            </a:extLst>
          </p:cNvPr>
          <p:cNvSpPr/>
          <p:nvPr/>
        </p:nvSpPr>
        <p:spPr>
          <a:xfrm rot="771258">
            <a:off x="8450679" y="841055"/>
            <a:ext cx="460945" cy="992775"/>
          </a:xfrm>
          <a:prstGeom prst="curvedRightArrow">
            <a:avLst>
              <a:gd name="adj1" fmla="val 26234"/>
              <a:gd name="adj2" fmla="val 72355"/>
              <a:gd name="adj3" fmla="val 2635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altLang="zh-CN" sz="8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45" name="Group 45"/>
          <p:cNvGrpSpPr/>
          <p:nvPr/>
        </p:nvGrpSpPr>
        <p:grpSpPr>
          <a:xfrm>
            <a:off x="9063642" y="1652172"/>
            <a:ext cx="943913" cy="355365"/>
            <a:chOff x="4692103" y="4907987"/>
            <a:chExt cx="1601074" cy="355365"/>
          </a:xfrm>
        </p:grpSpPr>
        <p:sp>
          <p:nvSpPr>
            <p:cNvPr id="46" name="AutoShape 46"/>
            <p:cNvSpPr/>
            <p:nvPr/>
          </p:nvSpPr>
          <p:spPr>
            <a:xfrm>
              <a:off x="4692103" y="4920679"/>
              <a:ext cx="1601074" cy="342673"/>
            </a:xfrm>
            <a:prstGeom prst="roundRect">
              <a:avLst>
                <a:gd name="adj" fmla="val 1818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47" name="AutoShape 47"/>
            <p:cNvSpPr/>
            <p:nvPr/>
          </p:nvSpPr>
          <p:spPr>
            <a:xfrm>
              <a:off x="4697512" y="4907987"/>
              <a:ext cx="1528847" cy="32760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 </a:t>
              </a:r>
              <a:r>
                <a:rPr lang="en-US" altLang="zh-CN" sz="1200" b="1" dirty="0">
                  <a:solidFill>
                    <a:srgbClr val="1F2329"/>
                  </a:solidFill>
                  <a:latin typeface="+mj-lt"/>
                </a:rPr>
                <a:t>PFSM</a:t>
              </a:r>
              <a:endParaRPr lang="en-US" sz="1050" b="1" dirty="0">
                <a:latin typeface="+mj-lt"/>
              </a:endParaRPr>
            </a:p>
          </p:txBody>
        </p:sp>
      </p:grpSp>
      <p:grpSp>
        <p:nvGrpSpPr>
          <p:cNvPr id="56" name="Group 56"/>
          <p:cNvGrpSpPr/>
          <p:nvPr/>
        </p:nvGrpSpPr>
        <p:grpSpPr>
          <a:xfrm>
            <a:off x="9103203" y="425879"/>
            <a:ext cx="1685552" cy="1029268"/>
            <a:chOff x="8913758" y="1975184"/>
            <a:chExt cx="1685552" cy="1029268"/>
          </a:xfrm>
        </p:grpSpPr>
        <p:sp>
          <p:nvSpPr>
            <p:cNvPr id="57" name="AutoShape 57"/>
            <p:cNvSpPr/>
            <p:nvPr/>
          </p:nvSpPr>
          <p:spPr>
            <a:xfrm>
              <a:off x="8913758" y="1975184"/>
              <a:ext cx="1685552" cy="1029268"/>
            </a:xfrm>
            <a:prstGeom prst="roundRect">
              <a:avLst>
                <a:gd name="adj" fmla="val 1127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grpSp>
          <p:nvGrpSpPr>
            <p:cNvPr id="58" name="Group 58"/>
            <p:cNvGrpSpPr/>
            <p:nvPr/>
          </p:nvGrpSpPr>
          <p:grpSpPr>
            <a:xfrm>
              <a:off x="8959083" y="2010342"/>
              <a:ext cx="1311287" cy="964772"/>
              <a:chOff x="8959083" y="2010342"/>
              <a:chExt cx="1311287" cy="964772"/>
            </a:xfrm>
          </p:grpSpPr>
          <p:pic>
            <p:nvPicPr>
              <p:cNvPr id="59" name="Picture 5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59083" y="2018810"/>
                <a:ext cx="1075254" cy="956304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60" name="Group 60"/>
              <p:cNvGrpSpPr/>
              <p:nvPr/>
            </p:nvGrpSpPr>
            <p:grpSpPr>
              <a:xfrm>
                <a:off x="8959083" y="2462474"/>
                <a:ext cx="549333" cy="127000"/>
                <a:chOff x="8959083" y="2462474"/>
                <a:chExt cx="549333" cy="127000"/>
              </a:xfrm>
            </p:grpSpPr>
            <p:sp>
              <p:nvSpPr>
                <p:cNvPr id="61" name="AutoShape 61"/>
                <p:cNvSpPr/>
                <p:nvPr/>
              </p:nvSpPr>
              <p:spPr>
                <a:xfrm>
                  <a:off x="8959083" y="2470942"/>
                  <a:ext cx="530522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62" name="AutoShape 62"/>
                <p:cNvSpPr/>
                <p:nvPr/>
              </p:nvSpPr>
              <p:spPr>
                <a:xfrm>
                  <a:off x="8976680" y="2462474"/>
                  <a:ext cx="531736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Collider</a:t>
                  </a:r>
                  <a:endParaRPr lang="en-US" sz="1100" dirty="0"/>
                </a:p>
              </p:txBody>
            </p:sp>
          </p:grpSp>
          <p:grpSp>
            <p:nvGrpSpPr>
              <p:cNvPr id="63" name="Group 63"/>
              <p:cNvGrpSpPr/>
              <p:nvPr/>
            </p:nvGrpSpPr>
            <p:grpSpPr>
              <a:xfrm>
                <a:off x="9304166" y="2010342"/>
                <a:ext cx="380948" cy="127000"/>
                <a:chOff x="9304166" y="2010342"/>
                <a:chExt cx="380948" cy="127000"/>
              </a:xfrm>
            </p:grpSpPr>
            <p:sp>
              <p:nvSpPr>
                <p:cNvPr id="64" name="AutoShape 64"/>
                <p:cNvSpPr/>
                <p:nvPr/>
              </p:nvSpPr>
              <p:spPr>
                <a:xfrm>
                  <a:off x="9304166" y="2018810"/>
                  <a:ext cx="371290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65" name="AutoShape 65"/>
                <p:cNvSpPr/>
                <p:nvPr/>
              </p:nvSpPr>
              <p:spPr>
                <a:xfrm>
                  <a:off x="9317963" y="2010342"/>
                  <a:ext cx="367151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Camera</a:t>
                  </a:r>
                  <a:endParaRPr lang="en-US" sz="1100" dirty="0"/>
                </a:p>
              </p:txBody>
            </p:sp>
          </p:grpSp>
          <p:grpSp>
            <p:nvGrpSpPr>
              <p:cNvPr id="66" name="Group 66"/>
              <p:cNvGrpSpPr/>
              <p:nvPr/>
            </p:nvGrpSpPr>
            <p:grpSpPr>
              <a:xfrm>
                <a:off x="9600516" y="2258529"/>
                <a:ext cx="669854" cy="127000"/>
                <a:chOff x="9600516" y="2258529"/>
                <a:chExt cx="669854" cy="127000"/>
              </a:xfrm>
            </p:grpSpPr>
            <p:sp>
              <p:nvSpPr>
                <p:cNvPr id="67" name="AutoShape 67"/>
                <p:cNvSpPr/>
                <p:nvPr/>
              </p:nvSpPr>
              <p:spPr>
                <a:xfrm>
                  <a:off x="9600516" y="2266997"/>
                  <a:ext cx="669854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68" name="AutoShape 68"/>
                <p:cNvSpPr/>
                <p:nvPr/>
              </p:nvSpPr>
              <p:spPr>
                <a:xfrm>
                  <a:off x="9609895" y="2258529"/>
                  <a:ext cx="660475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Hand Controller</a:t>
                  </a:r>
                  <a:endParaRPr lang="en-US" sz="1100" dirty="0"/>
                </a:p>
              </p:txBody>
            </p:sp>
          </p:grpSp>
        </p:grpSp>
        <p:sp>
          <p:nvSpPr>
            <p:cNvPr id="69" name="AutoShape 69"/>
            <p:cNvSpPr/>
            <p:nvPr/>
          </p:nvSpPr>
          <p:spPr>
            <a:xfrm>
              <a:off x="9570079" y="2629417"/>
              <a:ext cx="967614" cy="34059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1F2329"/>
                  </a:solidFill>
                </a:rPr>
                <a:t>VRExplorer Agent</a:t>
              </a:r>
              <a:endParaRPr lang="en-US" sz="1100" dirty="0"/>
            </a:p>
          </p:txBody>
        </p:sp>
      </p:grpSp>
      <p:grpSp>
        <p:nvGrpSpPr>
          <p:cNvPr id="88" name="Group 88"/>
          <p:cNvGrpSpPr/>
          <p:nvPr/>
        </p:nvGrpSpPr>
        <p:grpSpPr>
          <a:xfrm>
            <a:off x="7646003" y="132827"/>
            <a:ext cx="3463972" cy="279400"/>
            <a:chOff x="7741716" y="1157582"/>
            <a:chExt cx="3463972" cy="279400"/>
          </a:xfrm>
        </p:grpSpPr>
        <p:sp>
          <p:nvSpPr>
            <p:cNvPr id="89" name="AutoShape 89"/>
            <p:cNvSpPr/>
            <p:nvPr/>
          </p:nvSpPr>
          <p:spPr>
            <a:xfrm>
              <a:off x="7861868" y="1157582"/>
              <a:ext cx="3343820" cy="279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200" b="1" dirty="0">
                  <a:solidFill>
                    <a:srgbClr val="2B2F36"/>
                  </a:solidFill>
                  <a:latin typeface="+mj-lt"/>
                  <a:ea typeface="Times New Roman"/>
                  <a:cs typeface="Times New Roman"/>
                  <a:sym typeface="Times New Roman"/>
                </a:rPr>
                <a:t>Behavior Execution and Scene Exploration</a:t>
              </a:r>
              <a:endParaRPr lang="en-US" sz="1100" b="1" dirty="0">
                <a:latin typeface="+mj-lt"/>
              </a:endParaRPr>
            </a:p>
          </p:txBody>
        </p:sp>
        <p:grpSp>
          <p:nvGrpSpPr>
            <p:cNvPr id="90" name="Group 90"/>
            <p:cNvGrpSpPr/>
            <p:nvPr/>
          </p:nvGrpSpPr>
          <p:grpSpPr>
            <a:xfrm>
              <a:off x="7741716" y="1179928"/>
              <a:ext cx="182860" cy="195436"/>
              <a:chOff x="7741716" y="1179928"/>
              <a:chExt cx="182860" cy="195436"/>
            </a:xfrm>
          </p:grpSpPr>
          <p:sp>
            <p:nvSpPr>
              <p:cNvPr id="91" name="AutoShape 91"/>
              <p:cNvSpPr/>
              <p:nvPr/>
            </p:nvSpPr>
            <p:spPr>
              <a:xfrm>
                <a:off x="7741716" y="1197564"/>
                <a:ext cx="177800" cy="1778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25400">
                <a:noFill/>
                <a:prstDash val="solid"/>
              </a:ln>
            </p:spPr>
            <p:txBody>
              <a:bodyPr lIns="63500" tIns="63500" rIns="0" bIns="63500" rtlCol="0" anchor="ctr">
                <a:noAutofit/>
              </a:bodyPr>
              <a:lstStyle/>
              <a:p>
                <a:pPr algn="ctr">
                  <a:defRPr/>
                </a:pPr>
                <a:endParaRPr sz="2628"/>
              </a:p>
            </p:txBody>
          </p:sp>
          <p:sp>
            <p:nvSpPr>
              <p:cNvPr id="92" name="AutoShape 92"/>
              <p:cNvSpPr/>
              <p:nvPr/>
            </p:nvSpPr>
            <p:spPr>
              <a:xfrm>
                <a:off x="7797576" y="1179928"/>
                <a:ext cx="127000" cy="1905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>
                  <a:lnSpc>
                    <a:spcPct val="125000"/>
                  </a:lnSpc>
                  <a:defRPr/>
                </a:pPr>
                <a:r>
                  <a:rPr lang="en-US" sz="1000" dirty="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 lang="en-US" sz="1100" dirty="0"/>
              </a:p>
            </p:txBody>
          </p:sp>
        </p:grpSp>
      </p:grpSp>
      <p:grpSp>
        <p:nvGrpSpPr>
          <p:cNvPr id="136" name="Group 136"/>
          <p:cNvGrpSpPr/>
          <p:nvPr/>
        </p:nvGrpSpPr>
        <p:grpSpPr>
          <a:xfrm>
            <a:off x="7690771" y="3009827"/>
            <a:ext cx="1564309" cy="328236"/>
            <a:chOff x="4684616" y="5884976"/>
            <a:chExt cx="3376604" cy="512407"/>
          </a:xfrm>
        </p:grpSpPr>
        <p:sp>
          <p:nvSpPr>
            <p:cNvPr id="137" name="AutoShape 137"/>
            <p:cNvSpPr/>
            <p:nvPr/>
          </p:nvSpPr>
          <p:spPr>
            <a:xfrm>
              <a:off x="4709638" y="5894252"/>
              <a:ext cx="3351582" cy="503131"/>
            </a:xfrm>
            <a:prstGeom prst="roundRect">
              <a:avLst>
                <a:gd name="adj" fmla="val 19466"/>
              </a:avLst>
            </a:prstGeom>
            <a:solidFill>
              <a:srgbClr val="64E8D6"/>
            </a:solidFill>
            <a:ln w="12700" cap="flat" cmpd="sng">
              <a:noFill/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>
                <a:defRPr/>
              </a:pPr>
              <a:endParaRPr sz="2628" dirty="0"/>
            </a:p>
          </p:txBody>
        </p:sp>
        <p:sp>
          <p:nvSpPr>
            <p:cNvPr id="138" name="AutoShape 138"/>
            <p:cNvSpPr/>
            <p:nvPr/>
          </p:nvSpPr>
          <p:spPr>
            <a:xfrm>
              <a:off x="4684616" y="5884976"/>
              <a:ext cx="3170119" cy="512405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Task Generator</a:t>
              </a:r>
              <a:endParaRPr lang="en-US" sz="1050" b="1" dirty="0">
                <a:latin typeface="+mj-lt"/>
              </a:endParaRPr>
            </a:p>
          </p:txBody>
        </p:sp>
      </p:grpSp>
      <p:sp>
        <p:nvSpPr>
          <p:cNvPr id="172" name="文本框 171">
            <a:extLst>
              <a:ext uri="{FF2B5EF4-FFF2-40B4-BE49-F238E27FC236}">
                <a16:creationId xmlns:a16="http://schemas.microsoft.com/office/drawing/2014/main" id="{5A0E7748-5792-36D1-A042-B237805FF4EF}"/>
              </a:ext>
            </a:extLst>
          </p:cNvPr>
          <p:cNvSpPr txBox="1"/>
          <p:nvPr/>
        </p:nvSpPr>
        <p:spPr>
          <a:xfrm>
            <a:off x="8740576" y="1391892"/>
            <a:ext cx="2343177" cy="26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Interaction  &amp; Scene Analysis</a:t>
            </a:r>
          </a:p>
        </p:txBody>
      </p:sp>
      <p:sp>
        <p:nvSpPr>
          <p:cNvPr id="173" name="AutoShape 130">
            <a:extLst>
              <a:ext uri="{FF2B5EF4-FFF2-40B4-BE49-F238E27FC236}">
                <a16:creationId xmlns:a16="http://schemas.microsoft.com/office/drawing/2014/main" id="{FC01647C-7136-DB54-54B4-4D47E738CC49}"/>
              </a:ext>
            </a:extLst>
          </p:cNvPr>
          <p:cNvSpPr/>
          <p:nvPr/>
        </p:nvSpPr>
        <p:spPr>
          <a:xfrm>
            <a:off x="9040245" y="2709092"/>
            <a:ext cx="214835" cy="290428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272" name="AutoShape 94">
            <a:extLst>
              <a:ext uri="{FF2B5EF4-FFF2-40B4-BE49-F238E27FC236}">
                <a16:creationId xmlns:a16="http://schemas.microsoft.com/office/drawing/2014/main" id="{BCFA3356-B937-C1B2-9FFF-6C366F6B3DE9}"/>
              </a:ext>
            </a:extLst>
          </p:cNvPr>
          <p:cNvSpPr/>
          <p:nvPr/>
        </p:nvSpPr>
        <p:spPr>
          <a:xfrm>
            <a:off x="7567339" y="115480"/>
            <a:ext cx="4351724" cy="4665353"/>
          </a:xfrm>
          <a:prstGeom prst="roundRect">
            <a:avLst>
              <a:gd name="adj" fmla="val 1335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grpSp>
        <p:nvGrpSpPr>
          <p:cNvPr id="295" name="Group 67">
            <a:extLst>
              <a:ext uri="{FF2B5EF4-FFF2-40B4-BE49-F238E27FC236}">
                <a16:creationId xmlns:a16="http://schemas.microsoft.com/office/drawing/2014/main" id="{AEAA26F5-7B4B-24EC-782A-A15200C4C581}"/>
              </a:ext>
            </a:extLst>
          </p:cNvPr>
          <p:cNvGrpSpPr/>
          <p:nvPr/>
        </p:nvGrpSpPr>
        <p:grpSpPr>
          <a:xfrm>
            <a:off x="9086138" y="3626109"/>
            <a:ext cx="2426712" cy="973427"/>
            <a:chOff x="8543838" y="3093823"/>
            <a:chExt cx="2426712" cy="973427"/>
          </a:xfrm>
        </p:grpSpPr>
        <p:sp>
          <p:nvSpPr>
            <p:cNvPr id="296" name="AutoShape 68">
              <a:extLst>
                <a:ext uri="{FF2B5EF4-FFF2-40B4-BE49-F238E27FC236}">
                  <a16:creationId xmlns:a16="http://schemas.microsoft.com/office/drawing/2014/main" id="{3B21FAC0-A4F8-4A25-DB58-D94E47CBF06E}"/>
                </a:ext>
              </a:extLst>
            </p:cNvPr>
            <p:cNvSpPr/>
            <p:nvPr/>
          </p:nvSpPr>
          <p:spPr>
            <a:xfrm>
              <a:off x="8543838" y="3093823"/>
              <a:ext cx="2426712" cy="948285"/>
            </a:xfrm>
            <a:prstGeom prst="roundRect">
              <a:avLst>
                <a:gd name="adj" fmla="val 16666"/>
              </a:avLst>
            </a:prstGeom>
            <a:solidFill>
              <a:srgbClr val="64E8D6"/>
            </a:soli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91440" tIns="0" rIns="91440" bIns="45720" rtlCol="0" anchor="t">
              <a:no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j-lt"/>
                  <a:ea typeface="Times New Roman"/>
                  <a:cs typeface="Times New Roman" panose="02020603050405020304" pitchFamily="18" charset="0"/>
                  <a:sym typeface="Times New Roman"/>
                </a:rPr>
                <a:t>Grab-And-Drag-Box Task</a:t>
              </a:r>
              <a:endParaRPr lang="en-US" sz="1100" b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297" name="Connector 69">
              <a:extLst>
                <a:ext uri="{FF2B5EF4-FFF2-40B4-BE49-F238E27FC236}">
                  <a16:creationId xmlns:a16="http://schemas.microsoft.com/office/drawing/2014/main" id="{1918F898-F55F-E4F5-419F-6CDC9C9464E8}"/>
                </a:ext>
              </a:extLst>
            </p:cNvPr>
            <p:cNvCxnSpPr/>
            <p:nvPr/>
          </p:nvCxnSpPr>
          <p:spPr>
            <a:xfrm>
              <a:off x="8773795" y="3890695"/>
              <a:ext cx="1945260" cy="0"/>
            </a:xfrm>
            <a:prstGeom prst="line">
              <a:avLst/>
            </a:prstGeom>
            <a:noFill/>
            <a:ln w="12700" cap="flat">
              <a:solidFill>
                <a:srgbClr val="4874CB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298" name="AutoShape 70">
              <a:extLst>
                <a:ext uri="{FF2B5EF4-FFF2-40B4-BE49-F238E27FC236}">
                  <a16:creationId xmlns:a16="http://schemas.microsoft.com/office/drawing/2014/main" id="{6196A3E6-8F72-5091-B428-099FA75E83EE}"/>
                </a:ext>
              </a:extLst>
            </p:cNvPr>
            <p:cNvSpPr/>
            <p:nvPr/>
          </p:nvSpPr>
          <p:spPr>
            <a:xfrm>
              <a:off x="8697999" y="3445922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Move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299" name="AutoShape 71">
              <a:extLst>
                <a:ext uri="{FF2B5EF4-FFF2-40B4-BE49-F238E27FC236}">
                  <a16:creationId xmlns:a16="http://schemas.microsoft.com/office/drawing/2014/main" id="{AB984B33-70B2-903B-FFCF-BF852F06A3D9}"/>
                </a:ext>
              </a:extLst>
            </p:cNvPr>
            <p:cNvSpPr/>
            <p:nvPr/>
          </p:nvSpPr>
          <p:spPr>
            <a:xfrm>
              <a:off x="9723211" y="3443734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Grab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300" name="AutoShape 72">
              <a:extLst>
                <a:ext uri="{FF2B5EF4-FFF2-40B4-BE49-F238E27FC236}">
                  <a16:creationId xmlns:a16="http://schemas.microsoft.com/office/drawing/2014/main" id="{9538AEE2-F472-F6DD-89C2-6E5BFEB7B349}"/>
                </a:ext>
              </a:extLst>
            </p:cNvPr>
            <p:cNvSpPr/>
            <p:nvPr/>
          </p:nvSpPr>
          <p:spPr>
            <a:xfrm>
              <a:off x="9723211" y="3643626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Move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301" name="AutoShape 73">
              <a:extLst>
                <a:ext uri="{FF2B5EF4-FFF2-40B4-BE49-F238E27FC236}">
                  <a16:creationId xmlns:a16="http://schemas.microsoft.com/office/drawing/2014/main" id="{957B3DA1-5B75-3143-8CFC-29473D13BB77}"/>
                </a:ext>
              </a:extLst>
            </p:cNvPr>
            <p:cNvSpPr/>
            <p:nvPr/>
          </p:nvSpPr>
          <p:spPr>
            <a:xfrm>
              <a:off x="9206173" y="3838650"/>
              <a:ext cx="1718752" cy="2286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b="1" i="1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Asynchronous </a:t>
              </a:r>
              <a:r>
                <a:rPr lang="en-US" altLang="zh-CN" sz="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Action</a:t>
              </a:r>
              <a:endParaRPr lang="en-US" sz="105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AutoShape 74">
              <a:extLst>
                <a:ext uri="{FF2B5EF4-FFF2-40B4-BE49-F238E27FC236}">
                  <a16:creationId xmlns:a16="http://schemas.microsoft.com/office/drawing/2014/main" id="{83D84914-3362-0329-3DB3-9B6529F1B454}"/>
                </a:ext>
              </a:extLst>
            </p:cNvPr>
            <p:cNvSpPr/>
            <p:nvPr/>
          </p:nvSpPr>
          <p:spPr>
            <a:xfrm>
              <a:off x="9837374" y="3258035"/>
              <a:ext cx="1130194" cy="2286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b="1" i="1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Parallel Action</a:t>
              </a:r>
              <a:endParaRPr lang="en-US" sz="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3" name="Group 75">
            <a:extLst>
              <a:ext uri="{FF2B5EF4-FFF2-40B4-BE49-F238E27FC236}">
                <a16:creationId xmlns:a16="http://schemas.microsoft.com/office/drawing/2014/main" id="{9C8ED21D-461E-3296-45EA-83E294E3A468}"/>
              </a:ext>
            </a:extLst>
          </p:cNvPr>
          <p:cNvGrpSpPr/>
          <p:nvPr/>
        </p:nvGrpSpPr>
        <p:grpSpPr>
          <a:xfrm>
            <a:off x="7809385" y="3626700"/>
            <a:ext cx="1261461" cy="964593"/>
            <a:chOff x="10984860" y="3003295"/>
            <a:chExt cx="1261461" cy="964593"/>
          </a:xfrm>
        </p:grpSpPr>
        <p:pic>
          <p:nvPicPr>
            <p:cNvPr id="304" name="Picture 76">
              <a:extLst>
                <a:ext uri="{FF2B5EF4-FFF2-40B4-BE49-F238E27FC236}">
                  <a16:creationId xmlns:a16="http://schemas.microsoft.com/office/drawing/2014/main" id="{B0F21D8B-30E0-60E1-3AB0-CBB135E39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11127064" y="3384261"/>
              <a:ext cx="454524" cy="461666"/>
            </a:xfrm>
            <a:prstGeom prst="rect">
              <a:avLst/>
            </a:prstGeom>
            <a:ln w="12700">
              <a:noFill/>
              <a:prstDash val="solid"/>
            </a:ln>
          </p:spPr>
        </p:pic>
        <p:grpSp>
          <p:nvGrpSpPr>
            <p:cNvPr id="305" name="Group 77">
              <a:extLst>
                <a:ext uri="{FF2B5EF4-FFF2-40B4-BE49-F238E27FC236}">
                  <a16:creationId xmlns:a16="http://schemas.microsoft.com/office/drawing/2014/main" id="{668AE94E-298E-ACCE-C605-8897A77A0FDC}"/>
                </a:ext>
              </a:extLst>
            </p:cNvPr>
            <p:cNvGrpSpPr/>
            <p:nvPr/>
          </p:nvGrpSpPr>
          <p:grpSpPr>
            <a:xfrm>
              <a:off x="10984860" y="3003295"/>
              <a:ext cx="1261461" cy="387488"/>
              <a:chOff x="10984860" y="3003295"/>
              <a:chExt cx="1261461" cy="387488"/>
            </a:xfrm>
          </p:grpSpPr>
          <p:pic>
            <p:nvPicPr>
              <p:cNvPr id="308" name="Picture 78">
                <a:extLst>
                  <a:ext uri="{FF2B5EF4-FFF2-40B4-BE49-F238E27FC236}">
                    <a16:creationId xmlns:a16="http://schemas.microsoft.com/office/drawing/2014/main" id="{F8AF6EDD-A22C-8F82-E653-89A6FE65A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>
              <a:xfrm rot="10800000" flipV="1">
                <a:off x="10984860" y="3003295"/>
                <a:ext cx="1116923" cy="361206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  <p:cxnSp>
            <p:nvCxnSpPr>
              <p:cNvPr id="309" name="Connector 79">
                <a:extLst>
                  <a:ext uri="{FF2B5EF4-FFF2-40B4-BE49-F238E27FC236}">
                    <a16:creationId xmlns:a16="http://schemas.microsoft.com/office/drawing/2014/main" id="{B6D45FDE-6CC1-7884-7EC2-DC69609F99E4}"/>
                  </a:ext>
                </a:extLst>
              </p:cNvPr>
              <p:cNvCxnSpPr/>
              <p:nvPr/>
            </p:nvCxnSpPr>
            <p:spPr>
              <a:xfrm>
                <a:off x="11191883" y="3210964"/>
                <a:ext cx="748955" cy="82211"/>
              </a:xfrm>
              <a:prstGeom prst="line">
                <a:avLst/>
              </a:prstGeom>
              <a:noFill/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310" name="AutoShape 80">
                <a:extLst>
                  <a:ext uri="{FF2B5EF4-FFF2-40B4-BE49-F238E27FC236}">
                    <a16:creationId xmlns:a16="http://schemas.microsoft.com/office/drawing/2014/main" id="{5E679331-24FF-40ED-AB43-5E9EC30E98E0}"/>
                  </a:ext>
                </a:extLst>
              </p:cNvPr>
              <p:cNvSpPr/>
              <p:nvPr/>
            </p:nvSpPr>
            <p:spPr>
              <a:xfrm rot="330564">
                <a:off x="11110076" y="3249091"/>
                <a:ext cx="1136245" cy="141692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700" dirty="0">
                    <a:latin typeface="+mj-lt"/>
                    <a:ea typeface="Times New Roman"/>
                    <a:cs typeface="Times New Roman"/>
                    <a:sym typeface="Times New Roman"/>
                  </a:rPr>
                  <a:t>Move to Approcach</a:t>
                </a:r>
                <a:endParaRPr lang="en-US" sz="1100" dirty="0">
                  <a:latin typeface="+mj-lt"/>
                </a:endParaRPr>
              </a:p>
            </p:txBody>
          </p:sp>
        </p:grpSp>
        <p:sp>
          <p:nvSpPr>
            <p:cNvPr id="306" name="AutoShape 81">
              <a:extLst>
                <a:ext uri="{FF2B5EF4-FFF2-40B4-BE49-F238E27FC236}">
                  <a16:creationId xmlns:a16="http://schemas.microsoft.com/office/drawing/2014/main" id="{60F4A7BE-D4CA-76C7-7DD2-B56EF25848D8}"/>
                </a:ext>
              </a:extLst>
            </p:cNvPr>
            <p:cNvSpPr/>
            <p:nvPr/>
          </p:nvSpPr>
          <p:spPr>
            <a:xfrm>
              <a:off x="11448211" y="3466429"/>
              <a:ext cx="537858" cy="177824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dirty="0">
                  <a:latin typeface="+mj-lt"/>
                  <a:ea typeface="Times New Roman"/>
                  <a:cs typeface="Times New Roman"/>
                  <a:sym typeface="Times New Roman"/>
                </a:rPr>
                <a:t>Grab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07" name="AutoShape 82">
              <a:extLst>
                <a:ext uri="{FF2B5EF4-FFF2-40B4-BE49-F238E27FC236}">
                  <a16:creationId xmlns:a16="http://schemas.microsoft.com/office/drawing/2014/main" id="{652A3FF0-D484-AE56-75EB-29CF98528944}"/>
                </a:ext>
              </a:extLst>
            </p:cNvPr>
            <p:cNvSpPr/>
            <p:nvPr/>
          </p:nvSpPr>
          <p:spPr>
            <a:xfrm>
              <a:off x="11110975" y="3777388"/>
              <a:ext cx="876355" cy="1905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dirty="0">
                  <a:latin typeface="+mj-lt"/>
                  <a:ea typeface="Times New Roman"/>
                  <a:cs typeface="Times New Roman"/>
                  <a:sym typeface="Times New Roman"/>
                </a:rPr>
                <a:t>Walk Around</a:t>
              </a:r>
              <a:endParaRPr lang="en-US" sz="1200" dirty="0">
                <a:latin typeface="+mj-lt"/>
              </a:endParaRPr>
            </a:p>
          </p:txBody>
        </p:sp>
      </p:grpSp>
      <p:sp>
        <p:nvSpPr>
          <p:cNvPr id="319" name="文本框 318">
            <a:extLst>
              <a:ext uri="{FF2B5EF4-FFF2-40B4-BE49-F238E27FC236}">
                <a16:creationId xmlns:a16="http://schemas.microsoft.com/office/drawing/2014/main" id="{51D3F694-0D03-4E85-6DF9-53F47B39A5CC}"/>
              </a:ext>
            </a:extLst>
          </p:cNvPr>
          <p:cNvSpPr txBox="1"/>
          <p:nvPr/>
        </p:nvSpPr>
        <p:spPr>
          <a:xfrm>
            <a:off x="9222400" y="2843592"/>
            <a:ext cx="614902" cy="26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Output</a:t>
            </a: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B6BE9C2F-B4B6-58CF-80F9-2B819DA02DAC}"/>
              </a:ext>
            </a:extLst>
          </p:cNvPr>
          <p:cNvSpPr txBox="1"/>
          <p:nvPr/>
        </p:nvSpPr>
        <p:spPr>
          <a:xfrm>
            <a:off x="7572922" y="2644317"/>
            <a:ext cx="15909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Input Next</a:t>
            </a:r>
          </a:p>
          <a:p>
            <a:r>
              <a:rPr lang="en-US" altLang="zh-CN" sz="1050" dirty="0" err="1">
                <a:latin typeface="Consolas" panose="020B0609020204030204" pitchFamily="49" charset="0"/>
              </a:rPr>
              <a:t>Interactable</a:t>
            </a:r>
            <a:r>
              <a:rPr lang="en-US" altLang="zh-CN" sz="1100" dirty="0" err="1"/>
              <a:t>’s</a:t>
            </a:r>
            <a:r>
              <a:rPr lang="en-US" altLang="zh-CN" sz="1100" dirty="0"/>
              <a:t> Mono</a:t>
            </a:r>
          </a:p>
        </p:txBody>
      </p:sp>
      <p:sp>
        <p:nvSpPr>
          <p:cNvPr id="332" name="箭头: 手杖形 331">
            <a:extLst>
              <a:ext uri="{FF2B5EF4-FFF2-40B4-BE49-F238E27FC236}">
                <a16:creationId xmlns:a16="http://schemas.microsoft.com/office/drawing/2014/main" id="{7331C5C1-4881-046D-2A7B-1CFDA4572284}"/>
              </a:ext>
            </a:extLst>
          </p:cNvPr>
          <p:cNvSpPr/>
          <p:nvPr/>
        </p:nvSpPr>
        <p:spPr>
          <a:xfrm rot="16200000" flipV="1">
            <a:off x="9884011" y="1543233"/>
            <a:ext cx="2750159" cy="675414"/>
          </a:xfrm>
          <a:prstGeom prst="uturnArrow">
            <a:avLst>
              <a:gd name="adj1" fmla="val 22202"/>
              <a:gd name="adj2" fmla="val 21379"/>
              <a:gd name="adj3" fmla="val 35578"/>
              <a:gd name="adj4" fmla="val 61599"/>
              <a:gd name="adj5" fmla="val 10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28" dirty="0">
              <a:solidFill>
                <a:schemeClr val="tx1"/>
              </a:solidFill>
            </a:endParaRPr>
          </a:p>
        </p:txBody>
      </p:sp>
      <p:sp>
        <p:nvSpPr>
          <p:cNvPr id="333" name="AutoShape 130">
            <a:extLst>
              <a:ext uri="{FF2B5EF4-FFF2-40B4-BE49-F238E27FC236}">
                <a16:creationId xmlns:a16="http://schemas.microsoft.com/office/drawing/2014/main" id="{3E66DD17-E987-F4F8-C687-779DA1B4544F}"/>
              </a:ext>
            </a:extLst>
          </p:cNvPr>
          <p:cNvSpPr/>
          <p:nvPr/>
        </p:nvSpPr>
        <p:spPr>
          <a:xfrm rot="16200000">
            <a:off x="9412295" y="2977305"/>
            <a:ext cx="220337" cy="365685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334" name="文本框 333">
            <a:extLst>
              <a:ext uri="{FF2B5EF4-FFF2-40B4-BE49-F238E27FC236}">
                <a16:creationId xmlns:a16="http://schemas.microsoft.com/office/drawing/2014/main" id="{4119D8DC-6928-70DE-7CC2-E283CD75A1AE}"/>
              </a:ext>
            </a:extLst>
          </p:cNvPr>
          <p:cNvSpPr txBox="1"/>
          <p:nvPr/>
        </p:nvSpPr>
        <p:spPr>
          <a:xfrm rot="5400000">
            <a:off x="11042490" y="1904612"/>
            <a:ext cx="1405133" cy="249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>
                <a:solidFill>
                  <a:srgbClr val="41C6BB"/>
                </a:solidFill>
                <a:latin typeface="+mj-lt"/>
              </a:rPr>
              <a:t>Task</a:t>
            </a:r>
            <a:r>
              <a:rPr lang="en-US" altLang="zh-CN" sz="1000" dirty="0">
                <a:solidFill>
                  <a:srgbClr val="41C6BB"/>
                </a:solidFill>
                <a:latin typeface="+mj-lt"/>
              </a:rPr>
              <a:t> </a:t>
            </a:r>
            <a:r>
              <a:rPr lang="en-US" altLang="zh-CN" sz="1000" dirty="0">
                <a:solidFill>
                  <a:schemeClr val="tx1"/>
                </a:solidFill>
                <a:latin typeface="+mj-lt"/>
              </a:rPr>
              <a:t>Execution</a:t>
            </a:r>
          </a:p>
        </p:txBody>
      </p:sp>
      <p:sp>
        <p:nvSpPr>
          <p:cNvPr id="343" name="L 形 342">
            <a:extLst>
              <a:ext uri="{FF2B5EF4-FFF2-40B4-BE49-F238E27FC236}">
                <a16:creationId xmlns:a16="http://schemas.microsoft.com/office/drawing/2014/main" id="{82ED2F0F-9BFA-D602-F6EE-A48F3E173731}"/>
              </a:ext>
            </a:extLst>
          </p:cNvPr>
          <p:cNvSpPr/>
          <p:nvPr/>
        </p:nvSpPr>
        <p:spPr>
          <a:xfrm rot="10800000">
            <a:off x="3404947" y="29889"/>
            <a:ext cx="8604089" cy="4854599"/>
          </a:xfrm>
          <a:custGeom>
            <a:avLst/>
            <a:gdLst>
              <a:gd name="connsiteX0" fmla="*/ 0 w 8597022"/>
              <a:gd name="connsiteY0" fmla="*/ 0 h 4995204"/>
              <a:gd name="connsiteX1" fmla="*/ 4543987 w 8597022"/>
              <a:gd name="connsiteY1" fmla="*/ 0 h 4995204"/>
              <a:gd name="connsiteX2" fmla="*/ 4543987 w 8597022"/>
              <a:gd name="connsiteY2" fmla="*/ 2097087 h 4995204"/>
              <a:gd name="connsiteX3" fmla="*/ 8597022 w 8597022"/>
              <a:gd name="connsiteY3" fmla="*/ 2097087 h 4995204"/>
              <a:gd name="connsiteX4" fmla="*/ 8597022 w 8597022"/>
              <a:gd name="connsiteY4" fmla="*/ 4995204 h 4995204"/>
              <a:gd name="connsiteX5" fmla="*/ 0 w 8597022"/>
              <a:gd name="connsiteY5" fmla="*/ 4995204 h 4995204"/>
              <a:gd name="connsiteX6" fmla="*/ 0 w 8597022"/>
              <a:gd name="connsiteY6" fmla="*/ 0 h 4995204"/>
              <a:gd name="connsiteX0" fmla="*/ 0 w 8597022"/>
              <a:gd name="connsiteY0" fmla="*/ 0 h 4995204"/>
              <a:gd name="connsiteX1" fmla="*/ 4543987 w 8597022"/>
              <a:gd name="connsiteY1" fmla="*/ 0 h 4995204"/>
              <a:gd name="connsiteX2" fmla="*/ 4515412 w 8597022"/>
              <a:gd name="connsiteY2" fmla="*/ 2230437 h 4995204"/>
              <a:gd name="connsiteX3" fmla="*/ 8597022 w 8597022"/>
              <a:gd name="connsiteY3" fmla="*/ 2097087 h 4995204"/>
              <a:gd name="connsiteX4" fmla="*/ 8597022 w 8597022"/>
              <a:gd name="connsiteY4" fmla="*/ 4995204 h 4995204"/>
              <a:gd name="connsiteX5" fmla="*/ 0 w 8597022"/>
              <a:gd name="connsiteY5" fmla="*/ 4995204 h 4995204"/>
              <a:gd name="connsiteX6" fmla="*/ 0 w 8597022"/>
              <a:gd name="connsiteY6" fmla="*/ 0 h 4995204"/>
              <a:gd name="connsiteX0" fmla="*/ 0 w 8597022"/>
              <a:gd name="connsiteY0" fmla="*/ 0 h 4995204"/>
              <a:gd name="connsiteX1" fmla="*/ 4543987 w 8597022"/>
              <a:gd name="connsiteY1" fmla="*/ 0 h 4995204"/>
              <a:gd name="connsiteX2" fmla="*/ 4515412 w 8597022"/>
              <a:gd name="connsiteY2" fmla="*/ 2230437 h 4995204"/>
              <a:gd name="connsiteX3" fmla="*/ 8577972 w 8597022"/>
              <a:gd name="connsiteY3" fmla="*/ 2239962 h 4995204"/>
              <a:gd name="connsiteX4" fmla="*/ 8597022 w 8597022"/>
              <a:gd name="connsiteY4" fmla="*/ 4995204 h 4995204"/>
              <a:gd name="connsiteX5" fmla="*/ 0 w 8597022"/>
              <a:gd name="connsiteY5" fmla="*/ 4995204 h 4995204"/>
              <a:gd name="connsiteX6" fmla="*/ 0 w 8597022"/>
              <a:gd name="connsiteY6" fmla="*/ 0 h 4995204"/>
              <a:gd name="connsiteX0" fmla="*/ 0 w 8597022"/>
              <a:gd name="connsiteY0" fmla="*/ 0 h 4995204"/>
              <a:gd name="connsiteX1" fmla="*/ 4543987 w 8597022"/>
              <a:gd name="connsiteY1" fmla="*/ 0 h 4995204"/>
              <a:gd name="connsiteX2" fmla="*/ 4534462 w 8597022"/>
              <a:gd name="connsiteY2" fmla="*/ 2230437 h 4995204"/>
              <a:gd name="connsiteX3" fmla="*/ 8577972 w 8597022"/>
              <a:gd name="connsiteY3" fmla="*/ 2239962 h 4995204"/>
              <a:gd name="connsiteX4" fmla="*/ 8597022 w 8597022"/>
              <a:gd name="connsiteY4" fmla="*/ 4995204 h 4995204"/>
              <a:gd name="connsiteX5" fmla="*/ 0 w 8597022"/>
              <a:gd name="connsiteY5" fmla="*/ 4995204 h 4995204"/>
              <a:gd name="connsiteX6" fmla="*/ 0 w 8597022"/>
              <a:gd name="connsiteY6" fmla="*/ 0 h 4995204"/>
              <a:gd name="connsiteX0" fmla="*/ 0 w 8606555"/>
              <a:gd name="connsiteY0" fmla="*/ 0 h 4995204"/>
              <a:gd name="connsiteX1" fmla="*/ 4543987 w 8606555"/>
              <a:gd name="connsiteY1" fmla="*/ 0 h 4995204"/>
              <a:gd name="connsiteX2" fmla="*/ 4534462 w 8606555"/>
              <a:gd name="connsiteY2" fmla="*/ 2230437 h 4995204"/>
              <a:gd name="connsiteX3" fmla="*/ 8606555 w 8606555"/>
              <a:gd name="connsiteY3" fmla="*/ 2171356 h 4995204"/>
              <a:gd name="connsiteX4" fmla="*/ 8597022 w 8606555"/>
              <a:gd name="connsiteY4" fmla="*/ 4995204 h 4995204"/>
              <a:gd name="connsiteX5" fmla="*/ 0 w 8606555"/>
              <a:gd name="connsiteY5" fmla="*/ 4995204 h 4995204"/>
              <a:gd name="connsiteX6" fmla="*/ 0 w 8606555"/>
              <a:gd name="connsiteY6" fmla="*/ 0 h 4995204"/>
              <a:gd name="connsiteX0" fmla="*/ 0 w 8606555"/>
              <a:gd name="connsiteY0" fmla="*/ 0 h 4995204"/>
              <a:gd name="connsiteX1" fmla="*/ 4543987 w 8606555"/>
              <a:gd name="connsiteY1" fmla="*/ 0 h 4995204"/>
              <a:gd name="connsiteX2" fmla="*/ 4534462 w 8606555"/>
              <a:gd name="connsiteY2" fmla="*/ 2161831 h 4995204"/>
              <a:gd name="connsiteX3" fmla="*/ 8606555 w 8606555"/>
              <a:gd name="connsiteY3" fmla="*/ 2171356 h 4995204"/>
              <a:gd name="connsiteX4" fmla="*/ 8597022 w 8606555"/>
              <a:gd name="connsiteY4" fmla="*/ 4995204 h 4995204"/>
              <a:gd name="connsiteX5" fmla="*/ 0 w 8606555"/>
              <a:gd name="connsiteY5" fmla="*/ 4995204 h 4995204"/>
              <a:gd name="connsiteX6" fmla="*/ 0 w 8606555"/>
              <a:gd name="connsiteY6" fmla="*/ 0 h 49952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606555" h="4995204">
                <a:moveTo>
                  <a:pt x="0" y="0"/>
                </a:moveTo>
                <a:lnTo>
                  <a:pt x="4543987" y="0"/>
                </a:lnTo>
                <a:lnTo>
                  <a:pt x="4534462" y="2161831"/>
                </a:lnTo>
                <a:lnTo>
                  <a:pt x="8606555" y="2171356"/>
                </a:lnTo>
                <a:cubicBezTo>
                  <a:pt x="8603377" y="3112639"/>
                  <a:pt x="8600200" y="4053921"/>
                  <a:pt x="8597022" y="4995204"/>
                </a:cubicBezTo>
                <a:lnTo>
                  <a:pt x="0" y="4995204"/>
                </a:lnTo>
                <a:lnTo>
                  <a:pt x="0" y="0"/>
                </a:lnTo>
                <a:close/>
              </a:path>
            </a:pathLst>
          </a:custGeom>
          <a:noFill/>
          <a:ln w="317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 dirty="0"/>
          </a:p>
        </p:txBody>
      </p: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EC250575-56B0-111A-7EEF-98B9DA53C8AD}"/>
              </a:ext>
            </a:extLst>
          </p:cNvPr>
          <p:cNvGrpSpPr/>
          <p:nvPr/>
        </p:nvGrpSpPr>
        <p:grpSpPr>
          <a:xfrm>
            <a:off x="3564674" y="1345664"/>
            <a:ext cx="4051401" cy="1358054"/>
            <a:chOff x="3390598" y="1821226"/>
            <a:chExt cx="4051401" cy="1358054"/>
          </a:xfrm>
        </p:grpSpPr>
        <p:grpSp>
          <p:nvGrpSpPr>
            <p:cNvPr id="131" name="Group 131"/>
            <p:cNvGrpSpPr/>
            <p:nvPr/>
          </p:nvGrpSpPr>
          <p:grpSpPr>
            <a:xfrm>
              <a:off x="4940099" y="1831134"/>
              <a:ext cx="2501900" cy="279400"/>
              <a:chOff x="4280197" y="2830813"/>
              <a:chExt cx="2501900" cy="279400"/>
            </a:xfrm>
          </p:grpSpPr>
          <p:sp>
            <p:nvSpPr>
              <p:cNvPr id="132" name="AutoShape 132"/>
              <p:cNvSpPr/>
              <p:nvPr/>
            </p:nvSpPr>
            <p:spPr>
              <a:xfrm>
                <a:off x="4394497" y="2830813"/>
                <a:ext cx="2387600" cy="279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200" b="1" dirty="0">
                    <a:solidFill>
                      <a:srgbClr val="2B2F36"/>
                    </a:solidFill>
                    <a:latin typeface="+mj-lt"/>
                    <a:ea typeface="Times New Roman"/>
                    <a:cs typeface="Times New Roman"/>
                    <a:sym typeface="Times New Roman"/>
                  </a:rPr>
                  <a:t>Implementation Interface</a:t>
                </a:r>
                <a:endParaRPr lang="en-US" sz="1100" dirty="0">
                  <a:latin typeface="+mj-lt"/>
                </a:endParaRPr>
              </a:p>
            </p:txBody>
          </p:sp>
          <p:grpSp>
            <p:nvGrpSpPr>
              <p:cNvPr id="133" name="Group 133"/>
              <p:cNvGrpSpPr/>
              <p:nvPr/>
            </p:nvGrpSpPr>
            <p:grpSpPr>
              <a:xfrm>
                <a:off x="4280197" y="2850262"/>
                <a:ext cx="183799" cy="196451"/>
                <a:chOff x="4280197" y="2850262"/>
                <a:chExt cx="183799" cy="196451"/>
              </a:xfrm>
            </p:grpSpPr>
            <p:sp>
              <p:nvSpPr>
                <p:cNvPr id="134" name="AutoShape 134"/>
                <p:cNvSpPr/>
                <p:nvPr/>
              </p:nvSpPr>
              <p:spPr>
                <a:xfrm>
                  <a:off x="4280197" y="2868913"/>
                  <a:ext cx="177800" cy="177800"/>
                </a:xfrm>
                <a:prstGeom prst="ellipse">
                  <a:avLst/>
                </a:prstGeom>
                <a:solidFill>
                  <a:srgbClr val="000000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lIns="63500" tIns="63500" rIns="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sp>
              <p:nvSpPr>
                <p:cNvPr id="135" name="AutoShape 135"/>
                <p:cNvSpPr/>
                <p:nvPr/>
              </p:nvSpPr>
              <p:spPr>
                <a:xfrm>
                  <a:off x="4336996" y="2850262"/>
                  <a:ext cx="127000" cy="1905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1000" dirty="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 lang="en-US" sz="1100" dirty="0"/>
                </a:p>
              </p:txBody>
            </p:sp>
          </p:grp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7B16C414-B707-5EC6-5D84-96E4B58FD574}"/>
                </a:ext>
              </a:extLst>
            </p:cNvPr>
            <p:cNvGrpSpPr/>
            <p:nvPr/>
          </p:nvGrpSpPr>
          <p:grpSpPr>
            <a:xfrm>
              <a:off x="3390598" y="1821226"/>
              <a:ext cx="3722489" cy="1358054"/>
              <a:chOff x="2735873" y="1864080"/>
              <a:chExt cx="3722489" cy="1358054"/>
            </a:xfrm>
          </p:grpSpPr>
          <p:grpSp>
            <p:nvGrpSpPr>
              <p:cNvPr id="95" name="Group 95"/>
              <p:cNvGrpSpPr/>
              <p:nvPr/>
            </p:nvGrpSpPr>
            <p:grpSpPr>
              <a:xfrm>
                <a:off x="5134938" y="2241065"/>
                <a:ext cx="1318745" cy="881773"/>
                <a:chOff x="5129760" y="3197890"/>
                <a:chExt cx="1318745" cy="881773"/>
              </a:xfrm>
            </p:grpSpPr>
            <p:sp>
              <p:nvSpPr>
                <p:cNvPr id="96" name="AutoShape 96"/>
                <p:cNvSpPr/>
                <p:nvPr/>
              </p:nvSpPr>
              <p:spPr>
                <a:xfrm>
                  <a:off x="5129760" y="3197890"/>
                  <a:ext cx="1231900" cy="881773"/>
                </a:xfrm>
                <a:prstGeom prst="roundRect">
                  <a:avLst>
                    <a:gd name="adj" fmla="val 12833"/>
                  </a:avLst>
                </a:prstGeom>
                <a:solidFill>
                  <a:srgbClr val="FFBA6B"/>
                </a:solidFill>
                <a:ln w="25400" cap="flat" cmpd="sng">
                  <a:noFill/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grpSp>
              <p:nvGrpSpPr>
                <p:cNvPr id="97" name="Group 97"/>
                <p:cNvGrpSpPr/>
                <p:nvPr/>
              </p:nvGrpSpPr>
              <p:grpSpPr>
                <a:xfrm>
                  <a:off x="5315414" y="3279362"/>
                  <a:ext cx="432300" cy="456990"/>
                  <a:chOff x="5315414" y="3279362"/>
                  <a:chExt cx="432300" cy="456990"/>
                </a:xfrm>
              </p:grpSpPr>
              <p:pic>
                <p:nvPicPr>
                  <p:cNvPr id="98" name="Picture 98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315414" y="3279362"/>
                    <a:ext cx="385930" cy="378504"/>
                  </a:xfrm>
                  <a:prstGeom prst="roundRect">
                    <a:avLst>
                      <a:gd name="adj" fmla="val 10920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99" name="Picture 99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548991" y="3541452"/>
                    <a:ext cx="198723" cy="194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  <p:sp>
              <p:nvSpPr>
                <p:cNvPr id="100" name="AutoShape 100"/>
                <p:cNvSpPr/>
                <p:nvPr/>
              </p:nvSpPr>
              <p:spPr>
                <a:xfrm>
                  <a:off x="5129760" y="3701700"/>
                  <a:ext cx="1318745" cy="3048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900" dirty="0"/>
                    <a:t>Scripts Implemented </a:t>
                  </a:r>
                </a:p>
                <a:p>
                  <a:pPr>
                    <a:defRPr/>
                  </a:pPr>
                  <a:r>
                    <a:rPr lang="en-US" sz="900" dirty="0"/>
                    <a:t>Entity Interface</a:t>
                  </a:r>
                  <a:endParaRPr lang="en-US" sz="1400" dirty="0"/>
                </a:p>
              </p:txBody>
            </p:sp>
            <p:grpSp>
              <p:nvGrpSpPr>
                <p:cNvPr id="101" name="Group 101"/>
                <p:cNvGrpSpPr/>
                <p:nvPr/>
              </p:nvGrpSpPr>
              <p:grpSpPr>
                <a:xfrm>
                  <a:off x="5761861" y="3292477"/>
                  <a:ext cx="419164" cy="446593"/>
                  <a:chOff x="5761861" y="3292477"/>
                  <a:chExt cx="419164" cy="446593"/>
                </a:xfrm>
              </p:grpSpPr>
              <p:pic>
                <p:nvPicPr>
                  <p:cNvPr id="102" name="Picture 102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5761861" y="3292477"/>
                    <a:ext cx="385930" cy="378504"/>
                  </a:xfrm>
                  <a:prstGeom prst="roundRect">
                    <a:avLst>
                      <a:gd name="adj" fmla="val 10920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103" name="Picture 103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982302" y="3544170"/>
                    <a:ext cx="198723" cy="194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</p:grpSp>
          <p:sp>
            <p:nvSpPr>
              <p:cNvPr id="111" name="AutoShape 111"/>
              <p:cNvSpPr/>
              <p:nvPr/>
            </p:nvSpPr>
            <p:spPr>
              <a:xfrm>
                <a:off x="4132475" y="2087674"/>
                <a:ext cx="1108143" cy="660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lnSpc>
                    <a:spcPct val="125000"/>
                  </a:lnSpc>
                  <a:defRPr/>
                </a:pPr>
                <a:r>
                  <a:rPr lang="en-US" sz="1000" dirty="0">
                    <a:solidFill>
                      <a:srgbClr val="2B2F36"/>
                    </a:solidFill>
                  </a:rPr>
                  <a:t> Customizing Entity Interface Configuration</a:t>
                </a:r>
                <a:endParaRPr lang="en-US" sz="1100" dirty="0"/>
              </a:p>
            </p:txBody>
          </p:sp>
          <p:grpSp>
            <p:nvGrpSpPr>
              <p:cNvPr id="113" name="Group 113"/>
              <p:cNvGrpSpPr/>
              <p:nvPr/>
            </p:nvGrpSpPr>
            <p:grpSpPr>
              <a:xfrm>
                <a:off x="2805451" y="1922466"/>
                <a:ext cx="1397000" cy="1197740"/>
                <a:chOff x="2800273" y="2879291"/>
                <a:chExt cx="1397000" cy="1197740"/>
              </a:xfrm>
            </p:grpSpPr>
            <p:grpSp>
              <p:nvGrpSpPr>
                <p:cNvPr id="114" name="Group 114"/>
                <p:cNvGrpSpPr/>
                <p:nvPr/>
              </p:nvGrpSpPr>
              <p:grpSpPr>
                <a:xfrm>
                  <a:off x="2800273" y="2879291"/>
                  <a:ext cx="1397000" cy="1197740"/>
                  <a:chOff x="2800273" y="2879291"/>
                  <a:chExt cx="1397000" cy="1197740"/>
                </a:xfrm>
              </p:grpSpPr>
              <p:sp>
                <p:nvSpPr>
                  <p:cNvPr id="115" name="AutoShape 115"/>
                  <p:cNvSpPr/>
                  <p:nvPr/>
                </p:nvSpPr>
                <p:spPr>
                  <a:xfrm>
                    <a:off x="2800273" y="2879291"/>
                    <a:ext cx="1397000" cy="1197740"/>
                  </a:xfrm>
                  <a:prstGeom prst="roundRect">
                    <a:avLst>
                      <a:gd name="adj" fmla="val 9090"/>
                    </a:avLst>
                  </a:prstGeom>
                  <a:solidFill>
                    <a:srgbClr val="DEE0E3">
                      <a:alpha val="20000"/>
                    </a:srgbClr>
                  </a:solidFill>
                  <a:ln w="25400" cap="flat" cmpd="sng">
                    <a:solidFill>
                      <a:srgbClr val="2B2F36">
                        <a:alpha val="20000"/>
                      </a:srgbClr>
                    </a:solidFill>
                    <a:prstDash val="solid"/>
                    <a:round/>
                  </a:ln>
                </p:spPr>
                <p:txBody>
                  <a:bodyPr lIns="63500" tIns="63500" rIns="63500" bIns="6350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sz="2628" dirty="0"/>
                  </a:p>
                </p:txBody>
              </p:sp>
              <p:sp>
                <p:nvSpPr>
                  <p:cNvPr id="116" name="AutoShape 116"/>
                  <p:cNvSpPr/>
                  <p:nvPr/>
                </p:nvSpPr>
                <p:spPr>
                  <a:xfrm>
                    <a:off x="2952328" y="3405043"/>
                    <a:ext cx="1114207" cy="585030"/>
                  </a:xfrm>
                  <a:prstGeom prst="roundRect">
                    <a:avLst>
                      <a:gd name="adj" fmla="val 17647"/>
                    </a:avLst>
                  </a:prstGeom>
                  <a:solidFill>
                    <a:srgbClr val="FAD355"/>
                  </a:solidFill>
                  <a:ln w="25400" cap="flat" cmpd="sng">
                    <a:noFill/>
                    <a:prstDash val="solid"/>
                    <a:round/>
                  </a:ln>
                </p:spPr>
                <p:txBody>
                  <a:bodyPr lIns="63500" tIns="63500" rIns="63500" bIns="6350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sz="2628" dirty="0"/>
                  </a:p>
                </p:txBody>
              </p:sp>
              <p:pic>
                <p:nvPicPr>
                  <p:cNvPr id="117" name="Picture 117"/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3133953" y="3588519"/>
                    <a:ext cx="370016" cy="349489"/>
                  </a:xfrm>
                  <a:prstGeom prst="roundRect">
                    <a:avLst>
                      <a:gd name="adj" fmla="val 10768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118" name="Picture 118"/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064178" y="3079332"/>
                    <a:ext cx="282023" cy="26637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sp>
                <p:nvSpPr>
                  <p:cNvPr id="119" name="AutoShape 119"/>
                  <p:cNvSpPr/>
                  <p:nvPr/>
                </p:nvSpPr>
                <p:spPr>
                  <a:xfrm>
                    <a:off x="3099301" y="3370933"/>
                    <a:ext cx="860063" cy="23921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900" dirty="0"/>
                      <a:t>Core Scripts</a:t>
                    </a:r>
                    <a:endParaRPr lang="en-US" sz="1200" dirty="0"/>
                  </a:p>
                </p:txBody>
              </p:sp>
              <p:pic>
                <p:nvPicPr>
                  <p:cNvPr id="121" name="Picture 121"/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370096" y="3084686"/>
                    <a:ext cx="282023" cy="26637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122" name="Picture 122"/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693443" y="3084686"/>
                    <a:ext cx="282023" cy="26637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  <p:pic>
              <p:nvPicPr>
                <p:cNvPr id="123" name="Picture 123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512186" y="3591602"/>
                  <a:ext cx="371341" cy="350741"/>
                </a:xfrm>
                <a:prstGeom prst="roundRect">
                  <a:avLst>
                    <a:gd name="adj" fmla="val 10768"/>
                  </a:avLst>
                </a:prstGeom>
                <a:ln>
                  <a:noFill/>
                  <a:prstDash val="solid"/>
                </a:ln>
              </p:spPr>
            </p:pic>
          </p:grpSp>
          <p:sp>
            <p:nvSpPr>
              <p:cNvPr id="130" name="AutoShape 130"/>
              <p:cNvSpPr/>
              <p:nvPr/>
            </p:nvSpPr>
            <p:spPr>
              <a:xfrm rot="16200000">
                <a:off x="4587167" y="2372666"/>
                <a:ext cx="177109" cy="806095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0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sp>
            <p:nvSpPr>
              <p:cNvPr id="32" name="AutoShape 94">
                <a:extLst>
                  <a:ext uri="{FF2B5EF4-FFF2-40B4-BE49-F238E27FC236}">
                    <a16:creationId xmlns:a16="http://schemas.microsoft.com/office/drawing/2014/main" id="{B7394011-2C04-1308-54A3-0E18E1C87A1B}"/>
                  </a:ext>
                </a:extLst>
              </p:cNvPr>
              <p:cNvSpPr/>
              <p:nvPr/>
            </p:nvSpPr>
            <p:spPr>
              <a:xfrm>
                <a:off x="2735873" y="1864080"/>
                <a:ext cx="3722489" cy="1358054"/>
              </a:xfrm>
              <a:prstGeom prst="roundRect">
                <a:avLst>
                  <a:gd name="adj" fmla="val 1335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</p:grpSp>
      </p:grp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6887D120-676A-9A50-9918-2066672C53AD}"/>
              </a:ext>
            </a:extLst>
          </p:cNvPr>
          <p:cNvGrpSpPr/>
          <p:nvPr/>
        </p:nvGrpSpPr>
        <p:grpSpPr>
          <a:xfrm>
            <a:off x="264113" y="1462750"/>
            <a:ext cx="1480772" cy="836475"/>
            <a:chOff x="2849604" y="5935875"/>
            <a:chExt cx="2559652" cy="1267433"/>
          </a:xfrm>
        </p:grpSpPr>
        <p:sp>
          <p:nvSpPr>
            <p:cNvPr id="3" name="AutoShape 3"/>
            <p:cNvSpPr/>
            <p:nvPr/>
          </p:nvSpPr>
          <p:spPr>
            <a:xfrm>
              <a:off x="2849604" y="5935875"/>
              <a:ext cx="2088674" cy="1267433"/>
            </a:xfrm>
            <a:prstGeom prst="roundRect">
              <a:avLst>
                <a:gd name="adj" fmla="val 6034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1400" dirty="0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3448537" y="5937641"/>
              <a:ext cx="1960719" cy="25672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altLang="zh-CN" sz="1050" dirty="0">
                  <a:solidFill>
                    <a:srgbClr val="1F2329"/>
                  </a:solidFill>
                </a:rPr>
                <a:t>Hierarchy</a:t>
              </a:r>
              <a:endParaRPr lang="en-US" sz="1050" dirty="0"/>
            </a:p>
          </p:txBody>
        </p:sp>
        <p:grpSp>
          <p:nvGrpSpPr>
            <p:cNvPr id="222" name="组合 221">
              <a:extLst>
                <a:ext uri="{FF2B5EF4-FFF2-40B4-BE49-F238E27FC236}">
                  <a16:creationId xmlns:a16="http://schemas.microsoft.com/office/drawing/2014/main" id="{82931C69-CC4F-BC3B-2851-AA6DEDF8730F}"/>
                </a:ext>
              </a:extLst>
            </p:cNvPr>
            <p:cNvGrpSpPr/>
            <p:nvPr/>
          </p:nvGrpSpPr>
          <p:grpSpPr>
            <a:xfrm>
              <a:off x="2996363" y="6128974"/>
              <a:ext cx="995274" cy="945472"/>
              <a:chOff x="5041746" y="5728664"/>
              <a:chExt cx="1665805" cy="1393035"/>
            </a:xfrm>
          </p:grpSpPr>
          <p:pic>
            <p:nvPicPr>
              <p:cNvPr id="174" name="Picture 71">
                <a:extLst>
                  <a:ext uri="{FF2B5EF4-FFF2-40B4-BE49-F238E27FC236}">
                    <a16:creationId xmlns:a16="http://schemas.microsoft.com/office/drawing/2014/main" id="{4F2859AF-E10A-28CB-5893-07A73E6A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41746" y="5728664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79" name="连接符: 肘形 178">
                <a:extLst>
                  <a:ext uri="{FF2B5EF4-FFF2-40B4-BE49-F238E27FC236}">
                    <a16:creationId xmlns:a16="http://schemas.microsoft.com/office/drawing/2014/main" id="{585B0AC1-AB6D-1944-60FE-4DFDCCCEB109}"/>
                  </a:ext>
                </a:extLst>
              </p:cNvPr>
              <p:cNvCxnSpPr>
                <a:cxnSpLocks/>
                <a:stCxn id="174" idx="2"/>
                <a:endCxn id="207" idx="1"/>
              </p:cNvCxnSpPr>
              <p:nvPr/>
            </p:nvCxnSpPr>
            <p:spPr>
              <a:xfrm rot="16200000" flipH="1">
                <a:off x="5429003" y="5939424"/>
                <a:ext cx="140094" cy="495769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连接符: 肘形 183">
                <a:extLst>
                  <a:ext uri="{FF2B5EF4-FFF2-40B4-BE49-F238E27FC236}">
                    <a16:creationId xmlns:a16="http://schemas.microsoft.com/office/drawing/2014/main" id="{F9187178-B746-1151-B21D-AEC47E9C851B}"/>
                  </a:ext>
                </a:extLst>
              </p:cNvPr>
              <p:cNvCxnSpPr>
                <a:cxnSpLocks/>
                <a:stCxn id="174" idx="2"/>
                <a:endCxn id="209" idx="1"/>
              </p:cNvCxnSpPr>
              <p:nvPr/>
            </p:nvCxnSpPr>
            <p:spPr>
              <a:xfrm rot="16200000" flipH="1">
                <a:off x="5093981" y="6274446"/>
                <a:ext cx="810139" cy="495769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7" name="Picture 71">
                <a:extLst>
                  <a:ext uri="{FF2B5EF4-FFF2-40B4-BE49-F238E27FC236}">
                    <a16:creationId xmlns:a16="http://schemas.microsoft.com/office/drawing/2014/main" id="{0854C228-EF0C-8693-2BDA-8119CE04C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46935" y="6063057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09" name="Picture 71">
                <a:extLst>
                  <a:ext uri="{FF2B5EF4-FFF2-40B4-BE49-F238E27FC236}">
                    <a16:creationId xmlns:a16="http://schemas.microsoft.com/office/drawing/2014/main" id="{D51BB2A2-5A39-4E7C-7C1D-C85A93349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46935" y="6733101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1" name="Picture 71">
                <a:extLst>
                  <a:ext uri="{FF2B5EF4-FFF2-40B4-BE49-F238E27FC236}">
                    <a16:creationId xmlns:a16="http://schemas.microsoft.com/office/drawing/2014/main" id="{AECC4CD5-87C4-14A0-0FCE-79E58A5F98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88712" y="6386768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217" name="连接符: 肘形 216">
                <a:extLst>
                  <a:ext uri="{FF2B5EF4-FFF2-40B4-BE49-F238E27FC236}">
                    <a16:creationId xmlns:a16="http://schemas.microsoft.com/office/drawing/2014/main" id="{E301C996-5C5C-7E26-C933-920765F88744}"/>
                  </a:ext>
                </a:extLst>
              </p:cNvPr>
              <p:cNvCxnSpPr>
                <a:cxnSpLocks/>
                <a:stCxn id="207" idx="2"/>
                <a:endCxn id="211" idx="1"/>
              </p:cNvCxnSpPr>
              <p:nvPr/>
            </p:nvCxnSpPr>
            <p:spPr>
              <a:xfrm rot="16200000" flipH="1">
                <a:off x="6057828" y="6350183"/>
                <a:ext cx="129412" cy="332356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3" name="AutoShape 119">
              <a:extLst>
                <a:ext uri="{FF2B5EF4-FFF2-40B4-BE49-F238E27FC236}">
                  <a16:creationId xmlns:a16="http://schemas.microsoft.com/office/drawing/2014/main" id="{7A5582B4-F4EF-5070-8E6C-498B191DD695}"/>
                </a:ext>
              </a:extLst>
            </p:cNvPr>
            <p:cNvSpPr/>
            <p:nvPr/>
          </p:nvSpPr>
          <p:spPr>
            <a:xfrm>
              <a:off x="3562747" y="6332845"/>
              <a:ext cx="1484146" cy="25312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900" dirty="0"/>
                <a:t>Interactables</a:t>
              </a:r>
              <a:endParaRPr lang="en-US" sz="1200" dirty="0"/>
            </a:p>
          </p:txBody>
        </p:sp>
        <p:sp>
          <p:nvSpPr>
            <p:cNvPr id="267" name="AutoShape 119">
              <a:extLst>
                <a:ext uri="{FF2B5EF4-FFF2-40B4-BE49-F238E27FC236}">
                  <a16:creationId xmlns:a16="http://schemas.microsoft.com/office/drawing/2014/main" id="{1293F4BD-560C-D4C3-09DB-72034663940B}"/>
                </a:ext>
              </a:extLst>
            </p:cNvPr>
            <p:cNvSpPr/>
            <p:nvPr/>
          </p:nvSpPr>
          <p:spPr>
            <a:xfrm>
              <a:off x="3145136" y="6111001"/>
              <a:ext cx="1590390" cy="2158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900" dirty="0"/>
                <a:t>Environment</a:t>
              </a:r>
              <a:endParaRPr lang="en-US" sz="1200" dirty="0"/>
            </a:p>
          </p:txBody>
        </p:sp>
        <p:sp>
          <p:nvSpPr>
            <p:cNvPr id="268" name="AutoShape 119">
              <a:extLst>
                <a:ext uri="{FF2B5EF4-FFF2-40B4-BE49-F238E27FC236}">
                  <a16:creationId xmlns:a16="http://schemas.microsoft.com/office/drawing/2014/main" id="{9F20133E-2D00-92F4-A9BD-78E89364480C}"/>
                </a:ext>
              </a:extLst>
            </p:cNvPr>
            <p:cNvSpPr/>
            <p:nvPr/>
          </p:nvSpPr>
          <p:spPr>
            <a:xfrm>
              <a:off x="3892336" y="6547446"/>
              <a:ext cx="809640" cy="25312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900" dirty="0"/>
                <a:t>Box</a:t>
              </a:r>
              <a:endParaRPr lang="en-US" sz="1200" dirty="0"/>
            </a:p>
          </p:txBody>
        </p:sp>
      </p:grpSp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D28E1A87-2422-D088-DFCD-F7D5EB7F33CA}"/>
              </a:ext>
            </a:extLst>
          </p:cNvPr>
          <p:cNvGrpSpPr/>
          <p:nvPr/>
        </p:nvGrpSpPr>
        <p:grpSpPr>
          <a:xfrm>
            <a:off x="1847923" y="1597537"/>
            <a:ext cx="1289150" cy="710727"/>
            <a:chOff x="201783" y="7217638"/>
            <a:chExt cx="1185419" cy="429119"/>
          </a:xfrm>
        </p:grpSpPr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C25DF972-C8EB-B422-6BBB-6445B2F4F14A}"/>
                </a:ext>
              </a:extLst>
            </p:cNvPr>
            <p:cNvGrpSpPr/>
            <p:nvPr/>
          </p:nvGrpSpPr>
          <p:grpSpPr>
            <a:xfrm>
              <a:off x="201783" y="7234294"/>
              <a:ext cx="1157836" cy="412463"/>
              <a:chOff x="201783" y="7234294"/>
              <a:chExt cx="1157836" cy="412463"/>
            </a:xfrm>
          </p:grpSpPr>
          <p:sp>
            <p:nvSpPr>
              <p:cNvPr id="348" name="AutoShape 115">
                <a:extLst>
                  <a:ext uri="{FF2B5EF4-FFF2-40B4-BE49-F238E27FC236}">
                    <a16:creationId xmlns:a16="http://schemas.microsoft.com/office/drawing/2014/main" id="{855CDF71-8E19-40F0-D035-1AA815038D88}"/>
                  </a:ext>
                </a:extLst>
              </p:cNvPr>
              <p:cNvSpPr/>
              <p:nvPr/>
            </p:nvSpPr>
            <p:spPr>
              <a:xfrm>
                <a:off x="201783" y="7234294"/>
                <a:ext cx="1157836" cy="412463"/>
              </a:xfrm>
              <a:prstGeom prst="roundRect">
                <a:avLst>
                  <a:gd name="adj" fmla="val 9090"/>
                </a:avLst>
              </a:prstGeom>
              <a:solidFill>
                <a:srgbClr val="DEE0E3">
                  <a:alpha val="20000"/>
                </a:srgbClr>
              </a:solidFill>
              <a:ln w="25400" cap="flat" cmpd="sng">
                <a:solidFill>
                  <a:srgbClr val="2B2F36">
                    <a:alpha val="2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1400" dirty="0"/>
              </a:p>
            </p:txBody>
          </p:sp>
          <p:pic>
            <p:nvPicPr>
              <p:cNvPr id="350" name="Picture 123">
                <a:extLst>
                  <a:ext uri="{FF2B5EF4-FFF2-40B4-BE49-F238E27FC236}">
                    <a16:creationId xmlns:a16="http://schemas.microsoft.com/office/drawing/2014/main" id="{5F335CBE-C642-1672-5AEC-A9A13DDAC6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84931" y="7438221"/>
                <a:ext cx="248964" cy="176862"/>
              </a:xfrm>
              <a:prstGeom prst="roundRect">
                <a:avLst>
                  <a:gd name="adj" fmla="val 10768"/>
                </a:avLst>
              </a:prstGeom>
              <a:ln>
                <a:noFill/>
                <a:prstDash val="solid"/>
              </a:ln>
            </p:spPr>
          </p:pic>
          <p:pic>
            <p:nvPicPr>
              <p:cNvPr id="352" name="Picture 122">
                <a:extLst>
                  <a:ext uri="{FF2B5EF4-FFF2-40B4-BE49-F238E27FC236}">
                    <a16:creationId xmlns:a16="http://schemas.microsoft.com/office/drawing/2014/main" id="{F2098F1F-04F1-A9C0-18DE-9F55A98504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33895" y="7440807"/>
                <a:ext cx="244045" cy="174940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  <p:sp>
          <p:nvSpPr>
            <p:cNvPr id="355" name="AutoShape 29">
              <a:extLst>
                <a:ext uri="{FF2B5EF4-FFF2-40B4-BE49-F238E27FC236}">
                  <a16:creationId xmlns:a16="http://schemas.microsoft.com/office/drawing/2014/main" id="{262866A7-482F-E818-5A3A-C3169C6D9860}"/>
                </a:ext>
              </a:extLst>
            </p:cNvPr>
            <p:cNvSpPr/>
            <p:nvPr/>
          </p:nvSpPr>
          <p:spPr>
            <a:xfrm>
              <a:off x="228005" y="7217638"/>
              <a:ext cx="1159197" cy="233277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defRPr/>
              </a:pPr>
              <a:r>
                <a:rPr lang="en-US" sz="1000" dirty="0">
                  <a:solidFill>
                    <a:srgbClr val="1F2329"/>
                  </a:solidFill>
                </a:rPr>
                <a:t>Core Logic Code &amp; Third Plugin Analysis</a:t>
              </a:r>
              <a:endParaRPr lang="en-US" sz="1000" dirty="0"/>
            </a:p>
          </p:txBody>
        </p:sp>
      </p:grpSp>
      <p:graphicFrame>
        <p:nvGraphicFramePr>
          <p:cNvPr id="228" name="表格 227">
            <a:extLst>
              <a:ext uri="{FF2B5EF4-FFF2-40B4-BE49-F238E27FC236}">
                <a16:creationId xmlns:a16="http://schemas.microsoft.com/office/drawing/2014/main" id="{29FECD27-BA0D-A307-1918-26090C262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239979"/>
              </p:ext>
            </p:extLst>
          </p:nvPr>
        </p:nvGraphicFramePr>
        <p:xfrm>
          <a:off x="1766416" y="4780830"/>
          <a:ext cx="1204349" cy="798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349">
                  <a:extLst>
                    <a:ext uri="{9D8B030D-6E8A-4147-A177-3AD203B41FA5}">
                      <a16:colId xmlns:a16="http://schemas.microsoft.com/office/drawing/2014/main" val="2008928327"/>
                    </a:ext>
                  </a:extLst>
                </a:gridCol>
              </a:tblGrid>
              <a:tr h="245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cap="none" dirty="0">
                          <a:solidFill>
                            <a:prstClr val="black"/>
                          </a:solidFill>
                          <a:latin typeface="+mn-lt"/>
                          <a:ea typeface="微软雅黑"/>
                          <a:cs typeface="Times New Roman" panose="02020603050405020304" pitchFamily="18" charset="0"/>
                          <a:sym typeface="Arial"/>
                        </a:rPr>
                        <a:t>Trigger Action</a:t>
                      </a:r>
                      <a:endParaRPr lang="zh-CN" altLang="en-US" sz="1000" b="0" i="0" u="none" strike="noStrike" kern="1200" cap="none" dirty="0">
                        <a:solidFill>
                          <a:prstClr val="black"/>
                        </a:solidFill>
                        <a:latin typeface="+mn-lt"/>
                        <a:ea typeface="微软雅黑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solidFill>
                      <a:srgbClr val="6A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913765"/>
                  </a:ext>
                </a:extLst>
              </a:tr>
              <a:tr h="214808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Triggering Time</a:t>
                      </a:r>
                      <a:endParaRPr lang="zh-CN" altLang="en-US" sz="800" b="0" dirty="0">
                        <a:latin typeface="Consolas" panose="020B0609020204030204" pitchFamily="49" charset="0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358820"/>
                  </a:ext>
                </a:extLst>
              </a:tr>
              <a:tr h="338176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Triggering()</a:t>
                      </a:r>
                    </a:p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Triggered()</a:t>
                      </a:r>
                      <a:endParaRPr lang="zh-CN" altLang="en-US" sz="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217157"/>
                  </a:ext>
                </a:extLst>
              </a:tr>
            </a:tbl>
          </a:graphicData>
        </a:graphic>
      </p:graphicFrame>
      <p:sp>
        <p:nvSpPr>
          <p:cNvPr id="28" name="AutoShape 28"/>
          <p:cNvSpPr/>
          <p:nvPr/>
        </p:nvSpPr>
        <p:spPr>
          <a:xfrm>
            <a:off x="417212" y="2863045"/>
            <a:ext cx="2780079" cy="33568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1F2329"/>
                </a:solidFill>
              </a:rPr>
              <a:t>Model Abstraction </a:t>
            </a:r>
            <a:r>
              <a:rPr lang="en-US" altLang="zh-CN" sz="1600" dirty="0"/>
              <a:t>(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§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III-B</a:t>
            </a:r>
            <a:r>
              <a:rPr lang="en-US" altLang="zh-CN" sz="1600" dirty="0"/>
              <a:t>) </a:t>
            </a:r>
            <a:endParaRPr lang="en-US" sz="1600" dirty="0"/>
          </a:p>
        </p:txBody>
      </p:sp>
      <p:sp>
        <p:nvSpPr>
          <p:cNvPr id="149" name="AutoShape 5">
            <a:extLst>
              <a:ext uri="{FF2B5EF4-FFF2-40B4-BE49-F238E27FC236}">
                <a16:creationId xmlns:a16="http://schemas.microsoft.com/office/drawing/2014/main" id="{4C17200F-E6B9-78FE-5420-329728B3645F}"/>
              </a:ext>
            </a:extLst>
          </p:cNvPr>
          <p:cNvSpPr/>
          <p:nvPr/>
        </p:nvSpPr>
        <p:spPr>
          <a:xfrm>
            <a:off x="109884" y="2833134"/>
            <a:ext cx="3096453" cy="2937804"/>
          </a:xfrm>
          <a:prstGeom prst="roundRect">
            <a:avLst>
              <a:gd name="adj" fmla="val 0"/>
            </a:avLst>
          </a:prstGeom>
          <a:noFill/>
          <a:ln w="28575" cap="flat">
            <a:solidFill>
              <a:srgbClr val="000000">
                <a:alpha val="100000"/>
              </a:srgbClr>
            </a:solidFill>
            <a:prstDash val="dash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grpSp>
        <p:nvGrpSpPr>
          <p:cNvPr id="349" name="组合 348">
            <a:extLst>
              <a:ext uri="{FF2B5EF4-FFF2-40B4-BE49-F238E27FC236}">
                <a16:creationId xmlns:a16="http://schemas.microsoft.com/office/drawing/2014/main" id="{92108817-39D9-DE8B-CDD7-D374793D9027}"/>
              </a:ext>
            </a:extLst>
          </p:cNvPr>
          <p:cNvGrpSpPr/>
          <p:nvPr/>
        </p:nvGrpSpPr>
        <p:grpSpPr>
          <a:xfrm>
            <a:off x="394288" y="4505426"/>
            <a:ext cx="2032284" cy="1033849"/>
            <a:chOff x="493141" y="5212803"/>
            <a:chExt cx="2032285" cy="1033849"/>
          </a:xfrm>
        </p:grpSpPr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0A6A5E14-2898-6D5D-85C8-86B0DD5B73E4}"/>
                </a:ext>
              </a:extLst>
            </p:cNvPr>
            <p:cNvSpPr txBox="1"/>
            <p:nvPr/>
          </p:nvSpPr>
          <p:spPr>
            <a:xfrm>
              <a:off x="924966" y="5212803"/>
              <a:ext cx="160046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100" dirty="0"/>
                <a:t>Abstraction </a:t>
              </a:r>
              <a:r>
                <a:rPr lang="en-US" altLang="zh-CN" sz="1100" dirty="0"/>
                <a:t>of Actions</a:t>
              </a:r>
              <a:endParaRPr lang="zh-CN" altLang="en-US" sz="1100" dirty="0"/>
            </a:p>
          </p:txBody>
        </p:sp>
        <p:grpSp>
          <p:nvGrpSpPr>
            <p:cNvPr id="345" name="组合 344">
              <a:extLst>
                <a:ext uri="{FF2B5EF4-FFF2-40B4-BE49-F238E27FC236}">
                  <a16:creationId xmlns:a16="http://schemas.microsoft.com/office/drawing/2014/main" id="{ACB57719-EF65-FF74-8537-182470F0857A}"/>
                </a:ext>
              </a:extLst>
            </p:cNvPr>
            <p:cNvGrpSpPr/>
            <p:nvPr/>
          </p:nvGrpSpPr>
          <p:grpSpPr>
            <a:xfrm>
              <a:off x="493141" y="5409721"/>
              <a:ext cx="1355180" cy="836931"/>
              <a:chOff x="517386" y="5697879"/>
              <a:chExt cx="1355180" cy="836931"/>
            </a:xfrm>
          </p:grpSpPr>
          <p:grpSp>
            <p:nvGrpSpPr>
              <p:cNvPr id="248" name="组合 247">
                <a:extLst>
                  <a:ext uri="{FF2B5EF4-FFF2-40B4-BE49-F238E27FC236}">
                    <a16:creationId xmlns:a16="http://schemas.microsoft.com/office/drawing/2014/main" id="{AF698C48-AFFE-4CE4-DE97-77EC63F210AB}"/>
                  </a:ext>
                </a:extLst>
              </p:cNvPr>
              <p:cNvGrpSpPr/>
              <p:nvPr/>
            </p:nvGrpSpPr>
            <p:grpSpPr>
              <a:xfrm>
                <a:off x="517386" y="5697879"/>
                <a:ext cx="798146" cy="266869"/>
                <a:chOff x="586878" y="5687160"/>
                <a:chExt cx="798146" cy="266869"/>
              </a:xfrm>
            </p:grpSpPr>
            <p:sp>
              <p:nvSpPr>
                <p:cNvPr id="240" name="AutoShape 29">
                  <a:extLst>
                    <a:ext uri="{FF2B5EF4-FFF2-40B4-BE49-F238E27FC236}">
                      <a16:creationId xmlns:a16="http://schemas.microsoft.com/office/drawing/2014/main" id="{C217706E-0D67-75EC-EC17-4146EB9434DA}"/>
                    </a:ext>
                  </a:extLst>
                </p:cNvPr>
                <p:cNvSpPr/>
                <p:nvPr/>
              </p:nvSpPr>
              <p:spPr>
                <a:xfrm>
                  <a:off x="586878" y="5744182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Press</a:t>
                  </a:r>
                  <a:endParaRPr lang="en-US" sz="800" dirty="0"/>
                </a:p>
              </p:txBody>
            </p:sp>
            <p:sp>
              <p:nvSpPr>
                <p:cNvPr id="241" name="右大括号 240">
                  <a:extLst>
                    <a:ext uri="{FF2B5EF4-FFF2-40B4-BE49-F238E27FC236}">
                      <a16:creationId xmlns:a16="http://schemas.microsoft.com/office/drawing/2014/main" id="{B8D492E5-3F0E-BD29-2F58-3C54F1928C5D}"/>
                    </a:ext>
                  </a:extLst>
                </p:cNvPr>
                <p:cNvSpPr/>
                <p:nvPr/>
              </p:nvSpPr>
              <p:spPr>
                <a:xfrm flipH="1">
                  <a:off x="855783" y="5755041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28"/>
                </a:p>
              </p:txBody>
            </p:sp>
            <p:sp>
              <p:nvSpPr>
                <p:cNvPr id="242" name="AutoShape 29">
                  <a:extLst>
                    <a:ext uri="{FF2B5EF4-FFF2-40B4-BE49-F238E27FC236}">
                      <a16:creationId xmlns:a16="http://schemas.microsoft.com/office/drawing/2014/main" id="{16F2024B-0E10-F14D-4899-723F0487CCFB}"/>
                    </a:ext>
                  </a:extLst>
                </p:cNvPr>
                <p:cNvSpPr/>
                <p:nvPr/>
              </p:nvSpPr>
              <p:spPr>
                <a:xfrm>
                  <a:off x="920070" y="5687160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Pressing</a:t>
                  </a:r>
                  <a:endParaRPr lang="en-US" sz="800" dirty="0"/>
                </a:p>
              </p:txBody>
            </p:sp>
            <p:sp>
              <p:nvSpPr>
                <p:cNvPr id="243" name="AutoShape 29">
                  <a:extLst>
                    <a:ext uri="{FF2B5EF4-FFF2-40B4-BE49-F238E27FC236}">
                      <a16:creationId xmlns:a16="http://schemas.microsoft.com/office/drawing/2014/main" id="{7B278C9E-3908-A7B9-AAE1-EE06A749E307}"/>
                    </a:ext>
                  </a:extLst>
                </p:cNvPr>
                <p:cNvSpPr/>
                <p:nvPr/>
              </p:nvSpPr>
              <p:spPr>
                <a:xfrm>
                  <a:off x="923966" y="581154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Pressed</a:t>
                  </a:r>
                  <a:endParaRPr lang="en-US" sz="800" dirty="0"/>
                </a:p>
              </p:txBody>
            </p:sp>
          </p:grpSp>
          <p:grpSp>
            <p:nvGrpSpPr>
              <p:cNvPr id="264" name="组合 263">
                <a:extLst>
                  <a:ext uri="{FF2B5EF4-FFF2-40B4-BE49-F238E27FC236}">
                    <a16:creationId xmlns:a16="http://schemas.microsoft.com/office/drawing/2014/main" id="{8F44D428-4F17-D874-20F7-BCDBA26B0F1E}"/>
                  </a:ext>
                </a:extLst>
              </p:cNvPr>
              <p:cNvGrpSpPr/>
              <p:nvPr/>
            </p:nvGrpSpPr>
            <p:grpSpPr>
              <a:xfrm>
                <a:off x="586878" y="5943692"/>
                <a:ext cx="755844" cy="266129"/>
                <a:chOff x="586878" y="5687160"/>
                <a:chExt cx="755844" cy="266129"/>
              </a:xfrm>
            </p:grpSpPr>
            <p:sp>
              <p:nvSpPr>
                <p:cNvPr id="265" name="AutoShape 29">
                  <a:extLst>
                    <a:ext uri="{FF2B5EF4-FFF2-40B4-BE49-F238E27FC236}">
                      <a16:creationId xmlns:a16="http://schemas.microsoft.com/office/drawing/2014/main" id="{B5EA8005-2E94-E3C0-7E12-5F1E3A30C489}"/>
                    </a:ext>
                  </a:extLst>
                </p:cNvPr>
                <p:cNvSpPr/>
                <p:nvPr/>
              </p:nvSpPr>
              <p:spPr>
                <a:xfrm>
                  <a:off x="586878" y="5744182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Pull</a:t>
                  </a:r>
                  <a:endParaRPr lang="en-US" sz="800" dirty="0"/>
                </a:p>
              </p:txBody>
            </p:sp>
            <p:sp>
              <p:nvSpPr>
                <p:cNvPr id="266" name="右大括号 265">
                  <a:extLst>
                    <a:ext uri="{FF2B5EF4-FFF2-40B4-BE49-F238E27FC236}">
                      <a16:creationId xmlns:a16="http://schemas.microsoft.com/office/drawing/2014/main" id="{B59A1833-88D2-35E0-FE7A-2CEB49342063}"/>
                    </a:ext>
                  </a:extLst>
                </p:cNvPr>
                <p:cNvSpPr/>
                <p:nvPr/>
              </p:nvSpPr>
              <p:spPr>
                <a:xfrm flipH="1">
                  <a:off x="793258" y="5755282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28"/>
                </a:p>
              </p:txBody>
            </p:sp>
            <p:sp>
              <p:nvSpPr>
                <p:cNvPr id="270" name="AutoShape 29">
                  <a:extLst>
                    <a:ext uri="{FF2B5EF4-FFF2-40B4-BE49-F238E27FC236}">
                      <a16:creationId xmlns:a16="http://schemas.microsoft.com/office/drawing/2014/main" id="{EDE040B6-FD00-87EB-96F3-A0ECF23E2743}"/>
                    </a:ext>
                  </a:extLst>
                </p:cNvPr>
                <p:cNvSpPr/>
                <p:nvPr/>
              </p:nvSpPr>
              <p:spPr>
                <a:xfrm>
                  <a:off x="877809" y="5687160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Pulling</a:t>
                  </a:r>
                  <a:endParaRPr lang="en-US" sz="800" dirty="0"/>
                </a:p>
              </p:txBody>
            </p:sp>
            <p:sp>
              <p:nvSpPr>
                <p:cNvPr id="273" name="AutoShape 29">
                  <a:extLst>
                    <a:ext uri="{FF2B5EF4-FFF2-40B4-BE49-F238E27FC236}">
                      <a16:creationId xmlns:a16="http://schemas.microsoft.com/office/drawing/2014/main" id="{AA984B22-41E5-0BA6-9E4E-5F58EF1500EE}"/>
                    </a:ext>
                  </a:extLst>
                </p:cNvPr>
                <p:cNvSpPr/>
                <p:nvPr/>
              </p:nvSpPr>
              <p:spPr>
                <a:xfrm>
                  <a:off x="881664" y="581080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Relaxed</a:t>
                  </a:r>
                  <a:endParaRPr lang="en-US" sz="800" dirty="0"/>
                </a:p>
              </p:txBody>
            </p:sp>
          </p:grpSp>
          <p:grpSp>
            <p:nvGrpSpPr>
              <p:cNvPr id="277" name="组合 276">
                <a:extLst>
                  <a:ext uri="{FF2B5EF4-FFF2-40B4-BE49-F238E27FC236}">
                    <a16:creationId xmlns:a16="http://schemas.microsoft.com/office/drawing/2014/main" id="{8821D632-5685-93F4-6D30-64507965BC7A}"/>
                  </a:ext>
                </a:extLst>
              </p:cNvPr>
              <p:cNvGrpSpPr/>
              <p:nvPr/>
            </p:nvGrpSpPr>
            <p:grpSpPr>
              <a:xfrm>
                <a:off x="584603" y="6229211"/>
                <a:ext cx="1045888" cy="266869"/>
                <a:chOff x="654992" y="5687160"/>
                <a:chExt cx="1045888" cy="266869"/>
              </a:xfrm>
            </p:grpSpPr>
            <p:sp>
              <p:nvSpPr>
                <p:cNvPr id="278" name="AutoShape 29">
                  <a:extLst>
                    <a:ext uri="{FF2B5EF4-FFF2-40B4-BE49-F238E27FC236}">
                      <a16:creationId xmlns:a16="http://schemas.microsoft.com/office/drawing/2014/main" id="{DC6AF12E-0BEF-3D99-FF19-21DAB343887F}"/>
                    </a:ext>
                  </a:extLst>
                </p:cNvPr>
                <p:cNvSpPr/>
                <p:nvPr/>
              </p:nvSpPr>
              <p:spPr>
                <a:xfrm>
                  <a:off x="654992" y="5740297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Fire</a:t>
                  </a:r>
                  <a:endParaRPr lang="en-US" sz="800" dirty="0"/>
                </a:p>
              </p:txBody>
            </p:sp>
            <p:sp>
              <p:nvSpPr>
                <p:cNvPr id="283" name="右大括号 282">
                  <a:extLst>
                    <a:ext uri="{FF2B5EF4-FFF2-40B4-BE49-F238E27FC236}">
                      <a16:creationId xmlns:a16="http://schemas.microsoft.com/office/drawing/2014/main" id="{CB8D37E9-3E3C-6570-E0D7-762D78CB81FD}"/>
                    </a:ext>
                  </a:extLst>
                </p:cNvPr>
                <p:cNvSpPr/>
                <p:nvPr/>
              </p:nvSpPr>
              <p:spPr>
                <a:xfrm flipH="1">
                  <a:off x="855783" y="5755041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28" dirty="0"/>
                </a:p>
              </p:txBody>
            </p:sp>
            <p:sp>
              <p:nvSpPr>
                <p:cNvPr id="288" name="AutoShape 29">
                  <a:extLst>
                    <a:ext uri="{FF2B5EF4-FFF2-40B4-BE49-F238E27FC236}">
                      <a16:creationId xmlns:a16="http://schemas.microsoft.com/office/drawing/2014/main" id="{0A4835AD-773E-2FBF-7A12-99E8089E031E}"/>
                    </a:ext>
                  </a:extLst>
                </p:cNvPr>
                <p:cNvSpPr/>
                <p:nvPr/>
              </p:nvSpPr>
              <p:spPr>
                <a:xfrm>
                  <a:off x="920069" y="5687160"/>
                  <a:ext cx="780811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700" dirty="0">
                      <a:solidFill>
                        <a:srgbClr val="1F2329"/>
                      </a:solidFill>
                    </a:rPr>
                    <a:t>Pulling the trigger</a:t>
                  </a:r>
                  <a:endParaRPr lang="en-US" sz="700" dirty="0"/>
                </a:p>
              </p:txBody>
            </p:sp>
            <p:sp>
              <p:nvSpPr>
                <p:cNvPr id="290" name="AutoShape 29">
                  <a:extLst>
                    <a:ext uri="{FF2B5EF4-FFF2-40B4-BE49-F238E27FC236}">
                      <a16:creationId xmlns:a16="http://schemas.microsoft.com/office/drawing/2014/main" id="{A043FE87-F958-6D0D-AC10-9A3871A2E42E}"/>
                    </a:ext>
                  </a:extLst>
                </p:cNvPr>
                <p:cNvSpPr/>
                <p:nvPr/>
              </p:nvSpPr>
              <p:spPr>
                <a:xfrm>
                  <a:off x="923966" y="581154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Triggered</a:t>
                  </a:r>
                  <a:endParaRPr lang="en-US" sz="800" dirty="0"/>
                </a:p>
              </p:txBody>
            </p:sp>
          </p:grpSp>
          <p:sp>
            <p:nvSpPr>
              <p:cNvPr id="293" name="AutoShape 14">
                <a:extLst>
                  <a:ext uri="{FF2B5EF4-FFF2-40B4-BE49-F238E27FC236}">
                    <a16:creationId xmlns:a16="http://schemas.microsoft.com/office/drawing/2014/main" id="{1149B06F-5160-4695-462A-5A2E0AC6557C}"/>
                  </a:ext>
                </a:extLst>
              </p:cNvPr>
              <p:cNvSpPr/>
              <p:nvPr/>
            </p:nvSpPr>
            <p:spPr>
              <a:xfrm rot="16200000">
                <a:off x="1686239" y="6035178"/>
                <a:ext cx="161677" cy="210976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59" bIns="45720" rtlCol="0" anchor="ctr">
                <a:noAutofit/>
              </a:bodyPr>
              <a:lstStyle/>
              <a:p>
                <a:pPr algn="ctr">
                  <a:defRPr/>
                </a:pPr>
                <a:endParaRPr sz="2628"/>
              </a:p>
            </p:txBody>
          </p:sp>
          <p:sp>
            <p:nvSpPr>
              <p:cNvPr id="294" name="右大括号 293">
                <a:extLst>
                  <a:ext uri="{FF2B5EF4-FFF2-40B4-BE49-F238E27FC236}">
                    <a16:creationId xmlns:a16="http://schemas.microsoft.com/office/drawing/2014/main" id="{7521D7BE-0C9D-76B5-7A8A-CCA8DABE2BDD}"/>
                  </a:ext>
                </a:extLst>
              </p:cNvPr>
              <p:cNvSpPr/>
              <p:nvPr/>
            </p:nvSpPr>
            <p:spPr>
              <a:xfrm>
                <a:off x="1481604" y="5777831"/>
                <a:ext cx="159006" cy="756979"/>
              </a:xfrm>
              <a:prstGeom prst="rightBrace">
                <a:avLst>
                  <a:gd name="adj1" fmla="val 38451"/>
                  <a:gd name="adj2" fmla="val 50000"/>
                </a:avLst>
              </a:prstGeom>
              <a:ln w="9525">
                <a:solidFill>
                  <a:schemeClr val="dk1">
                    <a:shade val="95000"/>
                    <a:satMod val="10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628"/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41894FF4-2D85-EA97-05A0-3053EF9C0FD1}"/>
              </a:ext>
            </a:extLst>
          </p:cNvPr>
          <p:cNvGrpSpPr/>
          <p:nvPr/>
        </p:nvGrpSpPr>
        <p:grpSpPr>
          <a:xfrm>
            <a:off x="184904" y="3207989"/>
            <a:ext cx="2937363" cy="1173619"/>
            <a:chOff x="205591" y="4062081"/>
            <a:chExt cx="2937363" cy="1173619"/>
          </a:xfrm>
        </p:grpSpPr>
        <p:grpSp>
          <p:nvGrpSpPr>
            <p:cNvPr id="335" name="组合 334">
              <a:extLst>
                <a:ext uri="{FF2B5EF4-FFF2-40B4-BE49-F238E27FC236}">
                  <a16:creationId xmlns:a16="http://schemas.microsoft.com/office/drawing/2014/main" id="{AA7EDACE-09DB-4B45-5433-082036B862DB}"/>
                </a:ext>
              </a:extLst>
            </p:cNvPr>
            <p:cNvGrpSpPr/>
            <p:nvPr/>
          </p:nvGrpSpPr>
          <p:grpSpPr>
            <a:xfrm>
              <a:off x="205591" y="4062081"/>
              <a:ext cx="2937363" cy="1173619"/>
              <a:chOff x="388700" y="4145621"/>
              <a:chExt cx="2937363" cy="1173619"/>
            </a:xfrm>
          </p:grpSpPr>
          <p:grpSp>
            <p:nvGrpSpPr>
              <p:cNvPr id="167" name="组合 166">
                <a:extLst>
                  <a:ext uri="{FF2B5EF4-FFF2-40B4-BE49-F238E27FC236}">
                    <a16:creationId xmlns:a16="http://schemas.microsoft.com/office/drawing/2014/main" id="{BAE75449-C0CE-6ACD-C5E9-E89C0960E855}"/>
                  </a:ext>
                </a:extLst>
              </p:cNvPr>
              <p:cNvGrpSpPr/>
              <p:nvPr/>
            </p:nvGrpSpPr>
            <p:grpSpPr>
              <a:xfrm>
                <a:off x="388700" y="4145621"/>
                <a:ext cx="2892701" cy="1173619"/>
                <a:chOff x="388700" y="4145621"/>
                <a:chExt cx="2892701" cy="1173619"/>
              </a:xfrm>
            </p:grpSpPr>
            <p:sp>
              <p:nvSpPr>
                <p:cNvPr id="164" name="AutoShape 115">
                  <a:extLst>
                    <a:ext uri="{FF2B5EF4-FFF2-40B4-BE49-F238E27FC236}">
                      <a16:creationId xmlns:a16="http://schemas.microsoft.com/office/drawing/2014/main" id="{0E09B7FF-5CAF-B872-E69E-C3729C13AF29}"/>
                    </a:ext>
                  </a:extLst>
                </p:cNvPr>
                <p:cNvSpPr/>
                <p:nvPr/>
              </p:nvSpPr>
              <p:spPr>
                <a:xfrm>
                  <a:off x="440137" y="4145621"/>
                  <a:ext cx="2841264" cy="1173619"/>
                </a:xfrm>
                <a:prstGeom prst="roundRect">
                  <a:avLst>
                    <a:gd name="adj" fmla="val 9090"/>
                  </a:avLst>
                </a:prstGeom>
                <a:solidFill>
                  <a:srgbClr val="DEE0E3">
                    <a:alpha val="20000"/>
                  </a:srgbClr>
                </a:solidFill>
                <a:ln w="25400" cap="flat" cmpd="sng">
                  <a:solidFill>
                    <a:srgbClr val="2B2F36">
                      <a:alpha val="2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1400" dirty="0"/>
                </a:p>
              </p:txBody>
            </p:sp>
            <p:grpSp>
              <p:nvGrpSpPr>
                <p:cNvPr id="214" name="组合 213">
                  <a:extLst>
                    <a:ext uri="{FF2B5EF4-FFF2-40B4-BE49-F238E27FC236}">
                      <a16:creationId xmlns:a16="http://schemas.microsoft.com/office/drawing/2014/main" id="{F2B7B300-5D63-0597-A81E-011E239C71B3}"/>
                    </a:ext>
                  </a:extLst>
                </p:cNvPr>
                <p:cNvGrpSpPr/>
                <p:nvPr/>
              </p:nvGrpSpPr>
              <p:grpSpPr>
                <a:xfrm>
                  <a:off x="388700" y="4438337"/>
                  <a:ext cx="2130604" cy="836473"/>
                  <a:chOff x="-148520" y="4750456"/>
                  <a:chExt cx="2130604" cy="836473"/>
                </a:xfrm>
              </p:grpSpPr>
              <p:sp>
                <p:nvSpPr>
                  <p:cNvPr id="170" name="椭圆 169">
                    <a:extLst>
                      <a:ext uri="{FF2B5EF4-FFF2-40B4-BE49-F238E27FC236}">
                        <a16:creationId xmlns:a16="http://schemas.microsoft.com/office/drawing/2014/main" id="{D1E65B99-1A7B-045F-A80A-79BEE0E3FBD2}"/>
                      </a:ext>
                    </a:extLst>
                  </p:cNvPr>
                  <p:cNvSpPr/>
                  <p:nvPr/>
                </p:nvSpPr>
                <p:spPr>
                  <a:xfrm>
                    <a:off x="633982" y="5061844"/>
                    <a:ext cx="1245661" cy="525085"/>
                  </a:xfrm>
                  <a:prstGeom prst="ellipse">
                    <a:avLst/>
                  </a:prstGeom>
                  <a:solidFill>
                    <a:srgbClr val="92D050">
                      <a:alpha val="50000"/>
                    </a:srgb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200" dirty="0"/>
                  </a:p>
                </p:txBody>
              </p:sp>
              <p:sp>
                <p:nvSpPr>
                  <p:cNvPr id="168" name="椭圆 167">
                    <a:extLst>
                      <a:ext uri="{FF2B5EF4-FFF2-40B4-BE49-F238E27FC236}">
                        <a16:creationId xmlns:a16="http://schemas.microsoft.com/office/drawing/2014/main" id="{2DA5C961-81AC-C259-6438-10F15AFA47F0}"/>
                      </a:ext>
                    </a:extLst>
                  </p:cNvPr>
                  <p:cNvSpPr/>
                  <p:nvPr/>
                </p:nvSpPr>
                <p:spPr>
                  <a:xfrm>
                    <a:off x="631699" y="4775413"/>
                    <a:ext cx="1239108" cy="592921"/>
                  </a:xfrm>
                  <a:prstGeom prst="ellipse">
                    <a:avLst/>
                  </a:prstGeom>
                  <a:solidFill>
                    <a:srgbClr val="ED1121">
                      <a:alpha val="49804"/>
                    </a:srgbClr>
                  </a:solidFill>
                  <a:ln>
                    <a:noFill/>
                  </a:ln>
                </p:spPr>
                <p:style>
                  <a:lnRef idx="1">
                    <a:schemeClr val="accent6"/>
                  </a:lnRef>
                  <a:fillRef idx="2">
                    <a:schemeClr val="accent6"/>
                  </a:fillRef>
                  <a:effectRef idx="1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100" dirty="0"/>
                  </a:p>
                </p:txBody>
              </p:sp>
              <p:sp>
                <p:nvSpPr>
                  <p:cNvPr id="176" name="AutoShape 119">
                    <a:extLst>
                      <a:ext uri="{FF2B5EF4-FFF2-40B4-BE49-F238E27FC236}">
                        <a16:creationId xmlns:a16="http://schemas.microsoft.com/office/drawing/2014/main" id="{AEA619EA-8002-8960-72D1-C8B97F5AAB7B}"/>
                      </a:ext>
                    </a:extLst>
                  </p:cNvPr>
                  <p:cNvSpPr/>
                  <p:nvPr/>
                </p:nvSpPr>
                <p:spPr>
                  <a:xfrm>
                    <a:off x="840574" y="4910193"/>
                    <a:ext cx="1077831" cy="17607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/>
                      <a:t>Button, Joystick</a:t>
                    </a:r>
                    <a:endParaRPr lang="en-US" sz="1100" dirty="0"/>
                  </a:p>
                </p:txBody>
              </p:sp>
              <p:sp>
                <p:nvSpPr>
                  <p:cNvPr id="177" name="AutoShape 119">
                    <a:extLst>
                      <a:ext uri="{FF2B5EF4-FFF2-40B4-BE49-F238E27FC236}">
                        <a16:creationId xmlns:a16="http://schemas.microsoft.com/office/drawing/2014/main" id="{5E166DB2-A75C-B171-FC31-56097B1609A7}"/>
                      </a:ext>
                    </a:extLst>
                  </p:cNvPr>
                  <p:cNvSpPr/>
                  <p:nvPr/>
                </p:nvSpPr>
                <p:spPr>
                  <a:xfrm>
                    <a:off x="944384" y="5329297"/>
                    <a:ext cx="976684" cy="25178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/>
                      <a:t>Box, Coin</a:t>
                    </a:r>
                    <a:endParaRPr lang="en-US" sz="1100" dirty="0"/>
                  </a:p>
                </p:txBody>
              </p:sp>
              <p:sp>
                <p:nvSpPr>
                  <p:cNvPr id="178" name="AutoShape 119">
                    <a:extLst>
                      <a:ext uri="{FF2B5EF4-FFF2-40B4-BE49-F238E27FC236}">
                        <a16:creationId xmlns:a16="http://schemas.microsoft.com/office/drawing/2014/main" id="{D2402F8E-E381-FBB3-D7E2-9ABA4D026758}"/>
                      </a:ext>
                    </a:extLst>
                  </p:cNvPr>
                  <p:cNvSpPr/>
                  <p:nvPr/>
                </p:nvSpPr>
                <p:spPr>
                  <a:xfrm>
                    <a:off x="-148520" y="5328449"/>
                    <a:ext cx="844242" cy="25178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Grabbable</a:t>
                    </a:r>
                    <a:endParaRPr lang="en-US" sz="1400" dirty="0"/>
                  </a:p>
                </p:txBody>
              </p:sp>
              <p:sp>
                <p:nvSpPr>
                  <p:cNvPr id="212" name="AutoShape 119">
                    <a:extLst>
                      <a:ext uri="{FF2B5EF4-FFF2-40B4-BE49-F238E27FC236}">
                        <a16:creationId xmlns:a16="http://schemas.microsoft.com/office/drawing/2014/main" id="{E039E8CC-55A6-E96B-4E85-08A5F11556D9}"/>
                      </a:ext>
                    </a:extLst>
                  </p:cNvPr>
                  <p:cNvSpPr/>
                  <p:nvPr/>
                </p:nvSpPr>
                <p:spPr>
                  <a:xfrm>
                    <a:off x="-126545" y="4750456"/>
                    <a:ext cx="829592" cy="232346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 algn="ctr">
                      <a:defRPr/>
                    </a:pPr>
                    <a:r>
                      <a:rPr lang="en-US" sz="1000" dirty="0"/>
                      <a:t>Triggerable</a:t>
                    </a:r>
                    <a:endParaRPr lang="en-US" sz="1400" dirty="0"/>
                  </a:p>
                </p:txBody>
              </p:sp>
              <p:sp>
                <p:nvSpPr>
                  <p:cNvPr id="213" name="AutoShape 119">
                    <a:extLst>
                      <a:ext uri="{FF2B5EF4-FFF2-40B4-BE49-F238E27FC236}">
                        <a16:creationId xmlns:a16="http://schemas.microsoft.com/office/drawing/2014/main" id="{B4A27EA1-B818-9650-4E6B-74EC109AE6B4}"/>
                      </a:ext>
                    </a:extLst>
                  </p:cNvPr>
                  <p:cNvSpPr/>
                  <p:nvPr/>
                </p:nvSpPr>
                <p:spPr>
                  <a:xfrm>
                    <a:off x="673985" y="5112469"/>
                    <a:ext cx="1308099" cy="251788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800" dirty="0"/>
                      <a:t>Gun, Cigarette Lighter</a:t>
                    </a:r>
                    <a:endParaRPr lang="en-US" sz="1100" dirty="0"/>
                  </a:p>
                </p:txBody>
              </p:sp>
            </p:grpSp>
            <p:sp>
              <p:nvSpPr>
                <p:cNvPr id="218" name="文本框 217">
                  <a:extLst>
                    <a:ext uri="{FF2B5EF4-FFF2-40B4-BE49-F238E27FC236}">
                      <a16:creationId xmlns:a16="http://schemas.microsoft.com/office/drawing/2014/main" id="{6FEC9539-0432-02EA-ADD2-364E519891ED}"/>
                    </a:ext>
                  </a:extLst>
                </p:cNvPr>
                <p:cNvSpPr txBox="1"/>
                <p:nvPr/>
              </p:nvSpPr>
              <p:spPr>
                <a:xfrm>
                  <a:off x="608931" y="4160474"/>
                  <a:ext cx="2625878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1100" dirty="0"/>
                    <a:t>Abstraction </a:t>
                  </a:r>
                  <a:r>
                    <a:rPr lang="en-US" altLang="zh-CN" sz="1100" dirty="0"/>
                    <a:t>of Interactable </a:t>
                  </a:r>
                  <a:r>
                    <a:rPr lang="zh-CN" altLang="en-US" sz="1100" dirty="0"/>
                    <a:t>Object</a:t>
                  </a:r>
                  <a:r>
                    <a:rPr lang="en-US" altLang="zh-CN" sz="1100" dirty="0"/>
                    <a:t>s</a:t>
                  </a:r>
                  <a:endParaRPr lang="zh-CN" altLang="en-US" sz="1100" dirty="0"/>
                </a:p>
              </p:txBody>
            </p:sp>
          </p:grpSp>
          <p:cxnSp>
            <p:nvCxnSpPr>
              <p:cNvPr id="317" name="直接连接符 316">
                <a:extLst>
                  <a:ext uri="{FF2B5EF4-FFF2-40B4-BE49-F238E27FC236}">
                    <a16:creationId xmlns:a16="http://schemas.microsoft.com/office/drawing/2014/main" id="{8C00FB14-B1F7-B23A-326E-ED08A2A35124}"/>
                  </a:ext>
                </a:extLst>
              </p:cNvPr>
              <p:cNvCxnSpPr>
                <a:cxnSpLocks/>
                <a:endCxn id="168" idx="2"/>
              </p:cNvCxnSpPr>
              <p:nvPr/>
            </p:nvCxnSpPr>
            <p:spPr>
              <a:xfrm>
                <a:off x="1020233" y="4659434"/>
                <a:ext cx="148686" cy="10032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直接连接符 326">
                <a:extLst>
                  <a:ext uri="{FF2B5EF4-FFF2-40B4-BE49-F238E27FC236}">
                    <a16:creationId xmlns:a16="http://schemas.microsoft.com/office/drawing/2014/main" id="{208C85B4-A04A-3145-5207-E45782DDF790}"/>
                  </a:ext>
                </a:extLst>
              </p:cNvPr>
              <p:cNvCxnSpPr>
                <a:cxnSpLocks/>
                <a:endCxn id="170" idx="2"/>
              </p:cNvCxnSpPr>
              <p:nvPr/>
            </p:nvCxnSpPr>
            <p:spPr>
              <a:xfrm flipV="1">
                <a:off x="1020233" y="5012268"/>
                <a:ext cx="150969" cy="71683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1" name="AutoShape 119">
                <a:extLst>
                  <a:ext uri="{FF2B5EF4-FFF2-40B4-BE49-F238E27FC236}">
                    <a16:creationId xmlns:a16="http://schemas.microsoft.com/office/drawing/2014/main" id="{390C07A8-C841-14E7-09D8-2D6180775FE6}"/>
                  </a:ext>
                </a:extLst>
              </p:cNvPr>
              <p:cNvSpPr/>
              <p:nvPr/>
            </p:nvSpPr>
            <p:spPr>
              <a:xfrm>
                <a:off x="2476699" y="4662319"/>
                <a:ext cx="849364" cy="380856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900" dirty="0"/>
                  <a:t>Triggerable &amp; Grabbable</a:t>
                </a:r>
                <a:endParaRPr lang="en-US" sz="1200" dirty="0"/>
              </a:p>
            </p:txBody>
          </p:sp>
        </p:grpSp>
        <p:cxnSp>
          <p:nvCxnSpPr>
            <p:cNvPr id="337" name="直接连接符 336">
              <a:extLst>
                <a:ext uri="{FF2B5EF4-FFF2-40B4-BE49-F238E27FC236}">
                  <a16:creationId xmlns:a16="http://schemas.microsoft.com/office/drawing/2014/main" id="{D537EAF5-6143-0049-1D5F-6098E79BF691}"/>
                </a:ext>
              </a:extLst>
            </p:cNvPr>
            <p:cNvCxnSpPr/>
            <p:nvPr/>
          </p:nvCxnSpPr>
          <p:spPr>
            <a:xfrm flipV="1">
              <a:off x="2166224" y="4758035"/>
              <a:ext cx="258233" cy="42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3" name="椭圆 152">
            <a:extLst>
              <a:ext uri="{FF2B5EF4-FFF2-40B4-BE49-F238E27FC236}">
                <a16:creationId xmlns:a16="http://schemas.microsoft.com/office/drawing/2014/main" id="{2A1065A7-6F04-E6B4-D5AD-2494C89C8842}"/>
              </a:ext>
            </a:extLst>
          </p:cNvPr>
          <p:cNvSpPr/>
          <p:nvPr/>
        </p:nvSpPr>
        <p:spPr>
          <a:xfrm>
            <a:off x="203646" y="175557"/>
            <a:ext cx="292100" cy="280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</a:t>
            </a:r>
            <a:endParaRPr lang="zh-CN" altLang="en-US" sz="1400" dirty="0"/>
          </a:p>
        </p:txBody>
      </p:sp>
      <p:sp>
        <p:nvSpPr>
          <p:cNvPr id="155" name="椭圆 154">
            <a:extLst>
              <a:ext uri="{FF2B5EF4-FFF2-40B4-BE49-F238E27FC236}">
                <a16:creationId xmlns:a16="http://schemas.microsoft.com/office/drawing/2014/main" id="{A9DAB602-3725-7725-1414-1E156E487F31}"/>
              </a:ext>
            </a:extLst>
          </p:cNvPr>
          <p:cNvSpPr/>
          <p:nvPr/>
        </p:nvSpPr>
        <p:spPr>
          <a:xfrm>
            <a:off x="192260" y="2894748"/>
            <a:ext cx="292100" cy="280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</a:t>
            </a:r>
            <a:endParaRPr lang="zh-CN" altLang="en-US" sz="1400" dirty="0"/>
          </a:p>
        </p:txBody>
      </p:sp>
      <p:sp>
        <p:nvSpPr>
          <p:cNvPr id="157" name="椭圆 156">
            <a:extLst>
              <a:ext uri="{FF2B5EF4-FFF2-40B4-BE49-F238E27FC236}">
                <a16:creationId xmlns:a16="http://schemas.microsoft.com/office/drawing/2014/main" id="{16F8DAFE-B37A-9227-8732-DAA4B944E990}"/>
              </a:ext>
            </a:extLst>
          </p:cNvPr>
          <p:cNvSpPr/>
          <p:nvPr/>
        </p:nvSpPr>
        <p:spPr>
          <a:xfrm>
            <a:off x="3566430" y="87596"/>
            <a:ext cx="292100" cy="28021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D</a:t>
            </a:r>
            <a:endParaRPr lang="zh-CN" altLang="en-US" sz="1400" dirty="0"/>
          </a:p>
        </p:txBody>
      </p:sp>
      <p:sp>
        <p:nvSpPr>
          <p:cNvPr id="182" name="矩形 181">
            <a:extLst>
              <a:ext uri="{FF2B5EF4-FFF2-40B4-BE49-F238E27FC236}">
                <a16:creationId xmlns:a16="http://schemas.microsoft.com/office/drawing/2014/main" id="{7A9B3E56-F89E-5FC2-5704-1D047D5142BC}"/>
              </a:ext>
            </a:extLst>
          </p:cNvPr>
          <p:cNvSpPr/>
          <p:nvPr/>
        </p:nvSpPr>
        <p:spPr>
          <a:xfrm>
            <a:off x="3564027" y="4507100"/>
            <a:ext cx="3607896" cy="674565"/>
          </a:xfrm>
          <a:prstGeom prst="rect">
            <a:avLst/>
          </a:prstGeom>
          <a:solidFill>
            <a:srgbClr val="EE822F">
              <a:alpha val="4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algn="ctr" defTabSz="914335">
              <a:buClrTx/>
              <a:defRPr/>
            </a:pPr>
            <a:endParaRPr lang="zh-CN" altLang="en-US" sz="1050" kern="1200" dirty="0">
              <a:solidFill>
                <a:prstClr val="white"/>
              </a:solidFill>
              <a:latin typeface="+mj-lt"/>
              <a:ea typeface="微软雅黑"/>
              <a:cs typeface="+mn-cs"/>
            </a:endParaRPr>
          </a:p>
        </p:txBody>
      </p:sp>
      <p:sp>
        <p:nvSpPr>
          <p:cNvPr id="181" name="矩形 180">
            <a:extLst>
              <a:ext uri="{FF2B5EF4-FFF2-40B4-BE49-F238E27FC236}">
                <a16:creationId xmlns:a16="http://schemas.microsoft.com/office/drawing/2014/main" id="{B6CE7424-8DC1-8043-B337-213D2FF10549}"/>
              </a:ext>
            </a:extLst>
          </p:cNvPr>
          <p:cNvSpPr/>
          <p:nvPr/>
        </p:nvSpPr>
        <p:spPr>
          <a:xfrm>
            <a:off x="3563625" y="3748349"/>
            <a:ext cx="3607896" cy="658987"/>
          </a:xfrm>
          <a:prstGeom prst="rect">
            <a:avLst/>
          </a:prstGeom>
          <a:solidFill>
            <a:srgbClr val="6A8ED5"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algn="ctr" defTabSz="914335">
              <a:buClrTx/>
              <a:defRPr/>
            </a:pPr>
            <a:endParaRPr lang="zh-CN" altLang="en-US" sz="1050" kern="1200" dirty="0">
              <a:solidFill>
                <a:prstClr val="white"/>
              </a:solidFill>
              <a:latin typeface="+mj-lt"/>
              <a:ea typeface="微软雅黑"/>
              <a:cs typeface="+mn-cs"/>
            </a:endParaRPr>
          </a:p>
        </p:txBody>
      </p:sp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952D6875-5D8B-0F88-09CB-FDA86F46E2D6}"/>
              </a:ext>
            </a:extLst>
          </p:cNvPr>
          <p:cNvSpPr/>
          <p:nvPr/>
        </p:nvSpPr>
        <p:spPr>
          <a:xfrm>
            <a:off x="4829137" y="3800876"/>
            <a:ext cx="1016853" cy="180000"/>
          </a:xfrm>
          <a:prstGeom prst="roundRect">
            <a:avLst/>
          </a:prstGeom>
          <a:gradFill>
            <a:gsLst>
              <a:gs pos="0">
                <a:srgbClr val="4874CB">
                  <a:lumOff val="17500"/>
                </a:srgbClr>
              </a:gs>
              <a:gs pos="100000">
                <a:srgbClr val="4874CB"/>
              </a:gs>
            </a:gsLst>
            <a:lin ang="2700000" scaled="0"/>
          </a:gradFill>
          <a:ln w="12700" cap="flat" cmpd="sng" algn="ctr">
            <a:solidFill>
              <a:srgbClr val="4874CB"/>
            </a:solidFill>
            <a:prstDash val="solid"/>
            <a:miter lim="800000"/>
          </a:ln>
          <a:effectLst>
            <a:outerShdw blurRad="101600" dist="50800" dir="5400000" algn="ctr" rotWithShape="0">
              <a:srgbClr val="4874CB">
                <a:alpha val="60000"/>
              </a:srgbClr>
            </a:outerShdw>
          </a:effectLst>
        </p:spPr>
        <p:txBody>
          <a:bodyPr rtlCol="0" anchor="ctr"/>
          <a:lstStyle/>
          <a:p>
            <a:pPr algn="ctr"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Base Action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87" name="矩形: 圆角 186">
            <a:extLst>
              <a:ext uri="{FF2B5EF4-FFF2-40B4-BE49-F238E27FC236}">
                <a16:creationId xmlns:a16="http://schemas.microsoft.com/office/drawing/2014/main" id="{DBFA2BFE-E434-5CD7-0ECA-BA17613AA200}"/>
              </a:ext>
            </a:extLst>
          </p:cNvPr>
          <p:cNvSpPr/>
          <p:nvPr/>
        </p:nvSpPr>
        <p:spPr>
          <a:xfrm>
            <a:off x="4146869" y="4130940"/>
            <a:ext cx="1016853" cy="180000"/>
          </a:xfrm>
          <a:prstGeom prst="roundRect">
            <a:avLst/>
          </a:prstGeom>
          <a:gradFill>
            <a:gsLst>
              <a:gs pos="0">
                <a:srgbClr val="4874CB">
                  <a:lumOff val="17500"/>
                </a:srgbClr>
              </a:gs>
              <a:gs pos="100000">
                <a:srgbClr val="4874CB"/>
              </a:gs>
            </a:gsLst>
            <a:lin ang="2700000" scaled="0"/>
          </a:gradFill>
          <a:ln w="12700" cap="flat" cmpd="sng" algn="ctr">
            <a:solidFill>
              <a:srgbClr val="4874CB"/>
            </a:solidFill>
            <a:prstDash val="solid"/>
            <a:miter lim="800000"/>
          </a:ln>
          <a:effectLst>
            <a:outerShdw blurRad="101600" dist="50800" dir="5400000" algn="ctr" rotWithShape="0">
              <a:srgbClr val="4874CB">
                <a:alpha val="60000"/>
              </a:srgbClr>
            </a:outerShdw>
          </a:effectLst>
        </p:spPr>
        <p:txBody>
          <a:bodyPr rtlCol="0" anchor="ctr"/>
          <a:lstStyle/>
          <a:p>
            <a:pPr algn="ctr"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Grab Action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88" name="矩形: 圆角 187">
            <a:extLst>
              <a:ext uri="{FF2B5EF4-FFF2-40B4-BE49-F238E27FC236}">
                <a16:creationId xmlns:a16="http://schemas.microsoft.com/office/drawing/2014/main" id="{6699670C-5A30-90E7-AD92-F463FA240989}"/>
              </a:ext>
            </a:extLst>
          </p:cNvPr>
          <p:cNvSpPr/>
          <p:nvPr/>
        </p:nvSpPr>
        <p:spPr>
          <a:xfrm>
            <a:off x="5493199" y="4132117"/>
            <a:ext cx="1155013" cy="180000"/>
          </a:xfrm>
          <a:prstGeom prst="roundRect">
            <a:avLst/>
          </a:prstGeom>
          <a:gradFill>
            <a:gsLst>
              <a:gs pos="0">
                <a:srgbClr val="4874CB">
                  <a:lumOff val="17500"/>
                </a:srgbClr>
              </a:gs>
              <a:gs pos="100000">
                <a:srgbClr val="4874CB"/>
              </a:gs>
            </a:gsLst>
            <a:lin ang="2700000" scaled="0"/>
          </a:gradFill>
          <a:ln w="12700" cap="flat" cmpd="sng" algn="ctr">
            <a:solidFill>
              <a:srgbClr val="4874CB"/>
            </a:solidFill>
            <a:prstDash val="solid"/>
            <a:miter lim="800000"/>
          </a:ln>
          <a:effectLst>
            <a:outerShdw blurRad="101600" dist="50800" dir="5400000" algn="ctr" rotWithShape="0">
              <a:srgbClr val="4874CB">
                <a:alpha val="60000"/>
              </a:srgbClr>
            </a:outerShdw>
          </a:effectLst>
        </p:spPr>
        <p:txBody>
          <a:bodyPr rtlCol="0" anchor="ctr"/>
          <a:lstStyle/>
          <a:p>
            <a:pPr algn="ctr"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Trigger Action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89" name="文本框 188">
            <a:extLst>
              <a:ext uri="{FF2B5EF4-FFF2-40B4-BE49-F238E27FC236}">
                <a16:creationId xmlns:a16="http://schemas.microsoft.com/office/drawing/2014/main" id="{3BB0CF74-328E-E94D-EB10-8498CCA95E90}"/>
              </a:ext>
            </a:extLst>
          </p:cNvPr>
          <p:cNvSpPr txBox="1"/>
          <p:nvPr/>
        </p:nvSpPr>
        <p:spPr>
          <a:xfrm>
            <a:off x="4658345" y="3910092"/>
            <a:ext cx="573466" cy="25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Inherit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cxnSp>
        <p:nvCxnSpPr>
          <p:cNvPr id="190" name="连接符: 曲线 189">
            <a:extLst>
              <a:ext uri="{FF2B5EF4-FFF2-40B4-BE49-F238E27FC236}">
                <a16:creationId xmlns:a16="http://schemas.microsoft.com/office/drawing/2014/main" id="{63F61584-454A-5D63-0B16-589ACED6A258}"/>
              </a:ext>
            </a:extLst>
          </p:cNvPr>
          <p:cNvCxnSpPr>
            <a:cxnSpLocks/>
            <a:stCxn id="187" idx="0"/>
            <a:endCxn id="186" idx="1"/>
          </p:cNvCxnSpPr>
          <p:nvPr/>
        </p:nvCxnSpPr>
        <p:spPr>
          <a:xfrm rot="5400000" flipH="1" flipV="1">
            <a:off x="4622176" y="3923996"/>
            <a:ext cx="240064" cy="173841"/>
          </a:xfrm>
          <a:prstGeom prst="curved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1" name="连接符: 曲线 190">
            <a:extLst>
              <a:ext uri="{FF2B5EF4-FFF2-40B4-BE49-F238E27FC236}">
                <a16:creationId xmlns:a16="http://schemas.microsoft.com/office/drawing/2014/main" id="{D0DD4E76-05D9-1CC3-43DD-9DC3E19F6319}"/>
              </a:ext>
            </a:extLst>
          </p:cNvPr>
          <p:cNvCxnSpPr>
            <a:cxnSpLocks/>
            <a:stCxn id="188" idx="0"/>
            <a:endCxn id="186" idx="3"/>
          </p:cNvCxnSpPr>
          <p:nvPr/>
        </p:nvCxnSpPr>
        <p:spPr>
          <a:xfrm rot="16200000" flipV="1">
            <a:off x="5837728" y="3899139"/>
            <a:ext cx="241241" cy="224716"/>
          </a:xfrm>
          <a:prstGeom prst="curved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2" name="矩形: 圆角 191">
            <a:extLst>
              <a:ext uri="{FF2B5EF4-FFF2-40B4-BE49-F238E27FC236}">
                <a16:creationId xmlns:a16="http://schemas.microsoft.com/office/drawing/2014/main" id="{B7BB51EE-A68C-13DC-5B90-C5E212D8472D}"/>
              </a:ext>
            </a:extLst>
          </p:cNvPr>
          <p:cNvSpPr/>
          <p:nvPr/>
        </p:nvSpPr>
        <p:spPr>
          <a:xfrm>
            <a:off x="4821478" y="4543300"/>
            <a:ext cx="1016853" cy="180000"/>
          </a:xfrm>
          <a:prstGeom prst="roundRect">
            <a:avLst/>
          </a:prstGeom>
          <a:gradFill>
            <a:gsLst>
              <a:gs pos="0">
                <a:srgbClr val="EE822F">
                  <a:lumOff val="17500"/>
                </a:srgbClr>
              </a:gs>
              <a:gs pos="100000">
                <a:srgbClr val="EE822F"/>
              </a:gs>
            </a:gsLst>
            <a:lin ang="2700000" scaled="0"/>
          </a:gradFill>
          <a:ln w="12700" cap="flat" cmpd="sng" algn="ctr">
            <a:solidFill>
              <a:srgbClr val="EE822F"/>
            </a:solidFill>
            <a:prstDash val="solid"/>
            <a:miter lim="800000"/>
          </a:ln>
          <a:effectLst>
            <a:outerShdw blurRad="101600" dist="50800" dir="5400000" algn="ctr" rotWithShape="0">
              <a:srgbClr val="EE822F">
                <a:alpha val="60000"/>
              </a:srgbClr>
            </a:outerShdw>
          </a:effectLst>
        </p:spPr>
        <p:txBody>
          <a:bodyPr rtlCol="0" anchor="ctr"/>
          <a:lstStyle/>
          <a:p>
            <a:pPr algn="ctr"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Base Entity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93" name="矩形: 圆角 192">
            <a:extLst>
              <a:ext uri="{FF2B5EF4-FFF2-40B4-BE49-F238E27FC236}">
                <a16:creationId xmlns:a16="http://schemas.microsoft.com/office/drawing/2014/main" id="{F5E5DF41-85F5-4ED4-F646-F8FAFE89C792}"/>
              </a:ext>
            </a:extLst>
          </p:cNvPr>
          <p:cNvSpPr/>
          <p:nvPr/>
        </p:nvSpPr>
        <p:spPr>
          <a:xfrm>
            <a:off x="3886650" y="4915068"/>
            <a:ext cx="1290461" cy="180000"/>
          </a:xfrm>
          <a:prstGeom prst="roundRect">
            <a:avLst/>
          </a:prstGeom>
          <a:gradFill>
            <a:gsLst>
              <a:gs pos="0">
                <a:srgbClr val="EE822F">
                  <a:lumOff val="17500"/>
                </a:srgbClr>
              </a:gs>
              <a:gs pos="100000">
                <a:srgbClr val="EE822F"/>
              </a:gs>
            </a:gsLst>
            <a:lin ang="2700000" scaled="0"/>
          </a:gradFill>
          <a:ln w="12700" cap="flat" cmpd="sng" algn="ctr">
            <a:solidFill>
              <a:srgbClr val="EE822F"/>
            </a:solidFill>
            <a:prstDash val="solid"/>
            <a:miter lim="800000"/>
          </a:ln>
          <a:effectLst>
            <a:outerShdw blurRad="101600" dist="50800" dir="5400000" algn="ctr" rotWithShape="0">
              <a:srgbClr val="EE822F">
                <a:alpha val="60000"/>
              </a:srgbClr>
            </a:outerShdw>
          </a:effectLst>
        </p:spPr>
        <p:txBody>
          <a:bodyPr rtlCol="0" anchor="ctr"/>
          <a:lstStyle/>
          <a:p>
            <a:pPr algn="ctr"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Grabbable Entity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94" name="矩形: 圆角 193">
            <a:extLst>
              <a:ext uri="{FF2B5EF4-FFF2-40B4-BE49-F238E27FC236}">
                <a16:creationId xmlns:a16="http://schemas.microsoft.com/office/drawing/2014/main" id="{ED2DE75C-2E52-5D63-2AAE-567535DCFE88}"/>
              </a:ext>
            </a:extLst>
          </p:cNvPr>
          <p:cNvSpPr/>
          <p:nvPr/>
        </p:nvSpPr>
        <p:spPr>
          <a:xfrm>
            <a:off x="5476266" y="4915068"/>
            <a:ext cx="1375593" cy="180000"/>
          </a:xfrm>
          <a:prstGeom prst="roundRect">
            <a:avLst/>
          </a:prstGeom>
          <a:gradFill>
            <a:gsLst>
              <a:gs pos="0">
                <a:srgbClr val="EE822F">
                  <a:lumOff val="17500"/>
                </a:srgbClr>
              </a:gs>
              <a:gs pos="100000">
                <a:srgbClr val="EE822F"/>
              </a:gs>
            </a:gsLst>
            <a:lin ang="2700000" scaled="0"/>
          </a:gradFill>
          <a:ln w="12700" cap="flat" cmpd="sng" algn="ctr">
            <a:solidFill>
              <a:srgbClr val="EE822F"/>
            </a:solidFill>
            <a:prstDash val="solid"/>
            <a:miter lim="800000"/>
          </a:ln>
          <a:effectLst>
            <a:outerShdw blurRad="101600" dist="50800" dir="5400000" algn="ctr" rotWithShape="0">
              <a:srgbClr val="EE822F">
                <a:alpha val="60000"/>
              </a:srgbClr>
            </a:outerShdw>
          </a:effectLst>
        </p:spPr>
        <p:txBody>
          <a:bodyPr rtlCol="0" anchor="ctr"/>
          <a:lstStyle/>
          <a:p>
            <a:pPr algn="ctr"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Triggerable Entity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EADEA7D4-962A-8218-A71C-A658A03EB4B1}"/>
              </a:ext>
            </a:extLst>
          </p:cNvPr>
          <p:cNvSpPr txBox="1"/>
          <p:nvPr/>
        </p:nvSpPr>
        <p:spPr>
          <a:xfrm>
            <a:off x="6135942" y="4695558"/>
            <a:ext cx="573466" cy="25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Inherit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cxnSp>
        <p:nvCxnSpPr>
          <p:cNvPr id="196" name="连接符: 曲线 195">
            <a:extLst>
              <a:ext uri="{FF2B5EF4-FFF2-40B4-BE49-F238E27FC236}">
                <a16:creationId xmlns:a16="http://schemas.microsoft.com/office/drawing/2014/main" id="{97F6C8EA-CD22-1811-4A2B-8DD19A89FC1D}"/>
              </a:ext>
            </a:extLst>
          </p:cNvPr>
          <p:cNvCxnSpPr>
            <a:cxnSpLocks/>
            <a:stCxn id="193" idx="0"/>
            <a:endCxn id="192" idx="1"/>
          </p:cNvCxnSpPr>
          <p:nvPr/>
        </p:nvCxnSpPr>
        <p:spPr>
          <a:xfrm rot="5400000" flipH="1" flipV="1">
            <a:off x="4535787" y="4629394"/>
            <a:ext cx="281768" cy="289597"/>
          </a:xfrm>
          <a:prstGeom prst="curved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7" name="连接符: 曲线 196">
            <a:extLst>
              <a:ext uri="{FF2B5EF4-FFF2-40B4-BE49-F238E27FC236}">
                <a16:creationId xmlns:a16="http://schemas.microsoft.com/office/drawing/2014/main" id="{96223471-2FF8-6C11-D1A1-9B4597A71356}"/>
              </a:ext>
            </a:extLst>
          </p:cNvPr>
          <p:cNvCxnSpPr>
            <a:cxnSpLocks/>
            <a:stCxn id="194" idx="0"/>
            <a:endCxn id="192" idx="3"/>
          </p:cNvCxnSpPr>
          <p:nvPr/>
        </p:nvCxnSpPr>
        <p:spPr>
          <a:xfrm rot="16200000" flipV="1">
            <a:off x="5860305" y="4611318"/>
            <a:ext cx="281768" cy="325732"/>
          </a:xfrm>
          <a:prstGeom prst="curvedConnector2">
            <a:avLst/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5" name="连接符: 曲线 204">
            <a:extLst>
              <a:ext uri="{FF2B5EF4-FFF2-40B4-BE49-F238E27FC236}">
                <a16:creationId xmlns:a16="http://schemas.microsoft.com/office/drawing/2014/main" id="{3A11CA9D-C8E0-A8D1-1B22-F1D7AC5CC81B}"/>
              </a:ext>
            </a:extLst>
          </p:cNvPr>
          <p:cNvCxnSpPr>
            <a:cxnSpLocks/>
            <a:stCxn id="187" idx="1"/>
            <a:endCxn id="193" idx="1"/>
          </p:cNvCxnSpPr>
          <p:nvPr/>
        </p:nvCxnSpPr>
        <p:spPr>
          <a:xfrm rot="10800000" flipV="1">
            <a:off x="3886651" y="4220940"/>
            <a:ext cx="260219" cy="784128"/>
          </a:xfrm>
          <a:prstGeom prst="curvedConnector3">
            <a:avLst>
              <a:gd name="adj1" fmla="val 187849"/>
            </a:avLst>
          </a:prstGeom>
          <a:noFill/>
          <a:ln w="50800" cap="flat" cmpd="sng" algn="ctr">
            <a:solidFill>
              <a:srgbClr val="4874CB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6" name="连接符: 曲线 205">
            <a:extLst>
              <a:ext uri="{FF2B5EF4-FFF2-40B4-BE49-F238E27FC236}">
                <a16:creationId xmlns:a16="http://schemas.microsoft.com/office/drawing/2014/main" id="{D93F31B8-FC78-41A4-519D-2BE801C1E82F}"/>
              </a:ext>
            </a:extLst>
          </p:cNvPr>
          <p:cNvCxnSpPr>
            <a:cxnSpLocks/>
            <a:stCxn id="188" idx="3"/>
            <a:endCxn id="194" idx="3"/>
          </p:cNvCxnSpPr>
          <p:nvPr/>
        </p:nvCxnSpPr>
        <p:spPr>
          <a:xfrm>
            <a:off x="6648212" y="4222125"/>
            <a:ext cx="203647" cy="782951"/>
          </a:xfrm>
          <a:prstGeom prst="curvedConnector3">
            <a:avLst>
              <a:gd name="adj1" fmla="val 212253"/>
            </a:avLst>
          </a:prstGeom>
          <a:noFill/>
          <a:ln w="50800" cap="flat" cmpd="sng" algn="ctr">
            <a:solidFill>
              <a:srgbClr val="4874CB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8" name="文本框 207">
            <a:extLst>
              <a:ext uri="{FF2B5EF4-FFF2-40B4-BE49-F238E27FC236}">
                <a16:creationId xmlns:a16="http://schemas.microsoft.com/office/drawing/2014/main" id="{FC7F1986-8F04-8A47-7357-B383FD56FCC9}"/>
              </a:ext>
            </a:extLst>
          </p:cNvPr>
          <p:cNvSpPr txBox="1"/>
          <p:nvPr/>
        </p:nvSpPr>
        <p:spPr>
          <a:xfrm>
            <a:off x="3674787" y="4516660"/>
            <a:ext cx="693736" cy="25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Grab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210" name="文本框 209">
            <a:extLst>
              <a:ext uri="{FF2B5EF4-FFF2-40B4-BE49-F238E27FC236}">
                <a16:creationId xmlns:a16="http://schemas.microsoft.com/office/drawing/2014/main" id="{AA0AD51C-76DD-925C-089F-70C52EA072F8}"/>
              </a:ext>
            </a:extLst>
          </p:cNvPr>
          <p:cNvSpPr txBox="1"/>
          <p:nvPr/>
        </p:nvSpPr>
        <p:spPr>
          <a:xfrm>
            <a:off x="6448882" y="4491143"/>
            <a:ext cx="690374" cy="25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Trigger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024C2AB6-CC94-C65B-7B67-F3B45A9A8CDE}"/>
              </a:ext>
            </a:extLst>
          </p:cNvPr>
          <p:cNvGrpSpPr/>
          <p:nvPr/>
        </p:nvGrpSpPr>
        <p:grpSpPr>
          <a:xfrm>
            <a:off x="3414485" y="2870611"/>
            <a:ext cx="3894239" cy="2400933"/>
            <a:chOff x="3488650" y="3452122"/>
            <a:chExt cx="3894239" cy="2400933"/>
          </a:xfrm>
        </p:grpSpPr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78532F2D-405A-CC8F-32A6-F02D41D381DF}"/>
                </a:ext>
              </a:extLst>
            </p:cNvPr>
            <p:cNvSpPr/>
            <p:nvPr/>
          </p:nvSpPr>
          <p:spPr>
            <a:xfrm>
              <a:off x="3488650" y="3452122"/>
              <a:ext cx="3894239" cy="2400933"/>
            </a:xfrm>
            <a:prstGeom prst="roundRect">
              <a:avLst>
                <a:gd name="adj" fmla="val 0"/>
              </a:avLst>
            </a:prstGeom>
            <a:noFill/>
            <a:ln w="31750" cap="flat" cmpd="sng">
              <a:solidFill>
                <a:srgbClr val="00B050"/>
              </a:solidFill>
              <a:prstDash val="dash"/>
            </a:ln>
          </p:spPr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 sz="1200" dirty="0"/>
            </a:p>
          </p:txBody>
        </p:sp>
        <p:sp>
          <p:nvSpPr>
            <p:cNvPr id="215" name="AutoShape 2">
              <a:extLst>
                <a:ext uri="{FF2B5EF4-FFF2-40B4-BE49-F238E27FC236}">
                  <a16:creationId xmlns:a16="http://schemas.microsoft.com/office/drawing/2014/main" id="{B03B425F-CCBA-EA2C-A27E-38A7CA7ADD51}"/>
                </a:ext>
              </a:extLst>
            </p:cNvPr>
            <p:cNvSpPr/>
            <p:nvPr/>
          </p:nvSpPr>
          <p:spPr>
            <a:xfrm>
              <a:off x="3618464" y="3860025"/>
              <a:ext cx="3606840" cy="280219"/>
            </a:xfrm>
            <a:prstGeom prst="rect">
              <a:avLst/>
            </a:prstGeom>
            <a:solidFill>
              <a:srgbClr val="64E8D6">
                <a:alpha val="75000"/>
              </a:srgbClr>
            </a:solidFill>
            <a:ln w="12700" cap="flat">
              <a:noFill/>
              <a:prstDash val="solid"/>
            </a:ln>
          </p:spPr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r>
                <a:rPr lang="en-US" altLang="zh-CN" sz="1100" dirty="0"/>
                <a:t>Task Generator</a:t>
              </a:r>
              <a:r>
                <a:rPr lang="en-US" sz="1100" dirty="0"/>
                <a:t> &amp; Customized Task Model</a:t>
              </a:r>
              <a:endParaRPr sz="1100" dirty="0"/>
            </a:p>
          </p:txBody>
        </p:sp>
        <p:sp>
          <p:nvSpPr>
            <p:cNvPr id="260" name="AutoShape 27">
              <a:extLst>
                <a:ext uri="{FF2B5EF4-FFF2-40B4-BE49-F238E27FC236}">
                  <a16:creationId xmlns:a16="http://schemas.microsoft.com/office/drawing/2014/main" id="{06328E4B-7BD1-D6E1-DF4B-9ED411193124}"/>
                </a:ext>
              </a:extLst>
            </p:cNvPr>
            <p:cNvSpPr/>
            <p:nvPr/>
          </p:nvSpPr>
          <p:spPr>
            <a:xfrm rot="10800000">
              <a:off x="5662158" y="4130648"/>
              <a:ext cx="192655" cy="192649"/>
            </a:xfrm>
            <a:prstGeom prst="downArrow">
              <a:avLst>
                <a:gd name="adj1" fmla="val 50000"/>
                <a:gd name="adj2" fmla="val 50000"/>
              </a:avLst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 sz="1200"/>
            </a:p>
          </p:txBody>
        </p:sp>
        <p:sp>
          <p:nvSpPr>
            <p:cNvPr id="291" name="AutoShape 119">
              <a:extLst>
                <a:ext uri="{FF2B5EF4-FFF2-40B4-BE49-F238E27FC236}">
                  <a16:creationId xmlns:a16="http://schemas.microsoft.com/office/drawing/2014/main" id="{F1527144-A497-F807-ADCB-99602A01FA92}"/>
                </a:ext>
              </a:extLst>
            </p:cNvPr>
            <p:cNvSpPr/>
            <p:nvPr/>
          </p:nvSpPr>
          <p:spPr>
            <a:xfrm>
              <a:off x="3522367" y="4105348"/>
              <a:ext cx="2784192" cy="2159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100" dirty="0"/>
                <a:t>Parallel and serial combinations</a:t>
              </a:r>
            </a:p>
          </p:txBody>
        </p:sp>
        <p:sp>
          <p:nvSpPr>
            <p:cNvPr id="30" name="AutoShape 36">
              <a:extLst>
                <a:ext uri="{FF2B5EF4-FFF2-40B4-BE49-F238E27FC236}">
                  <a16:creationId xmlns:a16="http://schemas.microsoft.com/office/drawing/2014/main" id="{8061A5FC-1C87-0DA5-347D-7671B69CE0B8}"/>
                </a:ext>
              </a:extLst>
            </p:cNvPr>
            <p:cNvSpPr/>
            <p:nvPr/>
          </p:nvSpPr>
          <p:spPr>
            <a:xfrm>
              <a:off x="3608528" y="3515611"/>
              <a:ext cx="3139182" cy="2667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1600" b="1" dirty="0">
                  <a:solidFill>
                    <a:srgbClr val="1F2329"/>
                  </a:solidFill>
                </a:rPr>
                <a:t>EAT Framework</a:t>
              </a:r>
              <a:r>
                <a:rPr lang="en-US" altLang="zh-CN" sz="1600" dirty="0"/>
                <a:t> </a:t>
              </a:r>
              <a:r>
                <a:rPr lang="en-US" altLang="zh-CN" sz="1800" dirty="0"/>
                <a:t>(</a:t>
              </a:r>
              <a:r>
                <a:rPr lang="en-US" altLang="zh-C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§</a:t>
              </a:r>
              <a:r>
                <a:rPr lang="en-US" altLang="zh-CN" sz="18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6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III-C</a:t>
              </a:r>
              <a:r>
                <a:rPr lang="en-US" altLang="zh-CN" sz="1800" dirty="0"/>
                <a:t>) </a:t>
              </a:r>
              <a:endParaRPr lang="en-US" sz="1800" dirty="0"/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3A5D8D50-4255-6195-1F65-E9533CB4D5CE}"/>
                </a:ext>
              </a:extLst>
            </p:cNvPr>
            <p:cNvSpPr/>
            <p:nvPr/>
          </p:nvSpPr>
          <p:spPr>
            <a:xfrm>
              <a:off x="3653938" y="3533023"/>
              <a:ext cx="292100" cy="2802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C</a:t>
              </a:r>
              <a:endParaRPr lang="zh-CN" altLang="en-US" sz="1400" dirty="0"/>
            </a:p>
          </p:txBody>
        </p:sp>
      </p:grpSp>
      <p:sp>
        <p:nvSpPr>
          <p:cNvPr id="93" name="文本框 92">
            <a:extLst>
              <a:ext uri="{FF2B5EF4-FFF2-40B4-BE49-F238E27FC236}">
                <a16:creationId xmlns:a16="http://schemas.microsoft.com/office/drawing/2014/main" id="{64E124FC-6EF1-544E-358D-710A6072675E}"/>
              </a:ext>
            </a:extLst>
          </p:cNvPr>
          <p:cNvSpPr txBox="1"/>
          <p:nvPr/>
        </p:nvSpPr>
        <p:spPr>
          <a:xfrm>
            <a:off x="8772610" y="2140059"/>
            <a:ext cx="1286061" cy="264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Decision Making</a:t>
            </a:r>
          </a:p>
        </p:txBody>
      </p:sp>
      <p:sp>
        <p:nvSpPr>
          <p:cNvPr id="160" name="AutoShape 119">
            <a:extLst>
              <a:ext uri="{FF2B5EF4-FFF2-40B4-BE49-F238E27FC236}">
                <a16:creationId xmlns:a16="http://schemas.microsoft.com/office/drawing/2014/main" id="{1E3437F8-C384-56FD-1FB4-2E2F2A8D6B68}"/>
              </a:ext>
            </a:extLst>
          </p:cNvPr>
          <p:cNvSpPr/>
          <p:nvPr/>
        </p:nvSpPr>
        <p:spPr>
          <a:xfrm>
            <a:off x="3967922" y="1382814"/>
            <a:ext cx="860063" cy="23921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000" dirty="0">
                <a:solidFill>
                  <a:schemeClr val="tx1"/>
                </a:solidFill>
              </a:rPr>
              <a:t>All Scripts</a:t>
            </a:r>
            <a:endParaRPr lang="en-US" sz="1400" dirty="0">
              <a:solidFill>
                <a:schemeClr val="tx1"/>
              </a:solidFill>
            </a:endParaRPr>
          </a:p>
        </p:txBody>
      </p:sp>
      <p:grpSp>
        <p:nvGrpSpPr>
          <p:cNvPr id="163" name="Group 45">
            <a:extLst>
              <a:ext uri="{FF2B5EF4-FFF2-40B4-BE49-F238E27FC236}">
                <a16:creationId xmlns:a16="http://schemas.microsoft.com/office/drawing/2014/main" id="{C1A10C7E-7062-58EE-FDB2-BB97F5BF0F80}"/>
              </a:ext>
            </a:extLst>
          </p:cNvPr>
          <p:cNvGrpSpPr/>
          <p:nvPr/>
        </p:nvGrpSpPr>
        <p:grpSpPr>
          <a:xfrm>
            <a:off x="7706310" y="2365715"/>
            <a:ext cx="1547419" cy="290428"/>
            <a:chOff x="4384241" y="5275402"/>
            <a:chExt cx="1601074" cy="348132"/>
          </a:xfrm>
        </p:grpSpPr>
        <p:sp>
          <p:nvSpPr>
            <p:cNvPr id="171" name="AutoShape 46">
              <a:extLst>
                <a:ext uri="{FF2B5EF4-FFF2-40B4-BE49-F238E27FC236}">
                  <a16:creationId xmlns:a16="http://schemas.microsoft.com/office/drawing/2014/main" id="{2072AB01-A1F3-928B-BDD0-28CB015AA867}"/>
                </a:ext>
              </a:extLst>
            </p:cNvPr>
            <p:cNvSpPr/>
            <p:nvPr/>
          </p:nvSpPr>
          <p:spPr>
            <a:xfrm>
              <a:off x="4384241" y="5280861"/>
              <a:ext cx="1601074" cy="342673"/>
            </a:xfrm>
            <a:prstGeom prst="roundRect">
              <a:avLst>
                <a:gd name="adj" fmla="val 1818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175" name="AutoShape 47">
              <a:extLst>
                <a:ext uri="{FF2B5EF4-FFF2-40B4-BE49-F238E27FC236}">
                  <a16:creationId xmlns:a16="http://schemas.microsoft.com/office/drawing/2014/main" id="{6CC3C938-A58E-4DD4-FA3B-E6F78F79F99E}"/>
                </a:ext>
              </a:extLst>
            </p:cNvPr>
            <p:cNvSpPr/>
            <p:nvPr/>
          </p:nvSpPr>
          <p:spPr>
            <a:xfrm>
              <a:off x="4446698" y="5275402"/>
              <a:ext cx="1528848" cy="32760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altLang="zh-CN" sz="1200" b="1" dirty="0">
                  <a:solidFill>
                    <a:srgbClr val="1F2329"/>
                  </a:solidFill>
                  <a:latin typeface="+mj-lt"/>
                </a:rPr>
                <a:t>T</a:t>
              </a: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ask Execution</a:t>
              </a:r>
              <a:endParaRPr lang="en-US" sz="1050" b="1" dirty="0">
                <a:latin typeface="+mj-lt"/>
              </a:endParaRPr>
            </a:p>
          </p:txBody>
        </p:sp>
      </p:grpSp>
      <p:grpSp>
        <p:nvGrpSpPr>
          <p:cNvPr id="216" name="Group 45">
            <a:extLst>
              <a:ext uri="{FF2B5EF4-FFF2-40B4-BE49-F238E27FC236}">
                <a16:creationId xmlns:a16="http://schemas.microsoft.com/office/drawing/2014/main" id="{B96F213F-2F97-8C6F-19F2-859175188E29}"/>
              </a:ext>
            </a:extLst>
          </p:cNvPr>
          <p:cNvGrpSpPr/>
          <p:nvPr/>
        </p:nvGrpSpPr>
        <p:grpSpPr>
          <a:xfrm>
            <a:off x="9324381" y="2341553"/>
            <a:ext cx="1468649" cy="423601"/>
            <a:chOff x="4410595" y="5275397"/>
            <a:chExt cx="1601074" cy="352537"/>
          </a:xfrm>
        </p:grpSpPr>
        <p:sp>
          <p:nvSpPr>
            <p:cNvPr id="219" name="AutoShape 46">
              <a:extLst>
                <a:ext uri="{FF2B5EF4-FFF2-40B4-BE49-F238E27FC236}">
                  <a16:creationId xmlns:a16="http://schemas.microsoft.com/office/drawing/2014/main" id="{E6433FEF-80BF-9B65-4279-D2219B450BE1}"/>
                </a:ext>
              </a:extLst>
            </p:cNvPr>
            <p:cNvSpPr/>
            <p:nvPr/>
          </p:nvSpPr>
          <p:spPr>
            <a:xfrm>
              <a:off x="4410595" y="5285261"/>
              <a:ext cx="1601074" cy="342673"/>
            </a:xfrm>
            <a:prstGeom prst="roundRect">
              <a:avLst>
                <a:gd name="adj" fmla="val 1818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221" name="AutoShape 47">
              <a:extLst>
                <a:ext uri="{FF2B5EF4-FFF2-40B4-BE49-F238E27FC236}">
                  <a16:creationId xmlns:a16="http://schemas.microsoft.com/office/drawing/2014/main" id="{03E90B5C-D517-0E0C-0EEE-A104AB7E4A27}"/>
                </a:ext>
              </a:extLst>
            </p:cNvPr>
            <p:cNvSpPr/>
            <p:nvPr/>
          </p:nvSpPr>
          <p:spPr>
            <a:xfrm>
              <a:off x="4446701" y="5275397"/>
              <a:ext cx="1528848" cy="32760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altLang="zh-CN" sz="1200" b="1" dirty="0">
                  <a:solidFill>
                    <a:srgbClr val="1F2329"/>
                  </a:solidFill>
                  <a:latin typeface="+mj-lt"/>
                </a:rPr>
                <a:t>Autonomous </a:t>
              </a:r>
            </a:p>
            <a:p>
              <a:pPr algn="ctr">
                <a:defRPr/>
              </a:pPr>
              <a:r>
                <a:rPr lang="en-US" altLang="zh-CN" sz="1200" b="1" dirty="0">
                  <a:solidFill>
                    <a:srgbClr val="1F2329"/>
                  </a:solidFill>
                  <a:latin typeface="+mj-lt"/>
                </a:rPr>
                <a:t>Event </a:t>
              </a: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Invocation</a:t>
              </a:r>
              <a:endParaRPr lang="en-US" sz="1050" b="1" dirty="0">
                <a:latin typeface="+mj-lt"/>
              </a:endParaRPr>
            </a:p>
          </p:txBody>
        </p:sp>
      </p:grpSp>
      <p:sp>
        <p:nvSpPr>
          <p:cNvPr id="230" name="箭头: 手杖形 229">
            <a:extLst>
              <a:ext uri="{FF2B5EF4-FFF2-40B4-BE49-F238E27FC236}">
                <a16:creationId xmlns:a16="http://schemas.microsoft.com/office/drawing/2014/main" id="{8A0EDCE8-D112-D99A-5E81-84334087B77F}"/>
              </a:ext>
            </a:extLst>
          </p:cNvPr>
          <p:cNvSpPr/>
          <p:nvPr/>
        </p:nvSpPr>
        <p:spPr>
          <a:xfrm rot="16200000" flipV="1">
            <a:off x="10160181" y="1544743"/>
            <a:ext cx="1860845" cy="452741"/>
          </a:xfrm>
          <a:prstGeom prst="uturnArrow">
            <a:avLst>
              <a:gd name="adj1" fmla="val 26634"/>
              <a:gd name="adj2" fmla="val 25000"/>
              <a:gd name="adj3" fmla="val 27685"/>
              <a:gd name="adj4" fmla="val 55646"/>
              <a:gd name="adj5" fmla="val 9188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28" dirty="0">
              <a:solidFill>
                <a:schemeClr val="tx1"/>
              </a:solidFill>
            </a:endParaRPr>
          </a:p>
        </p:txBody>
      </p:sp>
      <p:sp>
        <p:nvSpPr>
          <p:cNvPr id="231" name="文本框 230">
            <a:extLst>
              <a:ext uri="{FF2B5EF4-FFF2-40B4-BE49-F238E27FC236}">
                <a16:creationId xmlns:a16="http://schemas.microsoft.com/office/drawing/2014/main" id="{587F8653-4C1B-1BF1-65A6-FC1D5DAAA9E7}"/>
              </a:ext>
            </a:extLst>
          </p:cNvPr>
          <p:cNvSpPr txBox="1"/>
          <p:nvPr/>
        </p:nvSpPr>
        <p:spPr>
          <a:xfrm rot="5400000">
            <a:off x="10440772" y="1630786"/>
            <a:ext cx="1168335" cy="352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en-US" altLang="zh-CN" sz="1000" dirty="0"/>
              <a:t>Autonomous Event Invocation</a:t>
            </a:r>
          </a:p>
        </p:txBody>
      </p:sp>
      <p:cxnSp>
        <p:nvCxnSpPr>
          <p:cNvPr id="253" name="连接符: 曲线 252">
            <a:extLst>
              <a:ext uri="{FF2B5EF4-FFF2-40B4-BE49-F238E27FC236}">
                <a16:creationId xmlns:a16="http://schemas.microsoft.com/office/drawing/2014/main" id="{ABAD173E-DF93-BB0A-8555-4B678B36FE5B}"/>
              </a:ext>
            </a:extLst>
          </p:cNvPr>
          <p:cNvCxnSpPr>
            <a:cxnSpLocks/>
            <a:stCxn id="46" idx="2"/>
            <a:endCxn id="171" idx="0"/>
          </p:cNvCxnSpPr>
          <p:nvPr/>
        </p:nvCxnSpPr>
        <p:spPr>
          <a:xfrm rot="5400000">
            <a:off x="8826442" y="1661116"/>
            <a:ext cx="362737" cy="1055579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7" name="连接符: 曲线 256">
            <a:extLst>
              <a:ext uri="{FF2B5EF4-FFF2-40B4-BE49-F238E27FC236}">
                <a16:creationId xmlns:a16="http://schemas.microsoft.com/office/drawing/2014/main" id="{DAB3E9EE-5150-E4D9-76D0-9D7DC57591EE}"/>
              </a:ext>
            </a:extLst>
          </p:cNvPr>
          <p:cNvCxnSpPr>
            <a:cxnSpLocks/>
            <a:stCxn id="46" idx="2"/>
            <a:endCxn id="219" idx="0"/>
          </p:cNvCxnSpPr>
          <p:nvPr/>
        </p:nvCxnSpPr>
        <p:spPr>
          <a:xfrm rot="16200000" flipH="1">
            <a:off x="9624213" y="1918917"/>
            <a:ext cx="345868" cy="523107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grpSp>
        <p:nvGrpSpPr>
          <p:cNvPr id="27" name="Group 136">
            <a:extLst>
              <a:ext uri="{FF2B5EF4-FFF2-40B4-BE49-F238E27FC236}">
                <a16:creationId xmlns:a16="http://schemas.microsoft.com/office/drawing/2014/main" id="{213D05F2-935A-D4DE-5245-E734F0974E10}"/>
              </a:ext>
            </a:extLst>
          </p:cNvPr>
          <p:cNvGrpSpPr/>
          <p:nvPr/>
        </p:nvGrpSpPr>
        <p:grpSpPr>
          <a:xfrm>
            <a:off x="9766196" y="2907528"/>
            <a:ext cx="1111560" cy="436625"/>
            <a:chOff x="4754975" y="6385862"/>
            <a:chExt cx="3263907" cy="512405"/>
          </a:xfrm>
        </p:grpSpPr>
        <p:sp>
          <p:nvSpPr>
            <p:cNvPr id="33" name="AutoShape 137">
              <a:extLst>
                <a:ext uri="{FF2B5EF4-FFF2-40B4-BE49-F238E27FC236}">
                  <a16:creationId xmlns:a16="http://schemas.microsoft.com/office/drawing/2014/main" id="{85F9B0D6-3F7D-7025-9349-50D635301382}"/>
                </a:ext>
              </a:extLst>
            </p:cNvPr>
            <p:cNvSpPr/>
            <p:nvPr/>
          </p:nvSpPr>
          <p:spPr>
            <a:xfrm>
              <a:off x="4754975" y="6386088"/>
              <a:ext cx="3263907" cy="503132"/>
            </a:xfrm>
            <a:prstGeom prst="roundRect">
              <a:avLst>
                <a:gd name="adj" fmla="val 19466"/>
              </a:avLst>
            </a:prstGeom>
            <a:solidFill>
              <a:srgbClr val="64E8D6"/>
            </a:solidFill>
            <a:ln w="12700" cap="flat" cmpd="sng">
              <a:noFill/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>
                <a:defRPr/>
              </a:pPr>
              <a:endParaRPr sz="2628" dirty="0"/>
            </a:p>
          </p:txBody>
        </p:sp>
        <p:sp>
          <p:nvSpPr>
            <p:cNvPr id="34" name="AutoShape 138">
              <a:extLst>
                <a:ext uri="{FF2B5EF4-FFF2-40B4-BE49-F238E27FC236}">
                  <a16:creationId xmlns:a16="http://schemas.microsoft.com/office/drawing/2014/main" id="{8D8828F4-59BB-CE7C-FD84-8CAE7C6DC0AD}"/>
                </a:ext>
              </a:extLst>
            </p:cNvPr>
            <p:cNvSpPr/>
            <p:nvPr/>
          </p:nvSpPr>
          <p:spPr>
            <a:xfrm>
              <a:off x="5078014" y="6385862"/>
              <a:ext cx="2485794" cy="512405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Task </a:t>
              </a:r>
            </a:p>
            <a:p>
              <a:pPr algn="ctr"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Model</a:t>
              </a:r>
              <a:endParaRPr lang="en-US" sz="1050" b="1" dirty="0">
                <a:latin typeface="+mj-lt"/>
              </a:endParaRPr>
            </a:p>
          </p:txBody>
        </p:sp>
      </p:grpSp>
      <p:cxnSp>
        <p:nvCxnSpPr>
          <p:cNvPr id="158" name="直接连接符 157">
            <a:extLst>
              <a:ext uri="{FF2B5EF4-FFF2-40B4-BE49-F238E27FC236}">
                <a16:creationId xmlns:a16="http://schemas.microsoft.com/office/drawing/2014/main" id="{D4F15F0B-A081-BCD1-EDFA-1D006707A8EB}"/>
              </a:ext>
            </a:extLst>
          </p:cNvPr>
          <p:cNvCxnSpPr>
            <a:cxnSpLocks/>
            <a:stCxn id="34" idx="2"/>
          </p:cNvCxnSpPr>
          <p:nvPr/>
        </p:nvCxnSpPr>
        <p:spPr>
          <a:xfrm flipH="1">
            <a:off x="9705298" y="3344145"/>
            <a:ext cx="594196" cy="208594"/>
          </a:xfrm>
          <a:prstGeom prst="line">
            <a:avLst/>
          </a:prstGeom>
          <a:ln w="22225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>
            <a:extLst>
              <a:ext uri="{FF2B5EF4-FFF2-40B4-BE49-F238E27FC236}">
                <a16:creationId xmlns:a16="http://schemas.microsoft.com/office/drawing/2014/main" id="{CE90E1EA-2DB5-BD5C-93BE-D5D1BCB5854B}"/>
              </a:ext>
            </a:extLst>
          </p:cNvPr>
          <p:cNvSpPr txBox="1"/>
          <p:nvPr/>
        </p:nvSpPr>
        <p:spPr>
          <a:xfrm>
            <a:off x="8266928" y="3298609"/>
            <a:ext cx="1823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Example of Task Model</a:t>
            </a:r>
          </a:p>
        </p:txBody>
      </p:sp>
      <p:cxnSp>
        <p:nvCxnSpPr>
          <p:cNvPr id="238" name="直接箭头连接符 237">
            <a:extLst>
              <a:ext uri="{FF2B5EF4-FFF2-40B4-BE49-F238E27FC236}">
                <a16:creationId xmlns:a16="http://schemas.microsoft.com/office/drawing/2014/main" id="{AF55C9DD-19D1-A955-ABAC-CC56500E0986}"/>
              </a:ext>
            </a:extLst>
          </p:cNvPr>
          <p:cNvCxnSpPr>
            <a:cxnSpLocks/>
          </p:cNvCxnSpPr>
          <p:nvPr/>
        </p:nvCxnSpPr>
        <p:spPr>
          <a:xfrm>
            <a:off x="1547920" y="2464589"/>
            <a:ext cx="0" cy="35424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1" name="连接符: 曲线 200">
            <a:extLst>
              <a:ext uri="{FF2B5EF4-FFF2-40B4-BE49-F238E27FC236}">
                <a16:creationId xmlns:a16="http://schemas.microsoft.com/office/drawing/2014/main" id="{2AFC70B0-F9D2-742F-517C-695B03869E6C}"/>
              </a:ext>
            </a:extLst>
          </p:cNvPr>
          <p:cNvCxnSpPr>
            <a:cxnSpLocks/>
            <a:stCxn id="198" idx="0"/>
            <a:endCxn id="193" idx="2"/>
          </p:cNvCxnSpPr>
          <p:nvPr/>
        </p:nvCxnSpPr>
        <p:spPr>
          <a:xfrm rot="5400000" flipH="1" flipV="1">
            <a:off x="4093287" y="5095193"/>
            <a:ext cx="438719" cy="438470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ysDot"/>
            <a:miter lim="800000"/>
            <a:tailEnd type="triangle"/>
          </a:ln>
          <a:effectLst/>
        </p:spPr>
      </p:cxnSp>
      <p:cxnSp>
        <p:nvCxnSpPr>
          <p:cNvPr id="202" name="连接符: 曲线 201">
            <a:extLst>
              <a:ext uri="{FF2B5EF4-FFF2-40B4-BE49-F238E27FC236}">
                <a16:creationId xmlns:a16="http://schemas.microsoft.com/office/drawing/2014/main" id="{38A2025F-A5E7-CBDB-310F-1888F39C4B47}"/>
              </a:ext>
            </a:extLst>
          </p:cNvPr>
          <p:cNvCxnSpPr>
            <a:cxnSpLocks/>
            <a:stCxn id="200" idx="0"/>
            <a:endCxn id="194" idx="2"/>
          </p:cNvCxnSpPr>
          <p:nvPr/>
        </p:nvCxnSpPr>
        <p:spPr>
          <a:xfrm rot="16200000" flipV="1">
            <a:off x="6164190" y="5094933"/>
            <a:ext cx="464316" cy="464586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ysDot"/>
            <a:miter lim="800000"/>
            <a:headEnd w="med" len="sm"/>
            <a:tailEnd type="triangle"/>
          </a:ln>
          <a:effectLst/>
        </p:spPr>
      </p:cxnSp>
      <p:cxnSp>
        <p:nvCxnSpPr>
          <p:cNvPr id="203" name="连接符: 曲线 202">
            <a:extLst>
              <a:ext uri="{FF2B5EF4-FFF2-40B4-BE49-F238E27FC236}">
                <a16:creationId xmlns:a16="http://schemas.microsoft.com/office/drawing/2014/main" id="{741EB95F-90F5-551A-86A3-867B74A8C75D}"/>
              </a:ext>
            </a:extLst>
          </p:cNvPr>
          <p:cNvCxnSpPr>
            <a:cxnSpLocks/>
            <a:stCxn id="199" idx="0"/>
            <a:endCxn id="194" idx="2"/>
          </p:cNvCxnSpPr>
          <p:nvPr/>
        </p:nvCxnSpPr>
        <p:spPr>
          <a:xfrm rot="5400000" flipH="1" flipV="1">
            <a:off x="5550788" y="4938591"/>
            <a:ext cx="456789" cy="769761"/>
          </a:xfrm>
          <a:prstGeom prst="curvedConnector3">
            <a:avLst>
              <a:gd name="adj1" fmla="val 50000"/>
            </a:avLst>
          </a:prstGeom>
          <a:noFill/>
          <a:ln w="25400" cap="flat" cmpd="sng" algn="ctr">
            <a:solidFill>
              <a:sysClr val="windowText" lastClr="000000"/>
            </a:solidFill>
            <a:prstDash val="sysDot"/>
            <a:miter lim="800000"/>
            <a:headEnd w="med" len="sm"/>
            <a:tailEnd type="triangle"/>
          </a:ln>
          <a:effectLst/>
        </p:spPr>
      </p:cxnSp>
      <p:pic>
        <p:nvPicPr>
          <p:cNvPr id="36" name="Picture 25">
            <a:extLst>
              <a:ext uri="{FF2B5EF4-FFF2-40B4-BE49-F238E27FC236}">
                <a16:creationId xmlns:a16="http://schemas.microsoft.com/office/drawing/2014/main" id="{7504FED4-ED1B-0EA4-BDA6-093309FAE654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>
          <a:xfrm>
            <a:off x="2143625" y="1106381"/>
            <a:ext cx="131895" cy="134817"/>
          </a:xfrm>
          <a:prstGeom prst="rect">
            <a:avLst/>
          </a:prstGeom>
          <a:ln w="12700">
            <a:noFill/>
            <a:prstDash val="solid"/>
          </a:ln>
        </p:spPr>
      </p:pic>
      <p:sp>
        <p:nvSpPr>
          <p:cNvPr id="48" name="AutoShape 14">
            <a:extLst>
              <a:ext uri="{FF2B5EF4-FFF2-40B4-BE49-F238E27FC236}">
                <a16:creationId xmlns:a16="http://schemas.microsoft.com/office/drawing/2014/main" id="{C92F59B2-06D3-BF4B-3EEE-B17E1F1F3410}"/>
              </a:ext>
            </a:extLst>
          </p:cNvPr>
          <p:cNvSpPr/>
          <p:nvPr/>
        </p:nvSpPr>
        <p:spPr>
          <a:xfrm rot="3969963">
            <a:off x="1606159" y="1150280"/>
            <a:ext cx="188109" cy="249873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35559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49" name="AutoShape 14">
            <a:extLst>
              <a:ext uri="{FF2B5EF4-FFF2-40B4-BE49-F238E27FC236}">
                <a16:creationId xmlns:a16="http://schemas.microsoft.com/office/drawing/2014/main" id="{D4E17141-162E-10BB-A58A-3338CB785B3E}"/>
              </a:ext>
            </a:extLst>
          </p:cNvPr>
          <p:cNvSpPr/>
          <p:nvPr/>
        </p:nvSpPr>
        <p:spPr>
          <a:xfrm rot="17300012">
            <a:off x="1551987" y="1644393"/>
            <a:ext cx="188109" cy="249873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35559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50" name="AutoShape 15">
            <a:extLst>
              <a:ext uri="{FF2B5EF4-FFF2-40B4-BE49-F238E27FC236}">
                <a16:creationId xmlns:a16="http://schemas.microsoft.com/office/drawing/2014/main" id="{3DEE719F-58C1-E218-3230-4CE2EF87A1C1}"/>
              </a:ext>
            </a:extLst>
          </p:cNvPr>
          <p:cNvSpPr/>
          <p:nvPr/>
        </p:nvSpPr>
        <p:spPr>
          <a:xfrm>
            <a:off x="223049" y="1216514"/>
            <a:ext cx="1372208" cy="257159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altLang="zh-CN" sz="1050" dirty="0"/>
              <a:t>Hierarchy Analysis</a:t>
            </a:r>
            <a:endParaRPr lang="en-US" sz="1000" dirty="0"/>
          </a:p>
        </p:txBody>
      </p:sp>
      <p:sp>
        <p:nvSpPr>
          <p:cNvPr id="52" name="AutoShape 15">
            <a:extLst>
              <a:ext uri="{FF2B5EF4-FFF2-40B4-BE49-F238E27FC236}">
                <a16:creationId xmlns:a16="http://schemas.microsoft.com/office/drawing/2014/main" id="{B75EA6AC-24BD-2B17-C5F9-0F2D8335E920}"/>
              </a:ext>
            </a:extLst>
          </p:cNvPr>
          <p:cNvSpPr/>
          <p:nvPr/>
        </p:nvSpPr>
        <p:spPr>
          <a:xfrm>
            <a:off x="1900502" y="1371064"/>
            <a:ext cx="1199870" cy="27304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 algn="ctr">
              <a:defRPr/>
            </a:pPr>
            <a:r>
              <a:rPr lang="en-US" altLang="zh-CN" sz="1050" dirty="0"/>
              <a:t>Code Analysis</a:t>
            </a:r>
            <a:endParaRPr lang="en-US" sz="1000" dirty="0"/>
          </a:p>
        </p:txBody>
      </p:sp>
      <p:sp>
        <p:nvSpPr>
          <p:cNvPr id="239" name="文本框 238">
            <a:extLst>
              <a:ext uri="{FF2B5EF4-FFF2-40B4-BE49-F238E27FC236}">
                <a16:creationId xmlns:a16="http://schemas.microsoft.com/office/drawing/2014/main" id="{4159B0E1-1977-D9CE-93FE-C38C17D6ACC9}"/>
              </a:ext>
            </a:extLst>
          </p:cNvPr>
          <p:cNvSpPr txBox="1"/>
          <p:nvPr/>
        </p:nvSpPr>
        <p:spPr>
          <a:xfrm>
            <a:off x="1532070" y="2429879"/>
            <a:ext cx="135499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100" dirty="0"/>
              <a:t>extract the </a:t>
            </a:r>
            <a:endParaRPr lang="en-US" altLang="zh-CN" sz="1100" dirty="0"/>
          </a:p>
          <a:p>
            <a:pPr algn="ctr"/>
            <a:r>
              <a:rPr lang="zh-CN" altLang="en-US" sz="1100" dirty="0"/>
              <a:t>abstraction model</a:t>
            </a:r>
          </a:p>
        </p:txBody>
      </p:sp>
      <p:pic>
        <p:nvPicPr>
          <p:cNvPr id="250" name="图片 249">
            <a:extLst>
              <a:ext uri="{FF2B5EF4-FFF2-40B4-BE49-F238E27FC236}">
                <a16:creationId xmlns:a16="http://schemas.microsoft.com/office/drawing/2014/main" id="{8EF70654-511C-15CC-1985-DE41D21DAB5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378815" y="5540508"/>
            <a:ext cx="231879" cy="231879"/>
          </a:xfrm>
          <a:prstGeom prst="rect">
            <a:avLst/>
          </a:prstGeom>
        </p:spPr>
      </p:pic>
      <p:sp>
        <p:nvSpPr>
          <p:cNvPr id="254" name="AutoShape 44">
            <a:extLst>
              <a:ext uri="{FF2B5EF4-FFF2-40B4-BE49-F238E27FC236}">
                <a16:creationId xmlns:a16="http://schemas.microsoft.com/office/drawing/2014/main" id="{0478B795-1199-532E-EC36-1FDB39E4C793}"/>
              </a:ext>
            </a:extLst>
          </p:cNvPr>
          <p:cNvSpPr/>
          <p:nvPr/>
        </p:nvSpPr>
        <p:spPr>
          <a:xfrm>
            <a:off x="10545542" y="5518382"/>
            <a:ext cx="1038093" cy="2540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altLang="zh-CN" sz="1000" dirty="0"/>
              <a:t>NavMesh Data</a:t>
            </a:r>
            <a:endParaRPr lang="en-US" sz="1000" dirty="0"/>
          </a:p>
        </p:txBody>
      </p:sp>
      <p:pic>
        <p:nvPicPr>
          <p:cNvPr id="255" name="Picture 77">
            <a:extLst>
              <a:ext uri="{FF2B5EF4-FFF2-40B4-BE49-F238E27FC236}">
                <a16:creationId xmlns:a16="http://schemas.microsoft.com/office/drawing/2014/main" id="{5D902FE5-6C41-D33A-FD70-608D35E45C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7266" y="697524"/>
            <a:ext cx="354316" cy="354316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id="256" name="Picture 77">
            <a:extLst>
              <a:ext uri="{FF2B5EF4-FFF2-40B4-BE49-F238E27FC236}">
                <a16:creationId xmlns:a16="http://schemas.microsoft.com/office/drawing/2014/main" id="{A24FE38B-F1FD-252C-5F59-BC8A183EAA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46402" y="619450"/>
            <a:ext cx="354316" cy="354316"/>
          </a:xfrm>
          <a:prstGeom prst="rect">
            <a:avLst/>
          </a:prstGeom>
          <a:ln>
            <a:noFill/>
            <a:prstDash val="solid"/>
          </a:ln>
        </p:spPr>
      </p:pic>
      <p:pic>
        <p:nvPicPr>
          <p:cNvPr id="261" name="图片 260">
            <a:extLst>
              <a:ext uri="{FF2B5EF4-FFF2-40B4-BE49-F238E27FC236}">
                <a16:creationId xmlns:a16="http://schemas.microsoft.com/office/drawing/2014/main" id="{98927307-4CE3-79B0-CC0A-4911E5C5417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420203" y="585665"/>
            <a:ext cx="403474" cy="403474"/>
          </a:xfrm>
          <a:prstGeom prst="rect">
            <a:avLst/>
          </a:prstGeom>
        </p:spPr>
      </p:pic>
      <p:pic>
        <p:nvPicPr>
          <p:cNvPr id="287" name="图片 286">
            <a:extLst>
              <a:ext uri="{FF2B5EF4-FFF2-40B4-BE49-F238E27FC236}">
                <a16:creationId xmlns:a16="http://schemas.microsoft.com/office/drawing/2014/main" id="{C415797D-6D62-94BD-3186-EE4BB909C8A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185764" y="675740"/>
            <a:ext cx="252189" cy="252189"/>
          </a:xfrm>
          <a:prstGeom prst="rect">
            <a:avLst/>
          </a:prstGeom>
        </p:spPr>
      </p:pic>
      <p:sp>
        <p:nvSpPr>
          <p:cNvPr id="289" name="文本框 203">
            <a:extLst>
              <a:ext uri="{FF2B5EF4-FFF2-40B4-BE49-F238E27FC236}">
                <a16:creationId xmlns:a16="http://schemas.microsoft.com/office/drawing/2014/main" id="{AC0C1AF3-C493-4C38-9A6E-5509E498808F}"/>
              </a:ext>
            </a:extLst>
          </p:cNvPr>
          <p:cNvSpPr txBox="1"/>
          <p:nvPr/>
        </p:nvSpPr>
        <p:spPr>
          <a:xfrm>
            <a:off x="5437183" y="5351285"/>
            <a:ext cx="955608" cy="25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Implement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292" name="文本框 203">
            <a:extLst>
              <a:ext uri="{FF2B5EF4-FFF2-40B4-BE49-F238E27FC236}">
                <a16:creationId xmlns:a16="http://schemas.microsoft.com/office/drawing/2014/main" id="{79FD1046-7E42-4AED-952A-101C78FD6C8C}"/>
              </a:ext>
            </a:extLst>
          </p:cNvPr>
          <p:cNvSpPr txBox="1"/>
          <p:nvPr/>
        </p:nvSpPr>
        <p:spPr>
          <a:xfrm>
            <a:off x="6571123" y="5341015"/>
            <a:ext cx="955608" cy="25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Implement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311" name="文本框 194">
            <a:extLst>
              <a:ext uri="{FF2B5EF4-FFF2-40B4-BE49-F238E27FC236}">
                <a16:creationId xmlns:a16="http://schemas.microsoft.com/office/drawing/2014/main" id="{D45FDF86-D2EA-408C-BE1A-5C56683EC27E}"/>
              </a:ext>
            </a:extLst>
          </p:cNvPr>
          <p:cNvSpPr txBox="1"/>
          <p:nvPr/>
        </p:nvSpPr>
        <p:spPr>
          <a:xfrm>
            <a:off x="4536105" y="4704961"/>
            <a:ext cx="573466" cy="25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Inherit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  <p:sp>
        <p:nvSpPr>
          <p:cNvPr id="312" name="文本框 188">
            <a:extLst>
              <a:ext uri="{FF2B5EF4-FFF2-40B4-BE49-F238E27FC236}">
                <a16:creationId xmlns:a16="http://schemas.microsoft.com/office/drawing/2014/main" id="{13B5B6E0-9994-40EB-BA09-933376C57591}"/>
              </a:ext>
            </a:extLst>
          </p:cNvPr>
          <p:cNvSpPr txBox="1"/>
          <p:nvPr/>
        </p:nvSpPr>
        <p:spPr>
          <a:xfrm>
            <a:off x="6022369" y="3897605"/>
            <a:ext cx="573466" cy="25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35">
              <a:buClrTx/>
              <a:defRPr/>
            </a:pPr>
            <a:r>
              <a:rPr lang="en-US" altLang="zh-CN" sz="1050" kern="1200" dirty="0">
                <a:solidFill>
                  <a:prstClr val="black"/>
                </a:solidFill>
                <a:latin typeface="+mj-lt"/>
                <a:ea typeface="微软雅黑"/>
                <a:cs typeface="Times New Roman" panose="02020603050405020304" pitchFamily="18" charset="0"/>
              </a:rPr>
              <a:t>Inherit</a:t>
            </a:r>
            <a:endParaRPr lang="zh-CN" altLang="en-US" sz="1050" kern="1200" dirty="0">
              <a:solidFill>
                <a:prstClr val="black"/>
              </a:solidFill>
              <a:latin typeface="+mj-lt"/>
              <a:ea typeface="微软雅黑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2875</TotalTime>
  <Words>254</Words>
  <Application>Microsoft Office PowerPoint</Application>
  <PresentationFormat>自定义</PresentationFormat>
  <Paragraphs>119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Noto Sans SC</vt:lpstr>
      <vt:lpstr>微软雅黑</vt:lpstr>
      <vt:lpstr>Arial</vt:lpstr>
      <vt:lpstr>Calibri</vt:lpstr>
      <vt:lpstr>Consolas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Dai Hong Ning, Henry</dc:creator>
  <cp:lastModifiedBy>正阳 朱</cp:lastModifiedBy>
  <cp:revision>450</cp:revision>
  <cp:lastPrinted>2025-03-04T07:43:22Z</cp:lastPrinted>
  <dcterms:modified xsi:type="dcterms:W3CDTF">2025-05-31T09:13:51Z</dcterms:modified>
</cp:coreProperties>
</file>