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  <p:sldMasterId id="2147483661" r:id="rId3"/>
  </p:sldMasterIdLst>
  <p:notesMasterIdLst>
    <p:notesMasterId r:id="rId35"/>
  </p:notesMasterIdLst>
  <p:sldIdLst>
    <p:sldId id="256" r:id="rId4"/>
    <p:sldId id="257" r:id="rId5"/>
    <p:sldId id="258" r:id="rId6"/>
    <p:sldId id="259" r:id="rId7"/>
    <p:sldId id="260" r:id="rId8"/>
    <p:sldId id="286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2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2" y="4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06T10:41:04.9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06.03.2025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41168252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830A6-B5BC-F8F7-26EE-12271103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280D80-1764-7A4D-BB88-B44E0B5899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2DA3D-A686-D19C-BBFD-598F629258D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7C00ACD-E8B3-7C6E-9AFA-805102E68E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31EAF68C-DD3F-E53E-EC6A-6CD323691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6A9C9-6211-7403-351C-445109EAB7B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157F5-7783-621E-B1FC-ECF57C18DB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99452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 hasCustomPrompt="1"/>
          </p:nvPr>
        </p:nvSpPr>
        <p:spPr>
          <a:xfrm>
            <a:off x="2945985" y="733864"/>
            <a:ext cx="5257800" cy="8128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3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本课时内容速递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/>
          </p:nvPr>
        </p:nvSpPr>
        <p:spPr>
          <a:xfrm>
            <a:off x="1648023" y="1600200"/>
            <a:ext cx="8895954" cy="36576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1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2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2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2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2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2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2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3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3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3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3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3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4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4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4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0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1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2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53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4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55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56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57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8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9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60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61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62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63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64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65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66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7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8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69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0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1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2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73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4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75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6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77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78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79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80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81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2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83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84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85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86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87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8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89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90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91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92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93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94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5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96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97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98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99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100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101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102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3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04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05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06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07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08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09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problem/P2249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hyperlink" Target="https://codeforces.com/problemset/problem/1538/C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codeforces.com/problemset/problem/1538/C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hyperlink" Target="https://codeforces.com/problemset/problem/1538/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tcode.cn/problems/count-the-number-of-fair-pairs/description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deforces.com/problemset/problem/1538/C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nqiao.cn/problems/3510/learning/?page=1&amp;first_category_id=1&amp;second_category_id=3&amp;tags=%E4%BA%8C%E5%88%86,%E7%9C%81%E8%B5%9B&amp;tag_relation=intersection&amp;difficulty=20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03418" y="964010"/>
            <a:ext cx="6121400" cy="2628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蓝桥杯16届Python冲刺课：课时5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 &amp; 二分答案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9956"/>
            <a:ext cx="12192000" cy="531190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726600" y="289119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96139"/>
            <a:ext cx="12192000" cy="502937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00159" y="606946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27" y="1147222"/>
            <a:ext cx="9910047" cy="571077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二分查找例题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458918" y="517719"/>
            <a:ext cx="44577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uogu.com.cn/problem/P224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P2249 【深基13.例1】查找 - 洛谷 (luogu.com.cn)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75122"/>
            <a:ext cx="12192000" cy="497173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770" y="1433931"/>
            <a:ext cx="9604485" cy="507069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920" y="1462117"/>
            <a:ext cx="7644614" cy="526204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27" y="2181148"/>
            <a:ext cx="12192000" cy="303106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二分查找实战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5298309" y="289119"/>
            <a:ext cx="6731000" cy="622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leetcode.cn/problems/count-the-number-of-fair-pairs/description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2563. 统计公平数对的数目 - 力扣（LeetCode）</a:t>
            </a:r>
            <a:r>
              <a:rPr lang="en-US" sz="1600" b="0" i="0" u="none" strike="noStrike">
                <a:solidFill>
                  <a:srgbClr val="333333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</a:rPr>
              <a:t> 同 </a:t>
            </a: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4" tooltip="https://codeforces.com/problemset/problem/1538/C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- 1538C - Codeforces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445" y="2533109"/>
            <a:ext cx="11150305" cy="3964553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7075" y="1293976"/>
            <a:ext cx="6731000" cy="183525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35755"/>
            <a:ext cx="12192000" cy="4832626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5" y="1063819"/>
            <a:ext cx="10452144" cy="582190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97540" y="2658836"/>
            <a:ext cx="10071100" cy="1752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蓝桥杯16届Python冲刺课：课时5</a:t>
            </a:r>
            <a:endParaRPr lang="en-US" sz="1100"/>
          </a:p>
          <a:p>
            <a:pPr indent="0" algn="ctr">
              <a:lnSpc>
                <a:spcPct val="125000"/>
              </a:lnSpc>
            </a:pPr>
            <a:r>
              <a:rPr lang="en-US" sz="46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 &amp; 二分答案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401" y="1741198"/>
            <a:ext cx="12238802" cy="4140948"/>
          </a:xfrm>
          <a:prstGeom prst="rect">
            <a:avLst/>
          </a:prstGeom>
          <a:ln>
            <a:noFill/>
            <a:prstDash val="solid"/>
          </a:ln>
        </p:spPr>
      </p:pic>
    </p:spTree>
    <p:extLst>
      <p:ext uri="{BB962C8B-B14F-4D97-AF65-F5344CB8AC3E}">
        <p14:creationId xmlns:p14="http://schemas.microsoft.com/office/powerpoint/2010/main" val="379306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朴素二分check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5140"/>
            <a:ext cx="12192000" cy="400772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朴素二分check</a:t>
            </a:r>
            <a:endParaRPr lang="en-US" sz="11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91967B13-5F0D-B7E3-5B7D-614249EF513A}"/>
                  </a:ext>
                </a:extLst>
              </p14:cNvPr>
              <p14:cNvContentPartPr/>
              <p14:nvPr/>
            </p14:nvContentPartPr>
            <p14:xfrm>
              <a:off x="1694535" y="3627685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91967B13-5F0D-B7E3-5B7D-614249EF51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88415" y="3621565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F4A77BF3-AF8B-4AD5-9734-7A132FCD7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1777" y="1424957"/>
            <a:ext cx="9199044" cy="521001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39" y="1629759"/>
            <a:ext cx="12192000" cy="359848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0135"/>
            <a:ext cx="12192000" cy="407773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1175"/>
            <a:ext cx="12192000" cy="185194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014" y="1211182"/>
            <a:ext cx="8007128" cy="5646818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9" y="1153279"/>
            <a:ext cx="12192000" cy="1642635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136" y="3279662"/>
            <a:ext cx="10816835" cy="2606562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73952"/>
            <a:ext cx="12192000" cy="317777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411" y="1251196"/>
            <a:ext cx="8747308" cy="545511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" hasCustomPrompt="1"/>
          </p:nvPr>
        </p:nvSpPr>
        <p:spPr>
          <a:xfrm>
            <a:off x="1648023" y="1600200"/>
            <a:ext cx="8890000" cy="42672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dirty="0">
                <a:solidFill>
                  <a:srgbClr val="1F2329"/>
                </a:solidFill>
                <a:ea typeface="Noto Sans SC"/>
                <a:cs typeface="Noto Sans SC"/>
                <a:sym typeface="Noto Sans SC"/>
              </a:rPr>
              <a:t>0.</a:t>
            </a: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二分查找数学模型 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bisect库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朴素二分</a:t>
            </a: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 </a:t>
            </a: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朴素二分check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二分答案模型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二分答案例题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marL="406400" indent="-40640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3200" b="1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【</a:t>
            </a:r>
            <a:r>
              <a:rPr lang="en-US" sz="3200" b="1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真题解析】二分答案蓝桥杯真题</a:t>
            </a:r>
            <a:endParaRPr lang="en-US" sz="3200" b="1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/>
          </p:nvPr>
        </p:nvSpPr>
        <p:spPr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43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二分答案蓝桥杯真题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6743790" y="517719"/>
            <a:ext cx="3124200" cy="3175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>
                <a:solidFill>
                  <a:srgbClr val="4183C4"/>
                </a:solidFill>
                <a:highlight>
                  <a:srgbClr val="FFFFFF">
                    <a:alpha val="0"/>
                  </a:srgbClr>
                </a:highlight>
                <a:latin typeface="Open Sans, Clear Sans, Helvetica Neue, Helvetica, Arial, Segoe UI Emoji, sans-serif"/>
                <a:ea typeface="Open Sans, Clear Sans, Helvetica Neue, Helvetica, Arial, Segoe UI Emoji, sans-serif"/>
                <a:cs typeface="Open Sans, Clear Sans, Helvetica Neue, Helvetica, Arial, Segoe UI Emoji, sans-serif"/>
                <a:sym typeface="Open Sans, Clear Sans, Helvetica Neue, Helvetica, Arial, Segoe UI Emoji, sans-serif"/>
                <a:hlinkClick r:id="rId3" tooltip="https://www.lanqiao.cn/problems/3510/learning/?page=1&amp;first_category_id=1&amp;second_category_id=3&amp;tags=%E4%BA%8C%E5%88%86,%E7%9C%81%E8%B5%9B&amp;tag_relation=intersection&amp;difficulty=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3.冶炼金属 - 蓝桥云课 (lanqiao.cn)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315" y="1142346"/>
            <a:ext cx="9991185" cy="543043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0948" y="0"/>
            <a:ext cx="10858500" cy="990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2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Python算法基础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260948" y="1056367"/>
            <a:ext cx="3251200" cy="6096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输入输出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71" y="1318019"/>
            <a:ext cx="8323458" cy="5539981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441" y="1457324"/>
            <a:ext cx="9678056" cy="494138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F2D01-AA1F-7A37-6F7A-9C69BB463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FACA6E5-DA09-679E-0FFB-38FDB8013769}"/>
              </a:ext>
            </a:extLst>
          </p:cNvPr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67D8E20-921E-77AF-6002-CC8F5CB01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780" y="1387294"/>
            <a:ext cx="9984059" cy="507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74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二分查找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209" y="1318057"/>
            <a:ext cx="10858500" cy="495535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084929D-546F-541D-FB0E-60A94DD6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8347"/>
            <a:ext cx="12192000" cy="374130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0339" y="289119"/>
            <a:ext cx="10858500" cy="774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4100" b="1" i="0" u="none" strike="noStrike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课时5. bisect库</a:t>
            </a:r>
            <a:endParaRPr lang="en-US" sz="110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8181"/>
            <a:ext cx="12192000" cy="4885010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364</Words>
  <Application>Microsoft Office PowerPoint</Application>
  <PresentationFormat>宽屏</PresentationFormat>
  <Paragraphs>113</Paragraphs>
  <Slides>31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Noto Sans SC</vt:lpstr>
      <vt:lpstr>Open Sans, Clear Sans, Helvetica Neue, Helvetica, Arial, Segoe UI Emoji, sans-serif</vt:lpstr>
      <vt:lpstr>Arial</vt:lpstr>
      <vt:lpstr>Office 主题​​</vt:lpstr>
      <vt:lpstr>默认主题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4</cp:revision>
  <dcterms:modified xsi:type="dcterms:W3CDTF">2025-03-06T12:54:34Z</dcterms:modified>
</cp:coreProperties>
</file>