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1" r:id="rId2"/>
    <p:sldId id="323" r:id="rId3"/>
    <p:sldId id="320" r:id="rId4"/>
    <p:sldId id="322" r:id="rId5"/>
    <p:sldId id="317" r:id="rId6"/>
    <p:sldId id="318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32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93" algn="l" defTabSz="91437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FFFFF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52" y="64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6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2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19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8CC0-E5D8-A367-5317-53FC3ED46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1EDA7D-65D9-8357-A787-898702AA9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421C3-1A8E-0568-4A5D-5E82B6FC49B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54A98F3B-ACEA-A12F-59F3-BB6EFA4427C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  <p:extLst>
      <p:ext uri="{BB962C8B-B14F-4D97-AF65-F5344CB8AC3E}">
        <p14:creationId xmlns:p14="http://schemas.microsoft.com/office/powerpoint/2010/main" val="11790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731E-B200-5B3C-3F04-5141CE0A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23BB16-D317-6A39-C042-8AFF98536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4FE0F-9D93-4469-3A43-A40502CB5F4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4CDE5794-2A47-2846-1D8E-ECADA9EE24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  <p:extLst>
      <p:ext uri="{BB962C8B-B14F-4D97-AF65-F5344CB8AC3E}">
        <p14:creationId xmlns:p14="http://schemas.microsoft.com/office/powerpoint/2010/main" val="194225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54DB0-D901-95DF-4D5F-EF60E4E01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EE6863-93DC-A5F1-76D5-0EAF10B7CC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AC005-4E1B-9E25-434E-0F863065C7F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8FABA7E9-BE64-1975-CCA2-1E2F7B096E8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  <p:extLst>
      <p:ext uri="{BB962C8B-B14F-4D97-AF65-F5344CB8AC3E}">
        <p14:creationId xmlns:p14="http://schemas.microsoft.com/office/powerpoint/2010/main" val="205317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E1F8-EED3-3F71-1A62-F6BFB638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96572A-2D0D-089A-F5D0-04CDBAE0F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38DDA-5CD5-0B6D-1C6D-7A300230242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50E39885-3818-9108-A714-909B6C8F8E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  <p:extLst>
      <p:ext uri="{BB962C8B-B14F-4D97-AF65-F5344CB8AC3E}">
        <p14:creationId xmlns:p14="http://schemas.microsoft.com/office/powerpoint/2010/main" val="153655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5DA68-918D-86FF-7DB8-22C16EE75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F1739A-219D-564E-E920-EFDD9D8D3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00E6A-F925-6A1C-B64C-03B605ED151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1A0C5F0A-AF4C-D65D-FCB0-AE27679623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  <p:extLst>
      <p:ext uri="{BB962C8B-B14F-4D97-AF65-F5344CB8AC3E}">
        <p14:creationId xmlns:p14="http://schemas.microsoft.com/office/powerpoint/2010/main" val="375458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A2BDF-B29A-49E5-560F-FE0EC1B3E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C2B2B5-8EA0-046E-13DA-78E04346F4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8BA8E-02F2-701D-4688-71A8B9D42FB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C9C476B9-320A-BFD9-FF9F-8E96401E6D3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  <p:extLst>
      <p:ext uri="{BB962C8B-B14F-4D97-AF65-F5344CB8AC3E}">
        <p14:creationId xmlns:p14="http://schemas.microsoft.com/office/powerpoint/2010/main" val="81574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2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2" y="3560401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1"/>
            <a:ext cx="10972801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2" y="2484001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2" y="3560401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1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1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1"/>
            <a:ext cx="5176801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599" y="1501201"/>
            <a:ext cx="5176801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1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1"/>
            <a:ext cx="5342401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1" y="1421730"/>
            <a:ext cx="5342401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1" y="1854001"/>
            <a:ext cx="5342401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3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2" y="1555200"/>
            <a:ext cx="5227201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2" y="914401"/>
            <a:ext cx="1044001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799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3" y="914401"/>
            <a:ext cx="9169200" cy="5029200"/>
          </a:xfrm>
        </p:spPr>
        <p:txBody>
          <a:bodyPr vert="eaVert" lIns="46800" tIns="46800" rIns="46800" bIns="46800"/>
          <a:lstStyle>
            <a:lvl1pPr marL="228602" indent="-228602">
              <a:spcAft>
                <a:spcPts val="1001"/>
              </a:spcAft>
              <a:defRPr spc="300"/>
            </a:lvl1pPr>
            <a:lvl2pPr marL="685808" indent="-228602">
              <a:defRPr spc="300"/>
            </a:lvl2pPr>
            <a:lvl3pPr marL="1143014" indent="-228602">
              <a:defRPr spc="300"/>
            </a:lvl3pPr>
            <a:lvl4pPr marL="1600219" indent="-228602">
              <a:defRPr spc="300"/>
            </a:lvl4pPr>
            <a:lvl5pPr marL="2057425" indent="-228602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1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1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1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1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fontAlgn="auto" latinLnBrk="0" hangingPunct="1">
        <a:lnSpc>
          <a:spcPct val="130000"/>
        </a:lnSpc>
        <a:spcBef>
          <a:spcPts val="0"/>
        </a:spcBef>
        <a:spcAft>
          <a:spcPts val="1001"/>
        </a:spcAft>
        <a:buFont typeface="Arial" panose="020B0604020202020204" pitchFamily="34" charset="0"/>
        <a:buChar char="●"/>
        <a:defRPr sz="18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8" indent="-228602" algn="l" defTabSz="914410" rtl="0" eaLnBrk="1" fontAlgn="auto" latinLnBrk="0" hangingPunct="1">
        <a:lnSpc>
          <a:spcPct val="120000"/>
        </a:lnSpc>
        <a:spcBef>
          <a:spcPts val="0"/>
        </a:spcBef>
        <a:spcAft>
          <a:spcPts val="599"/>
        </a:spcAft>
        <a:buFont typeface="Arial" panose="020B0604020202020204" pitchFamily="34" charset="0"/>
        <a:buChar char="●"/>
        <a:tabLst>
          <a:tab pos="1609745" algn="l"/>
          <a:tab pos="1609745" algn="l"/>
          <a:tab pos="1609745" algn="l"/>
          <a:tab pos="1609745" algn="l"/>
        </a:tabLst>
        <a:defRPr sz="16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14" indent="-228602" algn="l" defTabSz="914410" rtl="0" eaLnBrk="1" fontAlgn="auto" latinLnBrk="0" hangingPunct="1">
        <a:lnSpc>
          <a:spcPct val="120000"/>
        </a:lnSpc>
        <a:spcBef>
          <a:spcPts val="0"/>
        </a:spcBef>
        <a:spcAft>
          <a:spcPts val="599"/>
        </a:spcAft>
        <a:buFont typeface="Arial" panose="020B0604020202020204" pitchFamily="34" charset="0"/>
        <a:buChar char="●"/>
        <a:defRPr sz="1600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19" indent="-228602" algn="l" defTabSz="91441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1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25" indent="-228602" algn="l" defTabSz="91441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1" u="none" strike="noStrike" kern="1200" cap="none" spc="151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417A1-AC69-53CF-6611-01C86DEF1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 221">
            <a:extLst>
              <a:ext uri="{FF2B5EF4-FFF2-40B4-BE49-F238E27FC236}">
                <a16:creationId xmlns:a16="http://schemas.microsoft.com/office/drawing/2014/main" id="{7078980F-EBF4-C885-A75F-241988BAE677}"/>
              </a:ext>
            </a:extLst>
          </p:cNvPr>
          <p:cNvSpPr/>
          <p:nvPr/>
        </p:nvSpPr>
        <p:spPr>
          <a:xfrm>
            <a:off x="1400875" y="110067"/>
            <a:ext cx="8944262" cy="3034285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871CD-6426-66E1-F370-C14AF681B2F2}"/>
              </a:ext>
            </a:extLst>
          </p:cNvPr>
          <p:cNvSpPr/>
          <p:nvPr/>
        </p:nvSpPr>
        <p:spPr>
          <a:xfrm>
            <a:off x="1400875" y="3194443"/>
            <a:ext cx="8944262" cy="13232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6859F4-3AB5-693C-B2D9-E2C06ECF1592}"/>
              </a:ext>
            </a:extLst>
          </p:cNvPr>
          <p:cNvSpPr/>
          <p:nvPr/>
        </p:nvSpPr>
        <p:spPr>
          <a:xfrm>
            <a:off x="1400875" y="4607420"/>
            <a:ext cx="8944262" cy="123693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ED8119-95D4-9B46-5EAF-99E2130D3E68}"/>
              </a:ext>
            </a:extLst>
          </p:cNvPr>
          <p:cNvSpPr/>
          <p:nvPr/>
        </p:nvSpPr>
        <p:spPr>
          <a:xfrm>
            <a:off x="1400875" y="5901201"/>
            <a:ext cx="8944262" cy="912886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DF7C8C-C640-2896-7A1A-A6CDCFBA3A26}"/>
              </a:ext>
            </a:extLst>
          </p:cNvPr>
          <p:cNvGrpSpPr/>
          <p:nvPr/>
        </p:nvGrpSpPr>
        <p:grpSpPr>
          <a:xfrm>
            <a:off x="3212478" y="3266838"/>
            <a:ext cx="6227235" cy="3360585"/>
            <a:chOff x="1899526" y="1345878"/>
            <a:chExt cx="6227235" cy="336058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E9F6BF8-2577-F7A9-AA7C-08744AA55CD4}"/>
                </a:ext>
              </a:extLst>
            </p:cNvPr>
            <p:cNvSpPr/>
            <p:nvPr/>
          </p:nvSpPr>
          <p:spPr>
            <a:xfrm>
              <a:off x="3882342" y="1345878"/>
              <a:ext cx="1464403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1924BAD-4E99-7230-71E0-277707428BCA}"/>
                </a:ext>
              </a:extLst>
            </p:cNvPr>
            <p:cNvSpPr/>
            <p:nvPr/>
          </p:nvSpPr>
          <p:spPr>
            <a:xfrm>
              <a:off x="3022975" y="2175613"/>
              <a:ext cx="1464403" cy="3539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0E06F02-68A2-E435-8D67-38345FCB5C12}"/>
                </a:ext>
              </a:extLst>
            </p:cNvPr>
            <p:cNvSpPr/>
            <p:nvPr/>
          </p:nvSpPr>
          <p:spPr>
            <a:xfrm>
              <a:off x="4652643" y="2192555"/>
              <a:ext cx="1663371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F2DA5F0-4DC9-3760-3C7E-11D4486DDFA0}"/>
                </a:ext>
              </a:extLst>
            </p:cNvPr>
            <p:cNvSpPr txBox="1"/>
            <p:nvPr/>
          </p:nvSpPr>
          <p:spPr>
            <a:xfrm>
              <a:off x="4266004" y="1753076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4F3185E9-5FF5-3EF3-2D07-0BC942B687E6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3705064" y="1733042"/>
              <a:ext cx="492684" cy="392458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CDB99764-0BB4-8EEA-764E-30FC066BD4C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5033288" y="1741514"/>
              <a:ext cx="509626" cy="392456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F9F6E45-39CE-48A7-52DF-83B8469FEA77}"/>
                </a:ext>
              </a:extLst>
            </p:cNvPr>
            <p:cNvSpPr/>
            <p:nvPr/>
          </p:nvSpPr>
          <p:spPr>
            <a:xfrm>
              <a:off x="3920442" y="2767044"/>
              <a:ext cx="1464403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7715A4D-5BE3-7143-A90D-211CAA1EFC94}"/>
                </a:ext>
              </a:extLst>
            </p:cNvPr>
            <p:cNvSpPr/>
            <p:nvPr/>
          </p:nvSpPr>
          <p:spPr>
            <a:xfrm>
              <a:off x="2671232" y="3468229"/>
              <a:ext cx="1858433" cy="3539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Grabbable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7AC918A9-EBB2-9CA5-D80D-177A036488AC}"/>
                </a:ext>
              </a:extLst>
            </p:cNvPr>
            <p:cNvSpPr/>
            <p:nvPr/>
          </p:nvSpPr>
          <p:spPr>
            <a:xfrm>
              <a:off x="4713734" y="3506439"/>
              <a:ext cx="1981036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E124125-E81E-D4E6-C473-F8776F131BE6}"/>
                </a:ext>
              </a:extLst>
            </p:cNvPr>
            <p:cNvSpPr txBox="1"/>
            <p:nvPr/>
          </p:nvSpPr>
          <p:spPr>
            <a:xfrm>
              <a:off x="4308292" y="3102013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DEFBFF24-2AB5-6AA8-2875-3DEF8CB88BA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27702" y="3073821"/>
              <a:ext cx="403079" cy="385737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4C560ED0-A10A-2F8A-3312-7BEBFED651D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177005" y="3156101"/>
              <a:ext cx="370623" cy="318182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7E5D5A3C-19B8-1807-2194-A69123242957}"/>
                </a:ext>
              </a:extLst>
            </p:cNvPr>
            <p:cNvSpPr/>
            <p:nvPr/>
          </p:nvSpPr>
          <p:spPr>
            <a:xfrm>
              <a:off x="1899526" y="4352470"/>
              <a:ext cx="1858433" cy="3539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Box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7F57DBAA-4FD8-5F8C-2E5C-302B488C5E3F}"/>
                </a:ext>
              </a:extLst>
            </p:cNvPr>
            <p:cNvSpPr/>
            <p:nvPr/>
          </p:nvSpPr>
          <p:spPr>
            <a:xfrm>
              <a:off x="3923225" y="4369412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Joystick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87B89D4A-A5B6-CF82-5A15-5CBE3365CC26}"/>
                </a:ext>
              </a:extLst>
            </p:cNvPr>
            <p:cNvSpPr/>
            <p:nvPr/>
          </p:nvSpPr>
          <p:spPr>
            <a:xfrm>
              <a:off x="6145725" y="4352470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Button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DD20ACDF-F361-F79E-E02E-A8041013A02F}"/>
                </a:ext>
              </a:extLst>
            </p:cNvPr>
            <p:cNvCxnSpPr>
              <a:cxnSpLocks/>
              <a:stCxn id="54" idx="0"/>
              <a:endCxn id="44" idx="2"/>
            </p:cNvCxnSpPr>
            <p:nvPr/>
          </p:nvCxnSpPr>
          <p:spPr>
            <a:xfrm rot="5400000" flipH="1" flipV="1">
              <a:off x="2949472" y="3701493"/>
              <a:ext cx="530248" cy="77170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3C2F84C2-A5E2-00B7-105E-DE4154D2A5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15948" y="3890496"/>
              <a:ext cx="508979" cy="414967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连接符: 曲线 68">
              <a:extLst>
                <a:ext uri="{FF2B5EF4-FFF2-40B4-BE49-F238E27FC236}">
                  <a16:creationId xmlns:a16="http://schemas.microsoft.com/office/drawing/2014/main" id="{6621E453-D41C-09FE-5FC5-51174B69ED4D}"/>
                </a:ext>
              </a:extLst>
            </p:cNvPr>
            <p:cNvCxnSpPr>
              <a:cxnSpLocks/>
              <a:stCxn id="55" idx="0"/>
              <a:endCxn id="45" idx="2"/>
            </p:cNvCxnSpPr>
            <p:nvPr/>
          </p:nvCxnSpPr>
          <p:spPr>
            <a:xfrm rot="5400000" flipH="1" flipV="1">
              <a:off x="5046036" y="3711197"/>
              <a:ext cx="525922" cy="790509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BDC845A-207F-E17C-A99D-276734AE7125}"/>
                </a:ext>
              </a:extLst>
            </p:cNvPr>
            <p:cNvSpPr txBox="1"/>
            <p:nvPr/>
          </p:nvSpPr>
          <p:spPr>
            <a:xfrm>
              <a:off x="3740075" y="3954456"/>
              <a:ext cx="13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63AF21BB-5A20-BD58-AC35-1ECDC0441690}"/>
                </a:ext>
              </a:extLst>
            </p:cNvPr>
            <p:cNvCxnSpPr>
              <a:cxnSpLocks/>
              <a:stCxn id="7" idx="1"/>
              <a:endCxn id="44" idx="1"/>
            </p:cNvCxnSpPr>
            <p:nvPr/>
          </p:nvCxnSpPr>
          <p:spPr>
            <a:xfrm rot="10800000" flipV="1">
              <a:off x="2671233" y="2352610"/>
              <a:ext cx="351743" cy="1292616"/>
            </a:xfrm>
            <a:prstGeom prst="curvedConnector3">
              <a:avLst>
                <a:gd name="adj1" fmla="val 164991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B8259F1F-78C4-60AC-EE4A-BFB9ABA543E0}"/>
                </a:ext>
              </a:extLst>
            </p:cNvPr>
            <p:cNvCxnSpPr>
              <a:cxnSpLocks/>
              <a:stCxn id="8" idx="3"/>
              <a:endCxn id="45" idx="3"/>
            </p:cNvCxnSpPr>
            <p:nvPr/>
          </p:nvCxnSpPr>
          <p:spPr>
            <a:xfrm>
              <a:off x="6316014" y="2361081"/>
              <a:ext cx="378756" cy="1313884"/>
            </a:xfrm>
            <a:prstGeom prst="curvedConnector3">
              <a:avLst>
                <a:gd name="adj1" fmla="val 160355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A479C559-94CA-5238-E9E9-0DE448D5990C}"/>
                </a:ext>
              </a:extLst>
            </p:cNvPr>
            <p:cNvSpPr txBox="1"/>
            <p:nvPr/>
          </p:nvSpPr>
          <p:spPr>
            <a:xfrm>
              <a:off x="2438005" y="2880483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24DFC56-947C-3411-7C85-38EBC4B50A2B}"/>
                </a:ext>
              </a:extLst>
            </p:cNvPr>
            <p:cNvSpPr txBox="1"/>
            <p:nvPr/>
          </p:nvSpPr>
          <p:spPr>
            <a:xfrm>
              <a:off x="5939453" y="2860923"/>
              <a:ext cx="86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3910B68B-67FF-1063-3C68-8303F0212B9B}"/>
              </a:ext>
            </a:extLst>
          </p:cNvPr>
          <p:cNvSpPr txBox="1"/>
          <p:nvPr/>
        </p:nvSpPr>
        <p:spPr>
          <a:xfrm>
            <a:off x="1400875" y="3563726"/>
            <a:ext cx="286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Action Layer: </a:t>
            </a:r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Providing</a:t>
            </a:r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 parameterized methods for controlling entity layer.</a:t>
            </a:r>
            <a:endParaRPr lang="zh-CN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3CA1AC4-B94B-73AD-410A-CA050331FBB0}"/>
              </a:ext>
            </a:extLst>
          </p:cNvPr>
          <p:cNvSpPr txBox="1"/>
          <p:nvPr/>
        </p:nvSpPr>
        <p:spPr>
          <a:xfrm>
            <a:off x="1379439" y="4881269"/>
            <a:ext cx="2570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Entity Layer: Providing the </a:t>
            </a:r>
          </a:p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abstraction interface to connect</a:t>
            </a:r>
          </a:p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action layer and mono layer.</a:t>
            </a:r>
            <a:endParaRPr lang="zh-CN" altLang="en-US" sz="11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D91481F-F13D-4422-3FD0-10D19BF35A1F}"/>
              </a:ext>
            </a:extLst>
          </p:cNvPr>
          <p:cNvSpPr txBox="1"/>
          <p:nvPr/>
        </p:nvSpPr>
        <p:spPr>
          <a:xfrm>
            <a:off x="1365971" y="6159567"/>
            <a:ext cx="2570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Mono Layer: The detailed  implementation logic.</a:t>
            </a:r>
            <a:endParaRPr lang="zh-CN" altLang="en-US" sz="11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EB1CA344-0F3D-B383-B118-641F79B48D6A}"/>
              </a:ext>
            </a:extLst>
          </p:cNvPr>
          <p:cNvGrpSpPr/>
          <p:nvPr/>
        </p:nvGrpSpPr>
        <p:grpSpPr>
          <a:xfrm>
            <a:off x="2201317" y="437959"/>
            <a:ext cx="8143820" cy="2703479"/>
            <a:chOff x="1433061" y="434116"/>
            <a:chExt cx="8143820" cy="2703479"/>
          </a:xfrm>
        </p:grpSpPr>
        <p:sp>
          <p:nvSpPr>
            <p:cNvPr id="172" name="矩形: 圆角 171">
              <a:extLst>
                <a:ext uri="{FF2B5EF4-FFF2-40B4-BE49-F238E27FC236}">
                  <a16:creationId xmlns:a16="http://schemas.microsoft.com/office/drawing/2014/main" id="{E0224FC7-9574-AE1F-7DF7-FC2B5E3F1450}"/>
                </a:ext>
              </a:extLst>
            </p:cNvPr>
            <p:cNvSpPr/>
            <p:nvPr/>
          </p:nvSpPr>
          <p:spPr>
            <a:xfrm>
              <a:off x="1433061" y="986837"/>
              <a:ext cx="3772918" cy="1704943"/>
            </a:xfrm>
            <a:prstGeom prst="roundRect">
              <a:avLst/>
            </a:prstGeom>
            <a:gradFill>
              <a:gsLst>
                <a:gs pos="0">
                  <a:schemeClr val="accent5">
                    <a:lumOff val="17500"/>
                    <a:alpha val="60000"/>
                  </a:schemeClr>
                </a:gs>
                <a:gs pos="100000">
                  <a:schemeClr val="accent5"/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List&lt;</a:t>
              </a:r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BaseAction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&gt; GetTask(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BaseEntity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[] e);</a:t>
              </a:r>
              <a:endParaRPr lang="zh-CN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14B78C3-61E9-2D6C-06F9-474312D33CF6}"/>
                </a:ext>
              </a:extLst>
            </p:cNvPr>
            <p:cNvSpPr/>
            <p:nvPr/>
          </p:nvSpPr>
          <p:spPr>
            <a:xfrm>
              <a:off x="3480951" y="1411343"/>
              <a:ext cx="1198183" cy="113056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accent1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+mj-lt"/>
                </a:rPr>
                <a:t>Output</a:t>
              </a:r>
              <a:endParaRPr lang="zh-CN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CAAC7AB-39CE-6C2C-68ED-DA7B6691181D}"/>
                </a:ext>
              </a:extLst>
            </p:cNvPr>
            <p:cNvSpPr/>
            <p:nvPr/>
          </p:nvSpPr>
          <p:spPr>
            <a:xfrm>
              <a:off x="1812865" y="1404454"/>
              <a:ext cx="1107096" cy="1137456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+mj-lt"/>
                </a:rPr>
                <a:t>Input</a:t>
              </a:r>
              <a:endParaRPr lang="zh-CN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5BE34BA2-4228-FD63-E200-EE917DD13E0C}"/>
                </a:ext>
              </a:extLst>
            </p:cNvPr>
            <p:cNvSpPr txBox="1"/>
            <p:nvPr/>
          </p:nvSpPr>
          <p:spPr>
            <a:xfrm>
              <a:off x="4247489" y="1029207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18CB53DE-83C3-F13A-E614-1B6988ADF970}"/>
                </a:ext>
              </a:extLst>
            </p:cNvPr>
            <p:cNvSpPr txBox="1"/>
            <p:nvPr/>
          </p:nvSpPr>
          <p:spPr>
            <a:xfrm>
              <a:off x="2411276" y="615354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矩形: 圆角 176">
                  <a:extLst>
                    <a:ext uri="{FF2B5EF4-FFF2-40B4-BE49-F238E27FC236}">
                      <a16:creationId xmlns:a16="http://schemas.microsoft.com/office/drawing/2014/main" id="{D8EEE287-AE1F-7F7A-9FBF-5AA17A376D64}"/>
                    </a:ext>
                  </a:extLst>
                </p:cNvPr>
                <p:cNvSpPr/>
                <p:nvPr/>
              </p:nvSpPr>
              <p:spPr>
                <a:xfrm>
                  <a:off x="2090977" y="2177868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𝐸𝑛𝑡𝑖𝑡𝑦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7" name="矩形: 圆角 176">
                  <a:extLst>
                    <a:ext uri="{FF2B5EF4-FFF2-40B4-BE49-F238E27FC236}">
                      <a16:creationId xmlns:a16="http://schemas.microsoft.com/office/drawing/2014/main" id="{D8EEE287-AE1F-7F7A-9FBF-5AA17A376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977" y="2177868"/>
                  <a:ext cx="740964" cy="20578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F8F3D780-BB44-E28D-5270-6548F8F62F75}"/>
                </a:ext>
              </a:extLst>
            </p:cNvPr>
            <p:cNvSpPr/>
            <p:nvPr/>
          </p:nvSpPr>
          <p:spPr>
            <a:xfrm>
              <a:off x="1913737" y="1675401"/>
              <a:ext cx="740964" cy="2057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3CF74D93-E8F5-AD53-169C-C04CB4F1632F}"/>
                </a:ext>
              </a:extLst>
            </p:cNvPr>
            <p:cNvSpPr/>
            <p:nvPr/>
          </p:nvSpPr>
          <p:spPr>
            <a:xfrm>
              <a:off x="1981430" y="1729224"/>
              <a:ext cx="740964" cy="2057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矩形: 圆角 179">
                  <a:extLst>
                    <a:ext uri="{FF2B5EF4-FFF2-40B4-BE49-F238E27FC236}">
                      <a16:creationId xmlns:a16="http://schemas.microsoft.com/office/drawing/2014/main" id="{EEA9C56E-C287-D070-96CA-0FABCAE2C235}"/>
                    </a:ext>
                  </a:extLst>
                </p:cNvPr>
                <p:cNvSpPr/>
                <p:nvPr/>
              </p:nvSpPr>
              <p:spPr>
                <a:xfrm>
                  <a:off x="2066989" y="1790001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𝐸𝑛𝑡𝑖𝑡𝑦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0" name="矩形: 圆角 179">
                  <a:extLst>
                    <a:ext uri="{FF2B5EF4-FFF2-40B4-BE49-F238E27FC236}">
                      <a16:creationId xmlns:a16="http://schemas.microsoft.com/office/drawing/2014/main" id="{EEA9C56E-C287-D070-96CA-0FABCAE2C2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989" y="1790001"/>
                  <a:ext cx="740964" cy="20578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E8F033B2-A85C-1F2D-BD6B-88169F98ACD1}"/>
                </a:ext>
              </a:extLst>
            </p:cNvPr>
            <p:cNvSpPr txBox="1"/>
            <p:nvPr/>
          </p:nvSpPr>
          <p:spPr>
            <a:xfrm>
              <a:off x="2351912" y="1998309"/>
              <a:ext cx="323165" cy="1790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4E68D7D-1FB9-4E56-187A-7513EA1E3E40}"/>
                </a:ext>
              </a:extLst>
            </p:cNvPr>
            <p:cNvGrpSpPr/>
            <p:nvPr/>
          </p:nvGrpSpPr>
          <p:grpSpPr>
            <a:xfrm>
              <a:off x="3550163" y="1623456"/>
              <a:ext cx="1090648" cy="760201"/>
              <a:chOff x="2690227" y="1262560"/>
              <a:chExt cx="1444082" cy="858157"/>
            </a:xfrm>
          </p:grpSpPr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F2A1B465-D652-57B6-F451-D53645D6BBD7}"/>
                  </a:ext>
                </a:extLst>
              </p:cNvPr>
              <p:cNvSpPr/>
              <p:nvPr/>
            </p:nvSpPr>
            <p:spPr>
              <a:xfrm>
                <a:off x="2690227" y="1262560"/>
                <a:ext cx="1073264" cy="22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403BEFA0-3295-0F66-BC9C-FC91DE6FFFBF}"/>
                  </a:ext>
                </a:extLst>
              </p:cNvPr>
              <p:cNvSpPr/>
              <p:nvPr/>
            </p:nvSpPr>
            <p:spPr>
              <a:xfrm>
                <a:off x="2775729" y="1350156"/>
                <a:ext cx="1073264" cy="22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矩形: 圆角 184">
                    <a:extLst>
                      <a:ext uri="{FF2B5EF4-FFF2-40B4-BE49-F238E27FC236}">
                        <a16:creationId xmlns:a16="http://schemas.microsoft.com/office/drawing/2014/main" id="{93DE588A-D134-2066-5D28-EDDF16DECEA2}"/>
                      </a:ext>
                    </a:extLst>
                  </p:cNvPr>
                  <p:cNvSpPr/>
                  <p:nvPr/>
                </p:nvSpPr>
                <p:spPr>
                  <a:xfrm>
                    <a:off x="2874893" y="1414040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𝐴𝑐𝑡𝑖𝑜𝑛</m:t>
                              </m:r>
                              <m:r>
                                <m:rPr>
                                  <m:nor/>
                                </m:rPr>
                                <a:rPr lang="zh-CN" altLang="en-US" sz="105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5" name="矩形: 圆角 184">
                    <a:extLst>
                      <a:ext uri="{FF2B5EF4-FFF2-40B4-BE49-F238E27FC236}">
                        <a16:creationId xmlns:a16="http://schemas.microsoft.com/office/drawing/2014/main" id="{93DE588A-D134-2066-5D28-EDDF16DECE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4893" y="1414040"/>
                    <a:ext cx="1073264" cy="224056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42A0E873-2FB6-6A29-6537-AE41E01BF7EA}"/>
                  </a:ext>
                </a:extLst>
              </p:cNvPr>
              <p:cNvSpPr txBox="1"/>
              <p:nvPr/>
            </p:nvSpPr>
            <p:spPr>
              <a:xfrm>
                <a:off x="3312681" y="1623620"/>
                <a:ext cx="473401" cy="2570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矩形: 圆角 186">
                    <a:extLst>
                      <a:ext uri="{FF2B5EF4-FFF2-40B4-BE49-F238E27FC236}">
                        <a16:creationId xmlns:a16="http://schemas.microsoft.com/office/drawing/2014/main" id="{02BBC601-EF3F-179E-61B6-8B6DB60C1793}"/>
                      </a:ext>
                    </a:extLst>
                  </p:cNvPr>
                  <p:cNvSpPr/>
                  <p:nvPr/>
                </p:nvSpPr>
                <p:spPr>
                  <a:xfrm>
                    <a:off x="3061045" y="1896661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𝐴𝑐𝑡𝑖𝑜𝑛</m:t>
                              </m:r>
                              <m:r>
                                <m:rPr>
                                  <m:nor/>
                                </m:rPr>
                                <a:rPr lang="zh-CN" altLang="en-US" sz="105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7" name="矩形: 圆角 186">
                    <a:extLst>
                      <a:ext uri="{FF2B5EF4-FFF2-40B4-BE49-F238E27FC236}">
                        <a16:creationId xmlns:a16="http://schemas.microsoft.com/office/drawing/2014/main" id="{02BBC601-EF3F-179E-61B6-8B6DB60C17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1045" y="1896661"/>
                    <a:ext cx="1073264" cy="224056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ED46F50A-A6E5-1238-EAD1-A23BE5DD3B3E}"/>
                </a:ext>
              </a:extLst>
            </p:cNvPr>
            <p:cNvCxnSpPr>
              <a:cxnSpLocks/>
              <a:stCxn id="174" idx="3"/>
              <a:endCxn id="173" idx="1"/>
            </p:cNvCxnSpPr>
            <p:nvPr/>
          </p:nvCxnSpPr>
          <p:spPr>
            <a:xfrm>
              <a:off x="2919961" y="1973182"/>
              <a:ext cx="560990" cy="34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021D20C3-5485-BC05-EE7B-E9408BA0EE2B}"/>
                </a:ext>
              </a:extLst>
            </p:cNvPr>
            <p:cNvSpPr txBox="1"/>
            <p:nvPr/>
          </p:nvSpPr>
          <p:spPr>
            <a:xfrm>
              <a:off x="5194222" y="1029207"/>
              <a:ext cx="825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F8C39448-509A-D938-ED9D-B595BB388A45}"/>
                </a:ext>
              </a:extLst>
            </p:cNvPr>
            <p:cNvGrpSpPr/>
            <p:nvPr/>
          </p:nvGrpSpPr>
          <p:grpSpPr>
            <a:xfrm>
              <a:off x="5957229" y="749995"/>
              <a:ext cx="3499990" cy="1290207"/>
              <a:chOff x="4864450" y="2138710"/>
              <a:chExt cx="3499990" cy="1598737"/>
            </a:xfrm>
          </p:grpSpPr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12ECB653-5B2E-402A-0765-FFA7062E68F1}"/>
                  </a:ext>
                </a:extLst>
              </p:cNvPr>
              <p:cNvSpPr/>
              <p:nvPr/>
            </p:nvSpPr>
            <p:spPr>
              <a:xfrm>
                <a:off x="4864450" y="2138710"/>
                <a:ext cx="3499990" cy="159873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Grab-And-Shoot-Gun Task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CD466238-586C-4CA8-53CF-B2145BE06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473" y="3460851"/>
                <a:ext cx="3038221" cy="27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箭头: V 形 192">
                <a:extLst>
                  <a:ext uri="{FF2B5EF4-FFF2-40B4-BE49-F238E27FC236}">
                    <a16:creationId xmlns:a16="http://schemas.microsoft.com/office/drawing/2014/main" id="{3FA99433-CD1B-20B9-8D54-74A844492E79}"/>
                  </a:ext>
                </a:extLst>
              </p:cNvPr>
              <p:cNvSpPr/>
              <p:nvPr/>
            </p:nvSpPr>
            <p:spPr>
              <a:xfrm>
                <a:off x="5000516" y="263825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箭头: V 形 193">
                <a:extLst>
                  <a:ext uri="{FF2B5EF4-FFF2-40B4-BE49-F238E27FC236}">
                    <a16:creationId xmlns:a16="http://schemas.microsoft.com/office/drawing/2014/main" id="{99B3A216-A4BA-F9CC-61BA-1C94998DDC8D}"/>
                  </a:ext>
                </a:extLst>
              </p:cNvPr>
              <p:cNvSpPr/>
              <p:nvPr/>
            </p:nvSpPr>
            <p:spPr>
              <a:xfrm>
                <a:off x="6012181" y="2641901"/>
                <a:ext cx="2195625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箭头: V 形 194">
                <a:extLst>
                  <a:ext uri="{FF2B5EF4-FFF2-40B4-BE49-F238E27FC236}">
                    <a16:creationId xmlns:a16="http://schemas.microsoft.com/office/drawing/2014/main" id="{0375BF02-BA97-1CEB-85FC-D9EBF96350A2}"/>
                  </a:ext>
                </a:extLst>
              </p:cNvPr>
              <p:cNvSpPr/>
              <p:nvPr/>
            </p:nvSpPr>
            <p:spPr>
              <a:xfrm>
                <a:off x="6012182" y="2897992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F5D3A92-0222-D57E-9720-7524636605E3}"/>
                  </a:ext>
                </a:extLst>
              </p:cNvPr>
              <p:cNvSpPr txBox="1"/>
              <p:nvPr/>
            </p:nvSpPr>
            <p:spPr>
              <a:xfrm>
                <a:off x="5992734" y="3434308"/>
                <a:ext cx="1718752" cy="274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41A236F3-5673-8EE4-4AA4-461280C3E0C5}"/>
                  </a:ext>
                </a:extLst>
              </p:cNvPr>
              <p:cNvSpPr txBox="1"/>
              <p:nvPr/>
            </p:nvSpPr>
            <p:spPr>
              <a:xfrm>
                <a:off x="6671583" y="2387780"/>
                <a:ext cx="1130194" cy="274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箭头: V 形 197">
                <a:extLst>
                  <a:ext uri="{FF2B5EF4-FFF2-40B4-BE49-F238E27FC236}">
                    <a16:creationId xmlns:a16="http://schemas.microsoft.com/office/drawing/2014/main" id="{254791DC-74F2-237A-2B65-59C41A9FF71F}"/>
                  </a:ext>
                </a:extLst>
              </p:cNvPr>
              <p:cNvSpPr/>
              <p:nvPr/>
            </p:nvSpPr>
            <p:spPr>
              <a:xfrm>
                <a:off x="6029292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箭头: V 形 198">
                <a:extLst>
                  <a:ext uri="{FF2B5EF4-FFF2-40B4-BE49-F238E27FC236}">
                    <a16:creationId xmlns:a16="http://schemas.microsoft.com/office/drawing/2014/main" id="{8CB6BC39-F54A-5C9C-9DBA-1A34F82A3B04}"/>
                  </a:ext>
                </a:extLst>
              </p:cNvPr>
              <p:cNvSpPr/>
              <p:nvPr/>
            </p:nvSpPr>
            <p:spPr>
              <a:xfrm>
                <a:off x="7184816" y="2891361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箭头: V 形 199">
                <a:extLst>
                  <a:ext uri="{FF2B5EF4-FFF2-40B4-BE49-F238E27FC236}">
                    <a16:creationId xmlns:a16="http://schemas.microsoft.com/office/drawing/2014/main" id="{5C7B4AB6-50EE-6F23-965B-4F9CC97F05DD}"/>
                  </a:ext>
                </a:extLst>
              </p:cNvPr>
              <p:cNvSpPr/>
              <p:nvPr/>
            </p:nvSpPr>
            <p:spPr>
              <a:xfrm>
                <a:off x="6727611" y="3160209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箭头: V 形 200">
                <a:extLst>
                  <a:ext uri="{FF2B5EF4-FFF2-40B4-BE49-F238E27FC236}">
                    <a16:creationId xmlns:a16="http://schemas.microsoft.com/office/drawing/2014/main" id="{2A1F0246-280C-C138-480F-5816FF4DD8AC}"/>
                  </a:ext>
                </a:extLst>
              </p:cNvPr>
              <p:cNvSpPr/>
              <p:nvPr/>
            </p:nvSpPr>
            <p:spPr>
              <a:xfrm>
                <a:off x="7425930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4F165F20-39EF-CC8B-5B8F-E31199353520}"/>
                </a:ext>
              </a:extLst>
            </p:cNvPr>
            <p:cNvSpPr txBox="1"/>
            <p:nvPr/>
          </p:nvSpPr>
          <p:spPr>
            <a:xfrm>
              <a:off x="6947479" y="434116"/>
              <a:ext cx="154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Instance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连接符: 曲线 202">
              <a:extLst>
                <a:ext uri="{FF2B5EF4-FFF2-40B4-BE49-F238E27FC236}">
                  <a16:creationId xmlns:a16="http://schemas.microsoft.com/office/drawing/2014/main" id="{A3CE4842-FC54-0080-9289-0FD68E6DF752}"/>
                </a:ext>
              </a:extLst>
            </p:cNvPr>
            <p:cNvCxnSpPr>
              <a:stCxn id="172" idx="3"/>
              <a:endCxn id="191" idx="1"/>
            </p:cNvCxnSpPr>
            <p:nvPr/>
          </p:nvCxnSpPr>
          <p:spPr>
            <a:xfrm flipV="1">
              <a:off x="5205979" y="1395099"/>
              <a:ext cx="751250" cy="444210"/>
            </a:xfrm>
            <a:prstGeom prst="curvedConnector3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连接符: 曲线 203">
              <a:extLst>
                <a:ext uri="{FF2B5EF4-FFF2-40B4-BE49-F238E27FC236}">
                  <a16:creationId xmlns:a16="http://schemas.microsoft.com/office/drawing/2014/main" id="{A2520E67-0F5C-016D-BF4C-FF4D23E828A3}"/>
                </a:ext>
              </a:extLst>
            </p:cNvPr>
            <p:cNvCxnSpPr>
              <a:cxnSpLocks/>
              <a:stCxn id="172" idx="3"/>
              <a:endCxn id="207" idx="1"/>
            </p:cNvCxnSpPr>
            <p:nvPr/>
          </p:nvCxnSpPr>
          <p:spPr>
            <a:xfrm>
              <a:off x="5205979" y="1839309"/>
              <a:ext cx="680663" cy="765796"/>
            </a:xfrm>
            <a:prstGeom prst="curvedConnector3">
              <a:avLst>
                <a:gd name="adj1" fmla="val 50000"/>
              </a:avLst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8BECFB43-3C45-9A94-02DE-4C5419575DAA}"/>
                </a:ext>
              </a:extLst>
            </p:cNvPr>
            <p:cNvSpPr txBox="1"/>
            <p:nvPr/>
          </p:nvSpPr>
          <p:spPr>
            <a:xfrm>
              <a:off x="3138125" y="1928565"/>
              <a:ext cx="8258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BE2DF3D4-B880-527A-3245-D1D2812D9483}"/>
                </a:ext>
              </a:extLst>
            </p:cNvPr>
            <p:cNvGrpSpPr/>
            <p:nvPr/>
          </p:nvGrpSpPr>
          <p:grpSpPr>
            <a:xfrm>
              <a:off x="5886642" y="2130962"/>
              <a:ext cx="2468789" cy="969630"/>
              <a:chOff x="4983959" y="3925890"/>
              <a:chExt cx="2468789" cy="1223767"/>
            </a:xfrm>
          </p:grpSpPr>
          <p:sp>
            <p:nvSpPr>
              <p:cNvPr id="207" name="矩形: 圆角 206">
                <a:extLst>
                  <a:ext uri="{FF2B5EF4-FFF2-40B4-BE49-F238E27FC236}">
                    <a16:creationId xmlns:a16="http://schemas.microsoft.com/office/drawing/2014/main" id="{0158E684-E09C-837D-FEAE-423D738C1BB4}"/>
                  </a:ext>
                </a:extLst>
              </p:cNvPr>
              <p:cNvSpPr/>
              <p:nvPr/>
            </p:nvSpPr>
            <p:spPr>
              <a:xfrm>
                <a:off x="4983959" y="3925890"/>
                <a:ext cx="2468789" cy="119682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Grab-And-Drag-Box Task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1A5B435B-ACAE-EE3F-3748-578A28D2575A}"/>
                  </a:ext>
                </a:extLst>
              </p:cNvPr>
              <p:cNvCxnSpPr/>
              <p:nvPr/>
            </p:nvCxnSpPr>
            <p:spPr>
              <a:xfrm>
                <a:off x="5249643" y="4931620"/>
                <a:ext cx="19452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箭头: V 形 208">
                <a:extLst>
                  <a:ext uri="{FF2B5EF4-FFF2-40B4-BE49-F238E27FC236}">
                    <a16:creationId xmlns:a16="http://schemas.microsoft.com/office/drawing/2014/main" id="{04FCBFE7-E096-608B-F3BA-BDA5DA8D90FA}"/>
                  </a:ext>
                </a:extLst>
              </p:cNvPr>
              <p:cNvSpPr/>
              <p:nvPr/>
            </p:nvSpPr>
            <p:spPr>
              <a:xfrm>
                <a:off x="5193743" y="436386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箭头: V 形 209">
                <a:extLst>
                  <a:ext uri="{FF2B5EF4-FFF2-40B4-BE49-F238E27FC236}">
                    <a16:creationId xmlns:a16="http://schemas.microsoft.com/office/drawing/2014/main" id="{864525B1-4E95-1509-086C-0C6EA97E8A2C}"/>
                  </a:ext>
                </a:extLst>
              </p:cNvPr>
              <p:cNvSpPr/>
              <p:nvPr/>
            </p:nvSpPr>
            <p:spPr>
              <a:xfrm>
                <a:off x="6205409" y="436751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箭头: V 形 210">
                <a:extLst>
                  <a:ext uri="{FF2B5EF4-FFF2-40B4-BE49-F238E27FC236}">
                    <a16:creationId xmlns:a16="http://schemas.microsoft.com/office/drawing/2014/main" id="{CD7B7C23-2DD0-ECED-CF80-83497F21B6D9}"/>
                  </a:ext>
                </a:extLst>
              </p:cNvPr>
              <p:cNvSpPr/>
              <p:nvPr/>
            </p:nvSpPr>
            <p:spPr>
              <a:xfrm>
                <a:off x="6205409" y="4619795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6589EA66-2198-84A0-C0EF-702F421EFB89}"/>
                  </a:ext>
                </a:extLst>
              </p:cNvPr>
              <p:cNvSpPr txBox="1"/>
              <p:nvPr/>
            </p:nvSpPr>
            <p:spPr>
              <a:xfrm>
                <a:off x="5527105" y="4866520"/>
                <a:ext cx="1718752" cy="28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34ACC9E9-2706-AA51-D336-897344706FDD}"/>
                  </a:ext>
                </a:extLst>
              </p:cNvPr>
              <p:cNvSpPr txBox="1"/>
              <p:nvPr/>
            </p:nvSpPr>
            <p:spPr>
              <a:xfrm>
                <a:off x="6319572" y="4133141"/>
                <a:ext cx="1130194" cy="28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DDEC418E-2019-9DB3-A008-F0F4FB7C3CCD}"/>
                </a:ext>
              </a:extLst>
            </p:cNvPr>
            <p:cNvGrpSpPr/>
            <p:nvPr/>
          </p:nvGrpSpPr>
          <p:grpSpPr>
            <a:xfrm>
              <a:off x="8380476" y="2070980"/>
              <a:ext cx="1196405" cy="1066615"/>
              <a:chOff x="7555380" y="3691627"/>
              <a:chExt cx="1332606" cy="1253399"/>
            </a:xfrm>
          </p:grpSpPr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569269BB-60E2-3AD1-0012-EAEECC759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1684" y="4201804"/>
                <a:ext cx="544889" cy="583899"/>
              </a:xfrm>
              <a:prstGeom prst="rect">
                <a:avLst/>
              </a:prstGeom>
            </p:spPr>
          </p:pic>
          <p:grpSp>
            <p:nvGrpSpPr>
              <p:cNvPr id="216" name="组合 215">
                <a:extLst>
                  <a:ext uri="{FF2B5EF4-FFF2-40B4-BE49-F238E27FC236}">
                    <a16:creationId xmlns:a16="http://schemas.microsoft.com/office/drawing/2014/main" id="{D7F58219-8474-6325-8C83-5335AEB535B4}"/>
                  </a:ext>
                </a:extLst>
              </p:cNvPr>
              <p:cNvGrpSpPr/>
              <p:nvPr/>
            </p:nvGrpSpPr>
            <p:grpSpPr>
              <a:xfrm>
                <a:off x="7555380" y="3691627"/>
                <a:ext cx="1332606" cy="513371"/>
                <a:chOff x="4476466" y="5173589"/>
                <a:chExt cx="2558891" cy="866458"/>
              </a:xfrm>
            </p:grpSpPr>
            <p:pic>
              <p:nvPicPr>
                <p:cNvPr id="219" name="图片 218">
                  <a:extLst>
                    <a:ext uri="{FF2B5EF4-FFF2-40B4-BE49-F238E27FC236}">
                      <a16:creationId xmlns:a16="http://schemas.microsoft.com/office/drawing/2014/main" id="{47FD7764-2F50-93AD-760B-D70B24FBB6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76466" y="5173589"/>
                  <a:ext cx="2558891" cy="767377"/>
                </a:xfrm>
                <a:prstGeom prst="rect">
                  <a:avLst/>
                </a:prstGeom>
              </p:spPr>
            </p:pic>
            <p:cxnSp>
              <p:nvCxnSpPr>
                <p:cNvPr id="220" name="直接箭头连接符 219">
                  <a:extLst>
                    <a:ext uri="{FF2B5EF4-FFF2-40B4-BE49-F238E27FC236}">
                      <a16:creationId xmlns:a16="http://schemas.microsoft.com/office/drawing/2014/main" id="{16E6EA17-0CB9-D6C5-3D07-43044CABBD47}"/>
                    </a:ext>
                  </a:extLst>
                </p:cNvPr>
                <p:cNvCxnSpPr/>
                <p:nvPr/>
              </p:nvCxnSpPr>
              <p:spPr>
                <a:xfrm>
                  <a:off x="4896289" y="5524886"/>
                  <a:ext cx="1601878" cy="1630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8B0DE665-032B-0601-8798-F0552CD3E80B}"/>
                    </a:ext>
                  </a:extLst>
                </p:cNvPr>
                <p:cNvSpPr txBox="1"/>
                <p:nvPr/>
              </p:nvSpPr>
              <p:spPr>
                <a:xfrm rot="414549">
                  <a:off x="4815894" y="5643269"/>
                  <a:ext cx="1939669" cy="396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Move to approcach</a:t>
                  </a:r>
                  <a:endParaRPr lang="zh-CN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11942E5D-2951-7B4E-1EF2-83A02EB6A15F}"/>
                  </a:ext>
                </a:extLst>
              </p:cNvPr>
              <p:cNvSpPr txBox="1"/>
              <p:nvPr/>
            </p:nvSpPr>
            <p:spPr>
              <a:xfrm>
                <a:off x="8171249" y="4272457"/>
                <a:ext cx="44660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</a:t>
                </a:r>
                <a:endParaRPr lang="zh-CN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0E15346C-BC28-5B19-C24B-15D91C21523A}"/>
                  </a:ext>
                </a:extLst>
              </p:cNvPr>
              <p:cNvSpPr txBox="1"/>
              <p:nvPr/>
            </p:nvSpPr>
            <p:spPr>
              <a:xfrm>
                <a:off x="7831684" y="4744971"/>
                <a:ext cx="8504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Walk Around</a:t>
                </a:r>
                <a:endParaRPr lang="zh-CN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DBA9E65-F482-AEF1-12C1-BF662D47A5C2}"/>
              </a:ext>
            </a:extLst>
          </p:cNvPr>
          <p:cNvSpPr txBox="1"/>
          <p:nvPr/>
        </p:nvSpPr>
        <p:spPr>
          <a:xfrm>
            <a:off x="1428935" y="120716"/>
            <a:ext cx="363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Task Layer: Providing predefined tasks through linear and nonlinear combinations of behaviors.</a:t>
            </a:r>
            <a:endParaRPr lang="zh-CN" altLang="en-US" sz="1200" b="1" dirty="0">
              <a:latin typeface="+mj-lt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71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B55F9-5090-6796-796B-76BB160CE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 221">
            <a:extLst>
              <a:ext uri="{FF2B5EF4-FFF2-40B4-BE49-F238E27FC236}">
                <a16:creationId xmlns:a16="http://schemas.microsoft.com/office/drawing/2014/main" id="{D0388454-A446-9920-6DE7-B4F0B23C5205}"/>
              </a:ext>
            </a:extLst>
          </p:cNvPr>
          <p:cNvSpPr/>
          <p:nvPr/>
        </p:nvSpPr>
        <p:spPr>
          <a:xfrm>
            <a:off x="76200" y="110067"/>
            <a:ext cx="12075160" cy="3034285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002376-A7AF-C473-B7C1-5FFC41AD6EED}"/>
              </a:ext>
            </a:extLst>
          </p:cNvPr>
          <p:cNvSpPr/>
          <p:nvPr/>
        </p:nvSpPr>
        <p:spPr>
          <a:xfrm>
            <a:off x="76200" y="3194443"/>
            <a:ext cx="12075160" cy="13232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34F176-0505-9DB0-9173-9A53E23DFE14}"/>
              </a:ext>
            </a:extLst>
          </p:cNvPr>
          <p:cNvSpPr/>
          <p:nvPr/>
        </p:nvSpPr>
        <p:spPr>
          <a:xfrm>
            <a:off x="76200" y="4607420"/>
            <a:ext cx="12075160" cy="123693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31CF1B-F92C-90F4-A76C-AA7B8EBBB5FB}"/>
              </a:ext>
            </a:extLst>
          </p:cNvPr>
          <p:cNvSpPr/>
          <p:nvPr/>
        </p:nvSpPr>
        <p:spPr>
          <a:xfrm>
            <a:off x="76200" y="5901201"/>
            <a:ext cx="12075160" cy="912886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DB3B26-F1AF-E70C-3E26-A218D32FE244}"/>
              </a:ext>
            </a:extLst>
          </p:cNvPr>
          <p:cNvGrpSpPr/>
          <p:nvPr/>
        </p:nvGrpSpPr>
        <p:grpSpPr>
          <a:xfrm>
            <a:off x="4113807" y="3268771"/>
            <a:ext cx="6227235" cy="3360585"/>
            <a:chOff x="1899526" y="1345878"/>
            <a:chExt cx="6227235" cy="336058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E4F6587-D89F-7BE2-1FFC-DAEE6E9DB49E}"/>
                </a:ext>
              </a:extLst>
            </p:cNvPr>
            <p:cNvSpPr/>
            <p:nvPr/>
          </p:nvSpPr>
          <p:spPr>
            <a:xfrm>
              <a:off x="3882342" y="1345878"/>
              <a:ext cx="1464403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0268941-A545-83DB-7E7F-BF299697848B}"/>
                </a:ext>
              </a:extLst>
            </p:cNvPr>
            <p:cNvSpPr/>
            <p:nvPr/>
          </p:nvSpPr>
          <p:spPr>
            <a:xfrm>
              <a:off x="3022975" y="2175613"/>
              <a:ext cx="1464403" cy="3539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278D49A-9086-A410-0024-BBC4E4948E8A}"/>
                </a:ext>
              </a:extLst>
            </p:cNvPr>
            <p:cNvSpPr/>
            <p:nvPr/>
          </p:nvSpPr>
          <p:spPr>
            <a:xfrm>
              <a:off x="4652643" y="2192555"/>
              <a:ext cx="1663371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F06A03-B70A-1BEF-A51C-8FA7AFCDE05A}"/>
                </a:ext>
              </a:extLst>
            </p:cNvPr>
            <p:cNvSpPr txBox="1"/>
            <p:nvPr/>
          </p:nvSpPr>
          <p:spPr>
            <a:xfrm>
              <a:off x="4266004" y="1753076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655CF60F-A9B9-4F47-A43D-8A498983962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3705064" y="1733042"/>
              <a:ext cx="492684" cy="392458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407129AA-F2DE-A628-C11D-427052102CA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5033288" y="1741514"/>
              <a:ext cx="509626" cy="392456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41481E2-83F9-95DF-9372-9AE59C5E2375}"/>
                </a:ext>
              </a:extLst>
            </p:cNvPr>
            <p:cNvSpPr/>
            <p:nvPr/>
          </p:nvSpPr>
          <p:spPr>
            <a:xfrm>
              <a:off x="3920442" y="2767044"/>
              <a:ext cx="1464403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3782CC5-4A6E-F0D5-0002-1822A23F24B0}"/>
                </a:ext>
              </a:extLst>
            </p:cNvPr>
            <p:cNvSpPr/>
            <p:nvPr/>
          </p:nvSpPr>
          <p:spPr>
            <a:xfrm>
              <a:off x="2671232" y="3468229"/>
              <a:ext cx="1858433" cy="3539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Grabbable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1180A39-7597-CE11-8713-CCCFAD95B1AF}"/>
                </a:ext>
              </a:extLst>
            </p:cNvPr>
            <p:cNvSpPr/>
            <p:nvPr/>
          </p:nvSpPr>
          <p:spPr>
            <a:xfrm>
              <a:off x="4713734" y="3506439"/>
              <a:ext cx="1981036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CBE3606-25E5-F6C0-64EE-33B58FF8777F}"/>
                </a:ext>
              </a:extLst>
            </p:cNvPr>
            <p:cNvSpPr txBox="1"/>
            <p:nvPr/>
          </p:nvSpPr>
          <p:spPr>
            <a:xfrm>
              <a:off x="4308292" y="3102013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9A4B6C5E-2540-2F99-9124-4B958B4F37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27702" y="3073821"/>
              <a:ext cx="403079" cy="385737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D9661B46-3C44-9F06-A710-CC44DE61C8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177005" y="3156101"/>
              <a:ext cx="370623" cy="318182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D9FD0560-AF09-1DF5-5D33-5CA6C7427D8B}"/>
                </a:ext>
              </a:extLst>
            </p:cNvPr>
            <p:cNvSpPr/>
            <p:nvPr/>
          </p:nvSpPr>
          <p:spPr>
            <a:xfrm>
              <a:off x="1899526" y="4352470"/>
              <a:ext cx="1858433" cy="3539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Box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D844637-B34E-CD9D-86A3-87890011F80C}"/>
                </a:ext>
              </a:extLst>
            </p:cNvPr>
            <p:cNvSpPr/>
            <p:nvPr/>
          </p:nvSpPr>
          <p:spPr>
            <a:xfrm>
              <a:off x="3923225" y="4369412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Joystick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FA746AB1-A1E9-D565-52A3-F1713CCFA649}"/>
                </a:ext>
              </a:extLst>
            </p:cNvPr>
            <p:cNvSpPr/>
            <p:nvPr/>
          </p:nvSpPr>
          <p:spPr>
            <a:xfrm>
              <a:off x="6145725" y="4352470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Button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6DC21F09-0B70-9954-F8A6-1379A88768C0}"/>
                </a:ext>
              </a:extLst>
            </p:cNvPr>
            <p:cNvCxnSpPr>
              <a:cxnSpLocks/>
              <a:stCxn id="54" idx="0"/>
              <a:endCxn id="44" idx="2"/>
            </p:cNvCxnSpPr>
            <p:nvPr/>
          </p:nvCxnSpPr>
          <p:spPr>
            <a:xfrm rot="5400000" flipH="1" flipV="1">
              <a:off x="2949472" y="3701493"/>
              <a:ext cx="530248" cy="77170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1A523E37-176D-CB28-D096-ED4BB90A47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15948" y="3890496"/>
              <a:ext cx="508979" cy="414967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连接符: 曲线 68">
              <a:extLst>
                <a:ext uri="{FF2B5EF4-FFF2-40B4-BE49-F238E27FC236}">
                  <a16:creationId xmlns:a16="http://schemas.microsoft.com/office/drawing/2014/main" id="{51F721C8-0CBE-885B-1971-ED29F3EC578A}"/>
                </a:ext>
              </a:extLst>
            </p:cNvPr>
            <p:cNvCxnSpPr>
              <a:cxnSpLocks/>
              <a:stCxn id="55" idx="0"/>
              <a:endCxn id="45" idx="2"/>
            </p:cNvCxnSpPr>
            <p:nvPr/>
          </p:nvCxnSpPr>
          <p:spPr>
            <a:xfrm rot="5400000" flipH="1" flipV="1">
              <a:off x="5046036" y="3711197"/>
              <a:ext cx="525922" cy="790509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64FCA92-879D-3281-BDC1-50489641D0EC}"/>
                </a:ext>
              </a:extLst>
            </p:cNvPr>
            <p:cNvSpPr txBox="1"/>
            <p:nvPr/>
          </p:nvSpPr>
          <p:spPr>
            <a:xfrm>
              <a:off x="3740075" y="3954456"/>
              <a:ext cx="13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644D0941-E897-3954-2327-0B69DB46D668}"/>
                </a:ext>
              </a:extLst>
            </p:cNvPr>
            <p:cNvCxnSpPr>
              <a:cxnSpLocks/>
              <a:stCxn id="7" idx="1"/>
              <a:endCxn id="44" idx="1"/>
            </p:cNvCxnSpPr>
            <p:nvPr/>
          </p:nvCxnSpPr>
          <p:spPr>
            <a:xfrm rot="10800000" flipV="1">
              <a:off x="2671233" y="2352610"/>
              <a:ext cx="351743" cy="1292616"/>
            </a:xfrm>
            <a:prstGeom prst="curvedConnector3">
              <a:avLst>
                <a:gd name="adj1" fmla="val 164991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88973926-A2D5-5DC6-30F2-0F7522329971}"/>
                </a:ext>
              </a:extLst>
            </p:cNvPr>
            <p:cNvCxnSpPr>
              <a:cxnSpLocks/>
              <a:stCxn id="8" idx="3"/>
              <a:endCxn id="45" idx="3"/>
            </p:cNvCxnSpPr>
            <p:nvPr/>
          </p:nvCxnSpPr>
          <p:spPr>
            <a:xfrm>
              <a:off x="6316014" y="2361081"/>
              <a:ext cx="378756" cy="1313884"/>
            </a:xfrm>
            <a:prstGeom prst="curvedConnector3">
              <a:avLst>
                <a:gd name="adj1" fmla="val 160355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9F0117F-76BC-F1D3-2557-BB2DF4944646}"/>
                </a:ext>
              </a:extLst>
            </p:cNvPr>
            <p:cNvSpPr txBox="1"/>
            <p:nvPr/>
          </p:nvSpPr>
          <p:spPr>
            <a:xfrm>
              <a:off x="2438005" y="2880483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D2F4488-AF75-EC5A-73F3-FED643F1F61A}"/>
                </a:ext>
              </a:extLst>
            </p:cNvPr>
            <p:cNvSpPr txBox="1"/>
            <p:nvPr/>
          </p:nvSpPr>
          <p:spPr>
            <a:xfrm>
              <a:off x="5939453" y="2860923"/>
              <a:ext cx="86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338B8717-F3D0-343E-33E2-1915F7776870}"/>
              </a:ext>
            </a:extLst>
          </p:cNvPr>
          <p:cNvSpPr txBox="1"/>
          <p:nvPr/>
        </p:nvSpPr>
        <p:spPr>
          <a:xfrm>
            <a:off x="126314" y="3615235"/>
            <a:ext cx="34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Action Layer: </a:t>
            </a:r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Providing</a:t>
            </a:r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 parameterized methods for controlling entity layer.</a:t>
            </a:r>
            <a:endParaRPr lang="zh-CN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61699D2-4623-9C2C-F0C2-ADEA897A2E02}"/>
              </a:ext>
            </a:extLst>
          </p:cNvPr>
          <p:cNvSpPr txBox="1"/>
          <p:nvPr/>
        </p:nvSpPr>
        <p:spPr>
          <a:xfrm>
            <a:off x="61441" y="4911432"/>
            <a:ext cx="378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Entity Layer: Providing the abstraction interface to connect action layer and mono layer.</a:t>
            </a:r>
            <a:endParaRPr lang="zh-CN" altLang="en-US" sz="11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6CFC482-BCE5-2E8E-74FF-290E03DDEEE5}"/>
              </a:ext>
            </a:extLst>
          </p:cNvPr>
          <p:cNvSpPr txBox="1"/>
          <p:nvPr/>
        </p:nvSpPr>
        <p:spPr>
          <a:xfrm>
            <a:off x="40639" y="6142200"/>
            <a:ext cx="334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Mono Layer: The detailed  implementation logic.</a:t>
            </a:r>
            <a:endParaRPr lang="zh-CN" altLang="en-US" sz="11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DF594EA-0774-2DD9-2CDF-6BE4C041BC3D}"/>
              </a:ext>
            </a:extLst>
          </p:cNvPr>
          <p:cNvSpPr txBox="1"/>
          <p:nvPr/>
        </p:nvSpPr>
        <p:spPr>
          <a:xfrm>
            <a:off x="219895" y="164731"/>
            <a:ext cx="363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Task Layer: Providing predefined tasks through linear and nonlinear combinations of behaviors.</a:t>
            </a:r>
            <a:endParaRPr lang="zh-CN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F799931-0CA2-F274-5510-D95E85E422B8}"/>
              </a:ext>
            </a:extLst>
          </p:cNvPr>
          <p:cNvSpPr txBox="1"/>
          <p:nvPr/>
        </p:nvSpPr>
        <p:spPr>
          <a:xfrm>
            <a:off x="5978933" y="1651166"/>
            <a:ext cx="82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5EE7CD2-15C9-34F4-5B68-A0A9AEC7CA9E}"/>
              </a:ext>
            </a:extLst>
          </p:cNvPr>
          <p:cNvGrpSpPr/>
          <p:nvPr/>
        </p:nvGrpSpPr>
        <p:grpSpPr>
          <a:xfrm>
            <a:off x="6705754" y="465387"/>
            <a:ext cx="3499990" cy="1290207"/>
            <a:chOff x="4864450" y="2138709"/>
            <a:chExt cx="3499990" cy="1598737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F8A6907-30B0-B83A-65E1-80AC69931313}"/>
                </a:ext>
              </a:extLst>
            </p:cNvPr>
            <p:cNvSpPr/>
            <p:nvPr/>
          </p:nvSpPr>
          <p:spPr>
            <a:xfrm>
              <a:off x="4864450" y="2138709"/>
              <a:ext cx="3499990" cy="1598737"/>
            </a:xfrm>
            <a:prstGeom prst="roundRect">
              <a:avLst/>
            </a:prstGeom>
            <a:gradFill>
              <a:gsLst>
                <a:gs pos="0">
                  <a:schemeClr val="accent5">
                    <a:lumOff val="17500"/>
                    <a:alpha val="30000"/>
                  </a:schemeClr>
                </a:gs>
                <a:gs pos="100000">
                  <a:schemeClr val="accent5"/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Grab-And-Shoot-Gun Task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584E8B0-0E9C-13AE-586D-BD122E0A60A1}"/>
                </a:ext>
              </a:extLst>
            </p:cNvPr>
            <p:cNvCxnSpPr>
              <a:cxnSpLocks/>
            </p:cNvCxnSpPr>
            <p:nvPr/>
          </p:nvCxnSpPr>
          <p:spPr>
            <a:xfrm>
              <a:off x="5152473" y="3460851"/>
              <a:ext cx="3038221" cy="2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箭头: V 形 92">
              <a:extLst>
                <a:ext uri="{FF2B5EF4-FFF2-40B4-BE49-F238E27FC236}">
                  <a16:creationId xmlns:a16="http://schemas.microsoft.com/office/drawing/2014/main" id="{3FE77F50-38E6-21A8-C698-5C2252158F3E}"/>
                </a:ext>
              </a:extLst>
            </p:cNvPr>
            <p:cNvSpPr/>
            <p:nvPr/>
          </p:nvSpPr>
          <p:spPr>
            <a:xfrm>
              <a:off x="5000516" y="2638251"/>
              <a:ext cx="1079500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箭头: V 形 93">
              <a:extLst>
                <a:ext uri="{FF2B5EF4-FFF2-40B4-BE49-F238E27FC236}">
                  <a16:creationId xmlns:a16="http://schemas.microsoft.com/office/drawing/2014/main" id="{C9D9F02B-B245-F93D-A97C-609FFB15AC5C}"/>
                </a:ext>
              </a:extLst>
            </p:cNvPr>
            <p:cNvSpPr/>
            <p:nvPr/>
          </p:nvSpPr>
          <p:spPr>
            <a:xfrm>
              <a:off x="6012181" y="2641901"/>
              <a:ext cx="2195625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箭头: V 形 94">
              <a:extLst>
                <a:ext uri="{FF2B5EF4-FFF2-40B4-BE49-F238E27FC236}">
                  <a16:creationId xmlns:a16="http://schemas.microsoft.com/office/drawing/2014/main" id="{B86693AD-BD0B-DA33-E9D0-438A23B03362}"/>
                </a:ext>
              </a:extLst>
            </p:cNvPr>
            <p:cNvSpPr/>
            <p:nvPr/>
          </p:nvSpPr>
          <p:spPr>
            <a:xfrm>
              <a:off x="6012182" y="2897992"/>
              <a:ext cx="1053341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13D3024-C01C-35E3-3FCD-A21710F3E532}"/>
                </a:ext>
              </a:extLst>
            </p:cNvPr>
            <p:cNvSpPr txBox="1"/>
            <p:nvPr/>
          </p:nvSpPr>
          <p:spPr>
            <a:xfrm>
              <a:off x="5992734" y="3434308"/>
              <a:ext cx="1718752" cy="2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Asynchronous Action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0C93E4F-AF3E-6048-8EF8-9B9FDAF88BDD}"/>
                </a:ext>
              </a:extLst>
            </p:cNvPr>
            <p:cNvSpPr txBox="1"/>
            <p:nvPr/>
          </p:nvSpPr>
          <p:spPr>
            <a:xfrm>
              <a:off x="6671583" y="2387780"/>
              <a:ext cx="1130194" cy="2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 Action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箭头: V 形 97">
              <a:extLst>
                <a:ext uri="{FF2B5EF4-FFF2-40B4-BE49-F238E27FC236}">
                  <a16:creationId xmlns:a16="http://schemas.microsoft.com/office/drawing/2014/main" id="{04757510-3E04-1D05-89FF-42BF2B8B3AFA}"/>
                </a:ext>
              </a:extLst>
            </p:cNvPr>
            <p:cNvSpPr/>
            <p:nvPr/>
          </p:nvSpPr>
          <p:spPr>
            <a:xfrm>
              <a:off x="6029292" y="3154084"/>
              <a:ext cx="764764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箭头: V 形 98">
              <a:extLst>
                <a:ext uri="{FF2B5EF4-FFF2-40B4-BE49-F238E27FC236}">
                  <a16:creationId xmlns:a16="http://schemas.microsoft.com/office/drawing/2014/main" id="{8D979296-59A7-7267-560D-D368D62C2CC9}"/>
                </a:ext>
              </a:extLst>
            </p:cNvPr>
            <p:cNvSpPr/>
            <p:nvPr/>
          </p:nvSpPr>
          <p:spPr>
            <a:xfrm>
              <a:off x="7184816" y="2891361"/>
              <a:ext cx="1053341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CF099CF3-CCFA-68BB-A57E-13736367BE71}"/>
                </a:ext>
              </a:extLst>
            </p:cNvPr>
            <p:cNvSpPr/>
            <p:nvPr/>
          </p:nvSpPr>
          <p:spPr>
            <a:xfrm>
              <a:off x="6727611" y="3160209"/>
              <a:ext cx="764764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BBB97956-3F0B-C75D-BA19-617A007BD144}"/>
                </a:ext>
              </a:extLst>
            </p:cNvPr>
            <p:cNvSpPr/>
            <p:nvPr/>
          </p:nvSpPr>
          <p:spPr>
            <a:xfrm>
              <a:off x="7425930" y="3154084"/>
              <a:ext cx="764764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47C372E-4DB2-85FB-284E-C80C6322B587}"/>
              </a:ext>
            </a:extLst>
          </p:cNvPr>
          <p:cNvSpPr txBox="1"/>
          <p:nvPr/>
        </p:nvSpPr>
        <p:spPr>
          <a:xfrm>
            <a:off x="7719303" y="147981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Instance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A0A6E13F-B624-CEA1-1DAC-D5D93D0566B7}"/>
              </a:ext>
            </a:extLst>
          </p:cNvPr>
          <p:cNvCxnSpPr>
            <a:stCxn id="108" idx="3"/>
            <a:endCxn id="91" idx="1"/>
          </p:cNvCxnSpPr>
          <p:nvPr/>
        </p:nvCxnSpPr>
        <p:spPr>
          <a:xfrm flipV="1">
            <a:off x="5355794" y="1110491"/>
            <a:ext cx="1349960" cy="872793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80438EC3-76B3-4C97-6FFE-B669DF6583DA}"/>
              </a:ext>
            </a:extLst>
          </p:cNvPr>
          <p:cNvCxnSpPr>
            <a:cxnSpLocks/>
            <a:stCxn id="108" idx="3"/>
            <a:endCxn id="135" idx="1"/>
          </p:cNvCxnSpPr>
          <p:nvPr/>
        </p:nvCxnSpPr>
        <p:spPr>
          <a:xfrm>
            <a:off x="5355794" y="1983284"/>
            <a:ext cx="1099631" cy="482893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5E03ED9-4798-4CD2-280B-521A2CCD31F6}"/>
              </a:ext>
            </a:extLst>
          </p:cNvPr>
          <p:cNvGrpSpPr/>
          <p:nvPr/>
        </p:nvGrpSpPr>
        <p:grpSpPr>
          <a:xfrm>
            <a:off x="1582876" y="759329"/>
            <a:ext cx="3772918" cy="2076426"/>
            <a:chOff x="839877" y="1685997"/>
            <a:chExt cx="3772918" cy="2076426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0EA9348-3536-7761-FA1B-B93829FD77B0}"/>
                </a:ext>
              </a:extLst>
            </p:cNvPr>
            <p:cNvSpPr txBox="1"/>
            <p:nvPr/>
          </p:nvSpPr>
          <p:spPr>
            <a:xfrm>
              <a:off x="1818092" y="1685997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F1406E2B-FCB4-5C0A-8E15-30B1759B776A}"/>
                </a:ext>
              </a:extLst>
            </p:cNvPr>
            <p:cNvGrpSpPr/>
            <p:nvPr/>
          </p:nvGrpSpPr>
          <p:grpSpPr>
            <a:xfrm>
              <a:off x="839877" y="2057480"/>
              <a:ext cx="3772918" cy="1704943"/>
              <a:chOff x="839877" y="2057480"/>
              <a:chExt cx="3772918" cy="1704943"/>
            </a:xfrm>
          </p:grpSpPr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7E412BFF-F617-E817-CB54-CC2BAA5B685C}"/>
                  </a:ext>
                </a:extLst>
              </p:cNvPr>
              <p:cNvSpPr/>
              <p:nvPr/>
            </p:nvSpPr>
            <p:spPr>
              <a:xfrm>
                <a:off x="839877" y="2057480"/>
                <a:ext cx="3772918" cy="1704943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6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List&lt;</a:t>
                </a: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BaseAction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&gt; GetTask(</a:t>
                </a: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BaseEntity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[] e);</a:t>
                </a:r>
                <a:endParaRPr lang="zh-CN" alt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F92A0F1-085E-6503-9C83-0E9A74B55060}"/>
                  </a:ext>
                </a:extLst>
              </p:cNvPr>
              <p:cNvSpPr/>
              <p:nvPr/>
            </p:nvSpPr>
            <p:spPr>
              <a:xfrm>
                <a:off x="2887767" y="2481986"/>
                <a:ext cx="1198183" cy="113056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+mj-lt"/>
                  </a:rPr>
                  <a:t>Output</a:t>
                </a:r>
                <a:endParaRPr lang="zh-CN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76844E15-BC26-D249-02BE-5CA22C5D74E1}"/>
                  </a:ext>
                </a:extLst>
              </p:cNvPr>
              <p:cNvSpPr/>
              <p:nvPr/>
            </p:nvSpPr>
            <p:spPr>
              <a:xfrm>
                <a:off x="1219681" y="2475097"/>
                <a:ext cx="1107096" cy="1137456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 w="25400">
                <a:solidFill>
                  <a:schemeClr val="accent2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+mj-lt"/>
                  </a:rPr>
                  <a:t>Input</a:t>
                </a:r>
                <a:endParaRPr lang="zh-CN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B9642DB-B739-3DB7-8C29-9830823116B5}"/>
                  </a:ext>
                </a:extLst>
              </p:cNvPr>
              <p:cNvSpPr txBox="1"/>
              <p:nvPr/>
            </p:nvSpPr>
            <p:spPr>
              <a:xfrm>
                <a:off x="3654305" y="2099850"/>
                <a:ext cx="461665" cy="923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矩形: 圆角 111">
                    <a:extLst>
                      <a:ext uri="{FF2B5EF4-FFF2-40B4-BE49-F238E27FC236}">
                        <a16:creationId xmlns:a16="http://schemas.microsoft.com/office/drawing/2014/main" id="{A1DEC2FC-004C-6692-4636-B7B497A89D7F}"/>
                      </a:ext>
                    </a:extLst>
                  </p:cNvPr>
                  <p:cNvSpPr/>
                  <p:nvPr/>
                </p:nvSpPr>
                <p:spPr>
                  <a:xfrm>
                    <a:off x="1497793" y="3248511"/>
                    <a:ext cx="740964" cy="205789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𝐸𝑛𝑡𝑖𝑡𝑦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矩形: 圆角 111">
                    <a:extLst>
                      <a:ext uri="{FF2B5EF4-FFF2-40B4-BE49-F238E27FC236}">
                        <a16:creationId xmlns:a16="http://schemas.microsoft.com/office/drawing/2014/main" id="{A1DEC2FC-004C-6692-4636-B7B497A89D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7793" y="3248511"/>
                    <a:ext cx="740964" cy="205789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FCE5881F-3C56-2366-6A0D-8C6407E92D78}"/>
                  </a:ext>
                </a:extLst>
              </p:cNvPr>
              <p:cNvSpPr/>
              <p:nvPr/>
            </p:nvSpPr>
            <p:spPr>
              <a:xfrm>
                <a:off x="1320553" y="2746044"/>
                <a:ext cx="740964" cy="20578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AC11C5E8-667D-A2F9-713D-B15057C7844F}"/>
                  </a:ext>
                </a:extLst>
              </p:cNvPr>
              <p:cNvSpPr/>
              <p:nvPr/>
            </p:nvSpPr>
            <p:spPr>
              <a:xfrm>
                <a:off x="1388246" y="2799867"/>
                <a:ext cx="740964" cy="20578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: 圆角 114">
                    <a:extLst>
                      <a:ext uri="{FF2B5EF4-FFF2-40B4-BE49-F238E27FC236}">
                        <a16:creationId xmlns:a16="http://schemas.microsoft.com/office/drawing/2014/main" id="{8BD68139-31BB-EE16-75C4-E79407CAC0E3}"/>
                      </a:ext>
                    </a:extLst>
                  </p:cNvPr>
                  <p:cNvSpPr/>
                  <p:nvPr/>
                </p:nvSpPr>
                <p:spPr>
                  <a:xfrm>
                    <a:off x="1473805" y="2860644"/>
                    <a:ext cx="740964" cy="205789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𝐸𝑛𝑡𝑖𝑡𝑦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" name="矩形: 圆角 114">
                    <a:extLst>
                      <a:ext uri="{FF2B5EF4-FFF2-40B4-BE49-F238E27FC236}">
                        <a16:creationId xmlns:a16="http://schemas.microsoft.com/office/drawing/2014/main" id="{8BD68139-31BB-EE16-75C4-E79407CAC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3805" y="2860644"/>
                    <a:ext cx="740964" cy="205789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493E8B6-3F13-BF70-D476-07C9251BA848}"/>
                  </a:ext>
                </a:extLst>
              </p:cNvPr>
              <p:cNvSpPr txBox="1"/>
              <p:nvPr/>
            </p:nvSpPr>
            <p:spPr>
              <a:xfrm>
                <a:off x="1758728" y="3068952"/>
                <a:ext cx="323165" cy="17904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23F7DC5A-905D-92D3-CF39-0FA984D56C5C}"/>
                  </a:ext>
                </a:extLst>
              </p:cNvPr>
              <p:cNvGrpSpPr/>
              <p:nvPr/>
            </p:nvGrpSpPr>
            <p:grpSpPr>
              <a:xfrm>
                <a:off x="2956979" y="2694099"/>
                <a:ext cx="1090648" cy="760201"/>
                <a:chOff x="2690227" y="1262560"/>
                <a:chExt cx="1444082" cy="858157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95447648-6F9F-1966-6AB2-53FDA58FAEA7}"/>
                    </a:ext>
                  </a:extLst>
                </p:cNvPr>
                <p:cNvSpPr/>
                <p:nvPr/>
              </p:nvSpPr>
              <p:spPr>
                <a:xfrm>
                  <a:off x="2690227" y="1262560"/>
                  <a:ext cx="1073264" cy="22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矩形: 圆角 120">
                  <a:extLst>
                    <a:ext uri="{FF2B5EF4-FFF2-40B4-BE49-F238E27FC236}">
                      <a16:creationId xmlns:a16="http://schemas.microsoft.com/office/drawing/2014/main" id="{530B4119-8F67-4065-8D78-B8124AA76640}"/>
                    </a:ext>
                  </a:extLst>
                </p:cNvPr>
                <p:cNvSpPr/>
                <p:nvPr/>
              </p:nvSpPr>
              <p:spPr>
                <a:xfrm>
                  <a:off x="2775729" y="1350156"/>
                  <a:ext cx="1073264" cy="22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矩形: 圆角 121">
                      <a:extLst>
                        <a:ext uri="{FF2B5EF4-FFF2-40B4-BE49-F238E27FC236}">
                          <a16:creationId xmlns:a16="http://schemas.microsoft.com/office/drawing/2014/main" id="{FF70317B-6D43-F0EB-F9C1-BC8ADD694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4893" y="1414040"/>
                      <a:ext cx="1073264" cy="22405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𝐴𝑐𝑡𝑖𝑜𝑛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05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矩形: 圆角 121">
                      <a:extLst>
                        <a:ext uri="{FF2B5EF4-FFF2-40B4-BE49-F238E27FC236}">
                          <a16:creationId xmlns:a16="http://schemas.microsoft.com/office/drawing/2014/main" id="{FF70317B-6D43-F0EB-F9C1-BC8ADD6944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4893" y="1414040"/>
                      <a:ext cx="1073264" cy="224056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1D15845E-2692-29B2-AEE9-50FA5A3AE022}"/>
                    </a:ext>
                  </a:extLst>
                </p:cNvPr>
                <p:cNvSpPr txBox="1"/>
                <p:nvPr/>
              </p:nvSpPr>
              <p:spPr>
                <a:xfrm>
                  <a:off x="3312681" y="1623620"/>
                  <a:ext cx="473401" cy="25709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891FF6E-8A66-914A-77CE-8E5010645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1045" y="1896661"/>
                      <a:ext cx="1073264" cy="22405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𝐴𝑐𝑡𝑖𝑜𝑛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05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891FF6E-8A66-914A-77CE-8E50106456F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1045" y="1896661"/>
                      <a:ext cx="1073264" cy="224056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9D1C3B90-353D-C381-2D52-FFE57C695278}"/>
                  </a:ext>
                </a:extLst>
              </p:cNvPr>
              <p:cNvCxnSpPr>
                <a:cxnSpLocks/>
                <a:stCxn id="110" idx="3"/>
                <a:endCxn id="109" idx="1"/>
              </p:cNvCxnSpPr>
              <p:nvPr/>
            </p:nvCxnSpPr>
            <p:spPr>
              <a:xfrm>
                <a:off x="2326777" y="3043825"/>
                <a:ext cx="560990" cy="344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D4E7DC0-26CD-2947-E6EA-5310F2E0664C}"/>
                  </a:ext>
                </a:extLst>
              </p:cNvPr>
              <p:cNvSpPr txBox="1"/>
              <p:nvPr/>
            </p:nvSpPr>
            <p:spPr>
              <a:xfrm>
                <a:off x="2544941" y="2999208"/>
                <a:ext cx="8258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19A5E7E-CDE7-8EB9-791A-AF6749386FC2}"/>
              </a:ext>
            </a:extLst>
          </p:cNvPr>
          <p:cNvGrpSpPr/>
          <p:nvPr/>
        </p:nvGrpSpPr>
        <p:grpSpPr>
          <a:xfrm>
            <a:off x="6455425" y="1932052"/>
            <a:ext cx="3690239" cy="1066615"/>
            <a:chOff x="5293458" y="3141623"/>
            <a:chExt cx="3690239" cy="1066615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EAF59ABB-FF89-7893-0172-DBC2BFB38437}"/>
                </a:ext>
              </a:extLst>
            </p:cNvPr>
            <p:cNvGrpSpPr/>
            <p:nvPr/>
          </p:nvGrpSpPr>
          <p:grpSpPr>
            <a:xfrm>
              <a:off x="5293458" y="3201605"/>
              <a:ext cx="2468789" cy="969630"/>
              <a:chOff x="4983959" y="3925890"/>
              <a:chExt cx="2468789" cy="1223767"/>
            </a:xfrm>
          </p:grpSpPr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0D5DE11-F8CD-B252-2239-DEB9103628DA}"/>
                  </a:ext>
                </a:extLst>
              </p:cNvPr>
              <p:cNvSpPr/>
              <p:nvPr/>
            </p:nvSpPr>
            <p:spPr>
              <a:xfrm>
                <a:off x="4983959" y="3925890"/>
                <a:ext cx="2468789" cy="119682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Grab-And-Drag-Box Task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D8D0B0F8-519E-2473-EC7A-BFBB3BFEE4B6}"/>
                  </a:ext>
                </a:extLst>
              </p:cNvPr>
              <p:cNvCxnSpPr/>
              <p:nvPr/>
            </p:nvCxnSpPr>
            <p:spPr>
              <a:xfrm>
                <a:off x="5249643" y="4931620"/>
                <a:ext cx="19452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箭头: V 形 136">
                <a:extLst>
                  <a:ext uri="{FF2B5EF4-FFF2-40B4-BE49-F238E27FC236}">
                    <a16:creationId xmlns:a16="http://schemas.microsoft.com/office/drawing/2014/main" id="{254763D3-DCD9-0EDC-C736-6DC3325AC896}"/>
                  </a:ext>
                </a:extLst>
              </p:cNvPr>
              <p:cNvSpPr/>
              <p:nvPr/>
            </p:nvSpPr>
            <p:spPr>
              <a:xfrm>
                <a:off x="5193743" y="436386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箭头: V 形 137">
                <a:extLst>
                  <a:ext uri="{FF2B5EF4-FFF2-40B4-BE49-F238E27FC236}">
                    <a16:creationId xmlns:a16="http://schemas.microsoft.com/office/drawing/2014/main" id="{A9BD8A02-BD27-9EB7-B081-5DD6140D2BFA}"/>
                  </a:ext>
                </a:extLst>
              </p:cNvPr>
              <p:cNvSpPr/>
              <p:nvPr/>
            </p:nvSpPr>
            <p:spPr>
              <a:xfrm>
                <a:off x="6205409" y="436751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箭头: V 形 138">
                <a:extLst>
                  <a:ext uri="{FF2B5EF4-FFF2-40B4-BE49-F238E27FC236}">
                    <a16:creationId xmlns:a16="http://schemas.microsoft.com/office/drawing/2014/main" id="{4083387E-B2C2-3644-1451-3E0D64E665C6}"/>
                  </a:ext>
                </a:extLst>
              </p:cNvPr>
              <p:cNvSpPr/>
              <p:nvPr/>
            </p:nvSpPr>
            <p:spPr>
              <a:xfrm>
                <a:off x="6205409" y="4619795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B30F0F6-07D6-6EA5-7489-EA3D55F0FF69}"/>
                  </a:ext>
                </a:extLst>
              </p:cNvPr>
              <p:cNvSpPr txBox="1"/>
              <p:nvPr/>
            </p:nvSpPr>
            <p:spPr>
              <a:xfrm>
                <a:off x="5527105" y="4866520"/>
                <a:ext cx="1718752" cy="28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E39263BD-CA0A-6E6E-D91B-06E7D8B15887}"/>
                  </a:ext>
                </a:extLst>
              </p:cNvPr>
              <p:cNvSpPr txBox="1"/>
              <p:nvPr/>
            </p:nvSpPr>
            <p:spPr>
              <a:xfrm>
                <a:off x="6319572" y="4133141"/>
                <a:ext cx="1130194" cy="28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D2E0857D-43FA-8962-498A-94AD15F37F82}"/>
                </a:ext>
              </a:extLst>
            </p:cNvPr>
            <p:cNvGrpSpPr/>
            <p:nvPr/>
          </p:nvGrpSpPr>
          <p:grpSpPr>
            <a:xfrm>
              <a:off x="7787292" y="3141623"/>
              <a:ext cx="1196405" cy="1066615"/>
              <a:chOff x="7555380" y="3691627"/>
              <a:chExt cx="1332606" cy="1253399"/>
            </a:xfrm>
          </p:grpSpPr>
          <p:pic>
            <p:nvPicPr>
              <p:cNvPr id="128" name="图片 127">
                <a:extLst>
                  <a:ext uri="{FF2B5EF4-FFF2-40B4-BE49-F238E27FC236}">
                    <a16:creationId xmlns:a16="http://schemas.microsoft.com/office/drawing/2014/main" id="{15FA32CA-0CAD-586F-E3FC-B69CDD2F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1684" y="4201804"/>
                <a:ext cx="544889" cy="583899"/>
              </a:xfrm>
              <a:prstGeom prst="rect">
                <a:avLst/>
              </a:prstGeom>
            </p:spPr>
          </p:pic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4583340-A520-7B30-C4D2-0342E8CFDA9D}"/>
                  </a:ext>
                </a:extLst>
              </p:cNvPr>
              <p:cNvGrpSpPr/>
              <p:nvPr/>
            </p:nvGrpSpPr>
            <p:grpSpPr>
              <a:xfrm>
                <a:off x="7555380" y="3691627"/>
                <a:ext cx="1332606" cy="513371"/>
                <a:chOff x="4476466" y="5173589"/>
                <a:chExt cx="2558891" cy="866458"/>
              </a:xfrm>
            </p:grpSpPr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B6768277-2B1C-D5D5-91E1-6A17A193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76466" y="5173589"/>
                  <a:ext cx="2558891" cy="767377"/>
                </a:xfrm>
                <a:prstGeom prst="rect">
                  <a:avLst/>
                </a:prstGeom>
              </p:spPr>
            </p:pic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2786C613-6315-4F03-00C4-7A411B181EC7}"/>
                    </a:ext>
                  </a:extLst>
                </p:cNvPr>
                <p:cNvCxnSpPr/>
                <p:nvPr/>
              </p:nvCxnSpPr>
              <p:spPr>
                <a:xfrm>
                  <a:off x="4896289" y="5524886"/>
                  <a:ext cx="1601878" cy="1630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21D4B761-44D9-DF0D-6F6F-A2D1B7D14E1E}"/>
                    </a:ext>
                  </a:extLst>
                </p:cNvPr>
                <p:cNvSpPr txBox="1"/>
                <p:nvPr/>
              </p:nvSpPr>
              <p:spPr>
                <a:xfrm rot="414549">
                  <a:off x="4815894" y="5643269"/>
                  <a:ext cx="1939669" cy="396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Move to approcach</a:t>
                  </a:r>
                  <a:endParaRPr lang="zh-CN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0A469C58-12FC-C33B-D70E-D2611245079B}"/>
                  </a:ext>
                </a:extLst>
              </p:cNvPr>
              <p:cNvSpPr txBox="1"/>
              <p:nvPr/>
            </p:nvSpPr>
            <p:spPr>
              <a:xfrm>
                <a:off x="8171249" y="4272457"/>
                <a:ext cx="44660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</a:t>
                </a:r>
                <a:endParaRPr lang="zh-CN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A55FB67-732D-FFB6-8361-7D53674D1B5A}"/>
                  </a:ext>
                </a:extLst>
              </p:cNvPr>
              <p:cNvSpPr txBox="1"/>
              <p:nvPr/>
            </p:nvSpPr>
            <p:spPr>
              <a:xfrm>
                <a:off x="7831684" y="4744971"/>
                <a:ext cx="8504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Walk Around</a:t>
                </a:r>
                <a:endParaRPr lang="zh-CN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749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42F8-CF52-3483-4DF8-B0A5F4B5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B90F8EA0-4AAF-69EF-5BE6-AA72CDE8BA7A}"/>
              </a:ext>
            </a:extLst>
          </p:cNvPr>
          <p:cNvSpPr txBox="1"/>
          <p:nvPr/>
        </p:nvSpPr>
        <p:spPr>
          <a:xfrm>
            <a:off x="5299583" y="1807662"/>
            <a:ext cx="82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B351D30-0180-3D61-1EF5-1B6D65A313C1}"/>
              </a:ext>
            </a:extLst>
          </p:cNvPr>
          <p:cNvGrpSpPr/>
          <p:nvPr/>
        </p:nvGrpSpPr>
        <p:grpSpPr>
          <a:xfrm>
            <a:off x="6426442" y="969201"/>
            <a:ext cx="3499990" cy="2013541"/>
            <a:chOff x="5928710" y="902044"/>
            <a:chExt cx="3499990" cy="201354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06C9EE4-F8D0-20D0-01FD-240963B96DAF}"/>
                </a:ext>
              </a:extLst>
            </p:cNvPr>
            <p:cNvGrpSpPr/>
            <p:nvPr/>
          </p:nvGrpSpPr>
          <p:grpSpPr>
            <a:xfrm>
              <a:off x="5928710" y="1316848"/>
              <a:ext cx="3499990" cy="1598737"/>
              <a:chOff x="4864450" y="2138710"/>
              <a:chExt cx="3499990" cy="1598737"/>
            </a:xfrm>
          </p:grpSpPr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FB598AB0-5E57-F269-199B-8D82D0674745}"/>
                  </a:ext>
                </a:extLst>
              </p:cNvPr>
              <p:cNvSpPr/>
              <p:nvPr/>
            </p:nvSpPr>
            <p:spPr>
              <a:xfrm>
                <a:off x="4864450" y="2138710"/>
                <a:ext cx="3499990" cy="159873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Grab-And-Shoot-Gun Task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B401384E-EF81-3C8F-A230-5D52FFA24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473" y="3460851"/>
                <a:ext cx="3038221" cy="27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箭头: V 形 84">
                <a:extLst>
                  <a:ext uri="{FF2B5EF4-FFF2-40B4-BE49-F238E27FC236}">
                    <a16:creationId xmlns:a16="http://schemas.microsoft.com/office/drawing/2014/main" id="{F07795F9-7BC6-2651-0009-AC2DC262E9A5}"/>
                  </a:ext>
                </a:extLst>
              </p:cNvPr>
              <p:cNvSpPr/>
              <p:nvPr/>
            </p:nvSpPr>
            <p:spPr>
              <a:xfrm>
                <a:off x="5000516" y="263825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箭头: V 形 85">
                <a:extLst>
                  <a:ext uri="{FF2B5EF4-FFF2-40B4-BE49-F238E27FC236}">
                    <a16:creationId xmlns:a16="http://schemas.microsoft.com/office/drawing/2014/main" id="{63C305C7-16CD-1318-7405-1BBD7D34528B}"/>
                  </a:ext>
                </a:extLst>
              </p:cNvPr>
              <p:cNvSpPr/>
              <p:nvPr/>
            </p:nvSpPr>
            <p:spPr>
              <a:xfrm>
                <a:off x="6012181" y="2641901"/>
                <a:ext cx="2195625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箭头: V 形 88">
                <a:extLst>
                  <a:ext uri="{FF2B5EF4-FFF2-40B4-BE49-F238E27FC236}">
                    <a16:creationId xmlns:a16="http://schemas.microsoft.com/office/drawing/2014/main" id="{CFBCEECE-7BCA-EB0E-3870-33BE60D7B3B6}"/>
                  </a:ext>
                </a:extLst>
              </p:cNvPr>
              <p:cNvSpPr/>
              <p:nvPr/>
            </p:nvSpPr>
            <p:spPr>
              <a:xfrm>
                <a:off x="6012182" y="2897992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7B6A68D-D44F-6511-C354-78DDC4A38F40}"/>
                  </a:ext>
                </a:extLst>
              </p:cNvPr>
              <p:cNvSpPr txBox="1"/>
              <p:nvPr/>
            </p:nvSpPr>
            <p:spPr>
              <a:xfrm>
                <a:off x="5992734" y="3434308"/>
                <a:ext cx="17187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E1A7F65-B7C8-9809-8228-20047D2A9ECE}"/>
                  </a:ext>
                </a:extLst>
              </p:cNvPr>
              <p:cNvSpPr txBox="1"/>
              <p:nvPr/>
            </p:nvSpPr>
            <p:spPr>
              <a:xfrm>
                <a:off x="6500426" y="2387910"/>
                <a:ext cx="11301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箭头: V 形 92">
                <a:extLst>
                  <a:ext uri="{FF2B5EF4-FFF2-40B4-BE49-F238E27FC236}">
                    <a16:creationId xmlns:a16="http://schemas.microsoft.com/office/drawing/2014/main" id="{87CA0E98-3281-EB6C-504E-6EF0A3894DBC}"/>
                  </a:ext>
                </a:extLst>
              </p:cNvPr>
              <p:cNvSpPr/>
              <p:nvPr/>
            </p:nvSpPr>
            <p:spPr>
              <a:xfrm>
                <a:off x="6029292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箭头: V 形 93">
                <a:extLst>
                  <a:ext uri="{FF2B5EF4-FFF2-40B4-BE49-F238E27FC236}">
                    <a16:creationId xmlns:a16="http://schemas.microsoft.com/office/drawing/2014/main" id="{340AAB52-824C-2EB2-210C-DD19AE03FC83}"/>
                  </a:ext>
                </a:extLst>
              </p:cNvPr>
              <p:cNvSpPr/>
              <p:nvPr/>
            </p:nvSpPr>
            <p:spPr>
              <a:xfrm>
                <a:off x="7184816" y="2891361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箭头: V 形 94">
                <a:extLst>
                  <a:ext uri="{FF2B5EF4-FFF2-40B4-BE49-F238E27FC236}">
                    <a16:creationId xmlns:a16="http://schemas.microsoft.com/office/drawing/2014/main" id="{ECB1D9E5-E686-2A74-E505-8C7557B98D66}"/>
                  </a:ext>
                </a:extLst>
              </p:cNvPr>
              <p:cNvSpPr/>
              <p:nvPr/>
            </p:nvSpPr>
            <p:spPr>
              <a:xfrm>
                <a:off x="6727611" y="3160209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箭头: V 形 95">
                <a:extLst>
                  <a:ext uri="{FF2B5EF4-FFF2-40B4-BE49-F238E27FC236}">
                    <a16:creationId xmlns:a16="http://schemas.microsoft.com/office/drawing/2014/main" id="{153B2B19-F9E7-0BBD-94D7-43E67779DA7E}"/>
                  </a:ext>
                </a:extLst>
              </p:cNvPr>
              <p:cNvSpPr/>
              <p:nvPr/>
            </p:nvSpPr>
            <p:spPr>
              <a:xfrm>
                <a:off x="7425930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C7E056-6853-6901-4336-C87D869776D7}"/>
                </a:ext>
              </a:extLst>
            </p:cNvPr>
            <p:cNvSpPr txBox="1"/>
            <p:nvPr/>
          </p:nvSpPr>
          <p:spPr>
            <a:xfrm>
              <a:off x="6733148" y="902044"/>
              <a:ext cx="154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Instance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89D4870F-49FE-C191-DC9B-2FE4F6F90ADF}"/>
              </a:ext>
            </a:extLst>
          </p:cNvPr>
          <p:cNvGrpSpPr/>
          <p:nvPr/>
        </p:nvGrpSpPr>
        <p:grpSpPr>
          <a:xfrm>
            <a:off x="1029472" y="969201"/>
            <a:ext cx="3772918" cy="2059054"/>
            <a:chOff x="1393857" y="1265534"/>
            <a:chExt cx="3772918" cy="205905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849D811-7DB7-3E79-971B-FE7C0C741D9F}"/>
                </a:ext>
              </a:extLst>
            </p:cNvPr>
            <p:cNvSpPr txBox="1"/>
            <p:nvPr/>
          </p:nvSpPr>
          <p:spPr>
            <a:xfrm>
              <a:off x="2382757" y="1265534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DF7FEE5E-26C6-A2BC-77BB-505ACD753E62}"/>
                </a:ext>
              </a:extLst>
            </p:cNvPr>
            <p:cNvGrpSpPr/>
            <p:nvPr/>
          </p:nvGrpSpPr>
          <p:grpSpPr>
            <a:xfrm>
              <a:off x="1393857" y="1619645"/>
              <a:ext cx="3772918" cy="1704943"/>
              <a:chOff x="1393857" y="1619645"/>
              <a:chExt cx="3772918" cy="1704943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4E65E7F4-22AF-1F2C-72D5-0C2ACB1DF2B9}"/>
                  </a:ext>
                </a:extLst>
              </p:cNvPr>
              <p:cNvSpPr/>
              <p:nvPr/>
            </p:nvSpPr>
            <p:spPr>
              <a:xfrm>
                <a:off x="1393857" y="1619645"/>
                <a:ext cx="3772918" cy="1704943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6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List&lt;</a:t>
                </a: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BaseAction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&gt; GetTask(</a:t>
                </a: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BaseEntity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[] e);</a:t>
                </a:r>
                <a:endParaRPr lang="zh-CN" alt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A076A42-927F-BBA5-5862-DC65E80B0E37}"/>
                  </a:ext>
                </a:extLst>
              </p:cNvPr>
              <p:cNvGrpSpPr/>
              <p:nvPr/>
            </p:nvGrpSpPr>
            <p:grpSpPr>
              <a:xfrm>
                <a:off x="1784346" y="1679387"/>
                <a:ext cx="2896289" cy="1512703"/>
                <a:chOff x="1784346" y="1679387"/>
                <a:chExt cx="2896289" cy="1512703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C03DCD5-A140-6034-82DC-264519331D87}"/>
                    </a:ext>
                  </a:extLst>
                </p:cNvPr>
                <p:cNvSpPr/>
                <p:nvPr/>
              </p:nvSpPr>
              <p:spPr>
                <a:xfrm>
                  <a:off x="3452432" y="2061523"/>
                  <a:ext cx="1198183" cy="1130567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chemeClr val="accent1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Output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1424658-152C-CD5D-C827-A96A99909354}"/>
                    </a:ext>
                  </a:extLst>
                </p:cNvPr>
                <p:cNvSpPr/>
                <p:nvPr/>
              </p:nvSpPr>
              <p:spPr>
                <a:xfrm>
                  <a:off x="1784346" y="2054634"/>
                  <a:ext cx="1107096" cy="1137456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 w="25400">
                  <a:solidFill>
                    <a:schemeClr val="accent2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Input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1E8A050-4B94-94A4-A091-991EE4277793}"/>
                    </a:ext>
                  </a:extLst>
                </p:cNvPr>
                <p:cNvSpPr txBox="1"/>
                <p:nvPr/>
              </p:nvSpPr>
              <p:spPr>
                <a:xfrm>
                  <a:off x="4218970" y="1679387"/>
                  <a:ext cx="461665" cy="923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C277D147-0E11-5A03-34F1-757695FDA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C277D147-0E11-5A03-34F1-757695FDA6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872D6CF1-EC05-4588-661C-812A1E0C8F49}"/>
                    </a:ext>
                  </a:extLst>
                </p:cNvPr>
                <p:cNvSpPr/>
                <p:nvPr/>
              </p:nvSpPr>
              <p:spPr>
                <a:xfrm>
                  <a:off x="1885218" y="2325581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08155E38-7E46-2E10-25B8-312D43043D73}"/>
                    </a:ext>
                  </a:extLst>
                </p:cNvPr>
                <p:cNvSpPr/>
                <p:nvPr/>
              </p:nvSpPr>
              <p:spPr>
                <a:xfrm>
                  <a:off x="1952911" y="2379404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矩形: 圆角 35">
                      <a:extLst>
                        <a:ext uri="{FF2B5EF4-FFF2-40B4-BE49-F238E27FC236}">
                          <a16:creationId xmlns:a16="http://schemas.microsoft.com/office/drawing/2014/main" id="{3BB46D3B-12FC-5942-EDBF-A45DC1972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矩形: 圆角 35">
                      <a:extLst>
                        <a:ext uri="{FF2B5EF4-FFF2-40B4-BE49-F238E27FC236}">
                          <a16:creationId xmlns:a16="http://schemas.microsoft.com/office/drawing/2014/main" id="{3BB46D3B-12FC-5942-EDBF-A45DC1972C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02478B7-3591-3801-D6F8-318D1D33B455}"/>
                    </a:ext>
                  </a:extLst>
                </p:cNvPr>
                <p:cNvSpPr txBox="1"/>
                <p:nvPr/>
              </p:nvSpPr>
              <p:spPr>
                <a:xfrm>
                  <a:off x="2323393" y="2648489"/>
                  <a:ext cx="323165" cy="17904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52806FC4-396D-8A93-2117-5DC896E3E745}"/>
                    </a:ext>
                  </a:extLst>
                </p:cNvPr>
                <p:cNvGrpSpPr/>
                <p:nvPr/>
              </p:nvGrpSpPr>
              <p:grpSpPr>
                <a:xfrm>
                  <a:off x="3521644" y="2273636"/>
                  <a:ext cx="1090648" cy="760201"/>
                  <a:chOff x="2690227" y="1262560"/>
                  <a:chExt cx="1444082" cy="858157"/>
                </a:xfrm>
              </p:grpSpPr>
              <p:sp>
                <p:nvSpPr>
                  <p:cNvPr id="11" name="矩形: 圆角 10">
                    <a:extLst>
                      <a:ext uri="{FF2B5EF4-FFF2-40B4-BE49-F238E27FC236}">
                        <a16:creationId xmlns:a16="http://schemas.microsoft.com/office/drawing/2014/main" id="{E102F1C8-BD5A-4789-BBF3-88CE4F0E0BC5}"/>
                      </a:ext>
                    </a:extLst>
                  </p:cNvPr>
                  <p:cNvSpPr/>
                  <p:nvPr/>
                </p:nvSpPr>
                <p:spPr>
                  <a:xfrm>
                    <a:off x="2690227" y="1262560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矩形: 圆角 11">
                    <a:extLst>
                      <a:ext uri="{FF2B5EF4-FFF2-40B4-BE49-F238E27FC236}">
                        <a16:creationId xmlns:a16="http://schemas.microsoft.com/office/drawing/2014/main" id="{79901EB2-2350-DB2D-B58E-9A963E83A187}"/>
                      </a:ext>
                    </a:extLst>
                  </p:cNvPr>
                  <p:cNvSpPr/>
                  <p:nvPr/>
                </p:nvSpPr>
                <p:spPr>
                  <a:xfrm>
                    <a:off x="2775729" y="1350156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矩形: 圆角 12">
                        <a:extLst>
                          <a:ext uri="{FF2B5EF4-FFF2-40B4-BE49-F238E27FC236}">
                            <a16:creationId xmlns:a16="http://schemas.microsoft.com/office/drawing/2014/main" id="{65CE3369-208F-7F69-1F5F-8A076103D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矩形: 圆角 12">
                        <a:extLst>
                          <a:ext uri="{FF2B5EF4-FFF2-40B4-BE49-F238E27FC236}">
                            <a16:creationId xmlns:a16="http://schemas.microsoft.com/office/drawing/2014/main" id="{65CE3369-208F-7F69-1F5F-8A076103DE4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C8CAC96-D433-7791-C47D-71E03672E8A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2681" y="1623620"/>
                    <a:ext cx="473401" cy="25709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矩形: 圆角 14">
                        <a:extLst>
                          <a:ext uri="{FF2B5EF4-FFF2-40B4-BE49-F238E27FC236}">
                            <a16:creationId xmlns:a16="http://schemas.microsoft.com/office/drawing/2014/main" id="{9E84C1E7-6D6F-7442-8E1E-87F22AED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矩形: 圆角 14">
                        <a:extLst>
                          <a:ext uri="{FF2B5EF4-FFF2-40B4-BE49-F238E27FC236}">
                            <a16:creationId xmlns:a16="http://schemas.microsoft.com/office/drawing/2014/main" id="{9E84C1E7-6D6F-7442-8E1E-87F22AED49C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EBA8F254-BEF7-1001-8A5F-AF0A87BCBE94}"/>
                    </a:ext>
                  </a:extLst>
                </p:cNvPr>
                <p:cNvCxnSpPr>
                  <a:cxnSpLocks/>
                  <a:stCxn id="42" idx="3"/>
                  <a:endCxn id="50" idx="1"/>
                </p:cNvCxnSpPr>
                <p:nvPr/>
              </p:nvCxnSpPr>
              <p:spPr>
                <a:xfrm>
                  <a:off x="2891442" y="2623362"/>
                  <a:ext cx="560990" cy="3445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971DF56-7D45-DA3D-5D9E-A262950173EA}"/>
                    </a:ext>
                  </a:extLst>
                </p:cNvPr>
                <p:cNvSpPr txBox="1"/>
                <p:nvPr/>
              </p:nvSpPr>
              <p:spPr>
                <a:xfrm>
                  <a:off x="2907493" y="2610784"/>
                  <a:ext cx="5609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Generate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DE6F79D-0994-C947-2FB2-C5857B06DCFF}"/>
              </a:ext>
            </a:extLst>
          </p:cNvPr>
          <p:cNvSpPr txBox="1"/>
          <p:nvPr/>
        </p:nvSpPr>
        <p:spPr>
          <a:xfrm>
            <a:off x="1706938" y="3497162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1A794D9-6979-889F-F394-928174AC091E}"/>
              </a:ext>
            </a:extLst>
          </p:cNvPr>
          <p:cNvCxnSpPr>
            <a:stCxn id="20" idx="3"/>
            <a:endCxn id="81" idx="1"/>
          </p:cNvCxnSpPr>
          <p:nvPr/>
        </p:nvCxnSpPr>
        <p:spPr>
          <a:xfrm>
            <a:off x="4802390" y="2175784"/>
            <a:ext cx="1624052" cy="75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D5CED3-798B-1D99-CFD3-744DA430FD03}"/>
              </a:ext>
            </a:extLst>
          </p:cNvPr>
          <p:cNvSpPr txBox="1"/>
          <p:nvPr/>
        </p:nvSpPr>
        <p:spPr>
          <a:xfrm>
            <a:off x="4626894" y="312783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Description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9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FE32-3219-07B0-5D79-5D3117178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B75173FC-F84D-FB9B-7DE2-2742D7AE321F}"/>
              </a:ext>
            </a:extLst>
          </p:cNvPr>
          <p:cNvSpPr txBox="1"/>
          <p:nvPr/>
        </p:nvSpPr>
        <p:spPr>
          <a:xfrm>
            <a:off x="4601038" y="2099850"/>
            <a:ext cx="82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7AC616D-1C3F-FBA9-AB1F-17F6034D04C4}"/>
              </a:ext>
            </a:extLst>
          </p:cNvPr>
          <p:cNvGrpSpPr/>
          <p:nvPr/>
        </p:nvGrpSpPr>
        <p:grpSpPr>
          <a:xfrm>
            <a:off x="5364045" y="1820637"/>
            <a:ext cx="3499990" cy="1290207"/>
            <a:chOff x="4864450" y="2138709"/>
            <a:chExt cx="3499990" cy="1598737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1D15AA6A-ACB5-A4B6-3E20-C7851F0270E2}"/>
                </a:ext>
              </a:extLst>
            </p:cNvPr>
            <p:cNvSpPr/>
            <p:nvPr/>
          </p:nvSpPr>
          <p:spPr>
            <a:xfrm>
              <a:off x="4864450" y="2138709"/>
              <a:ext cx="3499990" cy="1598737"/>
            </a:xfrm>
            <a:prstGeom prst="roundRect">
              <a:avLst/>
            </a:prstGeom>
            <a:gradFill>
              <a:gsLst>
                <a:gs pos="0">
                  <a:schemeClr val="accent5">
                    <a:lumOff val="17500"/>
                    <a:alpha val="30000"/>
                  </a:schemeClr>
                </a:gs>
                <a:gs pos="100000">
                  <a:schemeClr val="accent5"/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Grab-And-Shoot-Gun Task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440EE7C-F191-46FF-26D0-86AABB20C4E9}"/>
                </a:ext>
              </a:extLst>
            </p:cNvPr>
            <p:cNvCxnSpPr>
              <a:cxnSpLocks/>
            </p:cNvCxnSpPr>
            <p:nvPr/>
          </p:nvCxnSpPr>
          <p:spPr>
            <a:xfrm>
              <a:off x="5152473" y="3460851"/>
              <a:ext cx="3038221" cy="2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箭头: V 形 82">
              <a:extLst>
                <a:ext uri="{FF2B5EF4-FFF2-40B4-BE49-F238E27FC236}">
                  <a16:creationId xmlns:a16="http://schemas.microsoft.com/office/drawing/2014/main" id="{B044C603-0419-8AEA-11B5-2A53F9896415}"/>
                </a:ext>
              </a:extLst>
            </p:cNvPr>
            <p:cNvSpPr/>
            <p:nvPr/>
          </p:nvSpPr>
          <p:spPr>
            <a:xfrm>
              <a:off x="5000516" y="2638251"/>
              <a:ext cx="1079500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箭头: V 形 83">
              <a:extLst>
                <a:ext uri="{FF2B5EF4-FFF2-40B4-BE49-F238E27FC236}">
                  <a16:creationId xmlns:a16="http://schemas.microsoft.com/office/drawing/2014/main" id="{8B1C30AA-84C6-6FCE-611A-CCDE5481F865}"/>
                </a:ext>
              </a:extLst>
            </p:cNvPr>
            <p:cNvSpPr/>
            <p:nvPr/>
          </p:nvSpPr>
          <p:spPr>
            <a:xfrm>
              <a:off x="6012181" y="2641901"/>
              <a:ext cx="2195625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箭头: V 形 86">
              <a:extLst>
                <a:ext uri="{FF2B5EF4-FFF2-40B4-BE49-F238E27FC236}">
                  <a16:creationId xmlns:a16="http://schemas.microsoft.com/office/drawing/2014/main" id="{0051FE41-E218-F979-6370-75B0F1D563D5}"/>
                </a:ext>
              </a:extLst>
            </p:cNvPr>
            <p:cNvSpPr/>
            <p:nvPr/>
          </p:nvSpPr>
          <p:spPr>
            <a:xfrm>
              <a:off x="6012182" y="2897992"/>
              <a:ext cx="1053341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2E7C9A7-0EF5-18D1-4DFC-B5C6E1D23B8D}"/>
                </a:ext>
              </a:extLst>
            </p:cNvPr>
            <p:cNvSpPr txBox="1"/>
            <p:nvPr/>
          </p:nvSpPr>
          <p:spPr>
            <a:xfrm>
              <a:off x="5992734" y="3434308"/>
              <a:ext cx="1718752" cy="2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Asynchronous Action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FB6A378-0B69-347F-03A5-A366C3286657}"/>
                </a:ext>
              </a:extLst>
            </p:cNvPr>
            <p:cNvSpPr txBox="1"/>
            <p:nvPr/>
          </p:nvSpPr>
          <p:spPr>
            <a:xfrm>
              <a:off x="6671583" y="2387780"/>
              <a:ext cx="1130194" cy="2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 Action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箭头: V 形 96">
              <a:extLst>
                <a:ext uri="{FF2B5EF4-FFF2-40B4-BE49-F238E27FC236}">
                  <a16:creationId xmlns:a16="http://schemas.microsoft.com/office/drawing/2014/main" id="{1C9F27BA-B5D2-E54B-21C9-AD65562E48B7}"/>
                </a:ext>
              </a:extLst>
            </p:cNvPr>
            <p:cNvSpPr/>
            <p:nvPr/>
          </p:nvSpPr>
          <p:spPr>
            <a:xfrm>
              <a:off x="6029292" y="3154084"/>
              <a:ext cx="764764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箭头: V 形 97">
              <a:extLst>
                <a:ext uri="{FF2B5EF4-FFF2-40B4-BE49-F238E27FC236}">
                  <a16:creationId xmlns:a16="http://schemas.microsoft.com/office/drawing/2014/main" id="{E3CFEEA4-4DF8-6AC1-D8EE-0EC1831EEE24}"/>
                </a:ext>
              </a:extLst>
            </p:cNvPr>
            <p:cNvSpPr/>
            <p:nvPr/>
          </p:nvSpPr>
          <p:spPr>
            <a:xfrm>
              <a:off x="7184816" y="2891361"/>
              <a:ext cx="1053341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箭头: V 形 104">
              <a:extLst>
                <a:ext uri="{FF2B5EF4-FFF2-40B4-BE49-F238E27FC236}">
                  <a16:creationId xmlns:a16="http://schemas.microsoft.com/office/drawing/2014/main" id="{31CA8B61-B96A-BBB7-DD2D-43CC153176C6}"/>
                </a:ext>
              </a:extLst>
            </p:cNvPr>
            <p:cNvSpPr/>
            <p:nvPr/>
          </p:nvSpPr>
          <p:spPr>
            <a:xfrm>
              <a:off x="6727611" y="3160209"/>
              <a:ext cx="764764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箭头: V 形 105">
              <a:extLst>
                <a:ext uri="{FF2B5EF4-FFF2-40B4-BE49-F238E27FC236}">
                  <a16:creationId xmlns:a16="http://schemas.microsoft.com/office/drawing/2014/main" id="{1A08EDB4-29C1-AB8F-6405-6B646171FE19}"/>
                </a:ext>
              </a:extLst>
            </p:cNvPr>
            <p:cNvSpPr/>
            <p:nvPr/>
          </p:nvSpPr>
          <p:spPr>
            <a:xfrm>
              <a:off x="7425930" y="3154084"/>
              <a:ext cx="764764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B69DB65A-2563-C2D9-3AA1-8DB63AC61104}"/>
              </a:ext>
            </a:extLst>
          </p:cNvPr>
          <p:cNvSpPr txBox="1"/>
          <p:nvPr/>
        </p:nvSpPr>
        <p:spPr>
          <a:xfrm>
            <a:off x="6354295" y="1504759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Instance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0D8753FB-30F0-05DA-9ECD-998E34EA3F80}"/>
              </a:ext>
            </a:extLst>
          </p:cNvPr>
          <p:cNvCxnSpPr>
            <a:stCxn id="26" idx="3"/>
            <a:endCxn id="74" idx="1"/>
          </p:cNvCxnSpPr>
          <p:nvPr/>
        </p:nvCxnSpPr>
        <p:spPr>
          <a:xfrm flipV="1">
            <a:off x="4612795" y="2465742"/>
            <a:ext cx="751250" cy="444210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586A158A-B59B-6175-2DB1-89F1AF1624E7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>
            <a:off x="4612795" y="2909952"/>
            <a:ext cx="680663" cy="765796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8EBE964-1BC8-E497-56FF-CCE9FF221A18}"/>
              </a:ext>
            </a:extLst>
          </p:cNvPr>
          <p:cNvGrpSpPr/>
          <p:nvPr/>
        </p:nvGrpSpPr>
        <p:grpSpPr>
          <a:xfrm>
            <a:off x="839877" y="1685997"/>
            <a:ext cx="3772918" cy="2076426"/>
            <a:chOff x="839877" y="1685997"/>
            <a:chExt cx="3772918" cy="207642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CC5B4F1-E61C-F3FE-D6FF-69BFB729C636}"/>
                </a:ext>
              </a:extLst>
            </p:cNvPr>
            <p:cNvSpPr txBox="1"/>
            <p:nvPr/>
          </p:nvSpPr>
          <p:spPr>
            <a:xfrm>
              <a:off x="1818092" y="1685997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82834A0B-754C-9F77-CD2A-D6F06A739A00}"/>
                </a:ext>
              </a:extLst>
            </p:cNvPr>
            <p:cNvGrpSpPr/>
            <p:nvPr/>
          </p:nvGrpSpPr>
          <p:grpSpPr>
            <a:xfrm>
              <a:off x="839877" y="2057480"/>
              <a:ext cx="3772918" cy="1704943"/>
              <a:chOff x="839877" y="2057480"/>
              <a:chExt cx="3772918" cy="1704943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537D1F18-B32B-3EBE-2B30-BB5E87B53D73}"/>
                  </a:ext>
                </a:extLst>
              </p:cNvPr>
              <p:cNvSpPr/>
              <p:nvPr/>
            </p:nvSpPr>
            <p:spPr>
              <a:xfrm>
                <a:off x="839877" y="2057480"/>
                <a:ext cx="3772918" cy="1704943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6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List&lt;</a:t>
                </a: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BaseAction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&gt; GetTask(</a:t>
                </a: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BaseEntity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[] e);</a:t>
                </a:r>
                <a:endParaRPr lang="zh-CN" alt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F21C7E5-2ED3-3281-5AEB-512C97A43FDB}"/>
                  </a:ext>
                </a:extLst>
              </p:cNvPr>
              <p:cNvSpPr/>
              <p:nvPr/>
            </p:nvSpPr>
            <p:spPr>
              <a:xfrm>
                <a:off x="2887767" y="2481986"/>
                <a:ext cx="1198183" cy="113056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+mj-lt"/>
                  </a:rPr>
                  <a:t>Output</a:t>
                </a:r>
                <a:endParaRPr lang="zh-CN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61E247-8BB8-2040-BB01-2DD278E47300}"/>
                  </a:ext>
                </a:extLst>
              </p:cNvPr>
              <p:cNvSpPr/>
              <p:nvPr/>
            </p:nvSpPr>
            <p:spPr>
              <a:xfrm>
                <a:off x="1219681" y="2475097"/>
                <a:ext cx="1107096" cy="1137456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 w="25400">
                <a:solidFill>
                  <a:schemeClr val="accent2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+mj-lt"/>
                  </a:rPr>
                  <a:t>Input</a:t>
                </a:r>
                <a:endParaRPr lang="zh-CN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3417AE-F95B-E634-6804-5F33F2E2A71F}"/>
                  </a:ext>
                </a:extLst>
              </p:cNvPr>
              <p:cNvSpPr txBox="1"/>
              <p:nvPr/>
            </p:nvSpPr>
            <p:spPr>
              <a:xfrm>
                <a:off x="3654305" y="2099850"/>
                <a:ext cx="461665" cy="923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: 圆角 31">
                    <a:extLst>
                      <a:ext uri="{FF2B5EF4-FFF2-40B4-BE49-F238E27FC236}">
                        <a16:creationId xmlns:a16="http://schemas.microsoft.com/office/drawing/2014/main" id="{96489D94-AD91-3EEE-A458-6E4B4EE640A2}"/>
                      </a:ext>
                    </a:extLst>
                  </p:cNvPr>
                  <p:cNvSpPr/>
                  <p:nvPr/>
                </p:nvSpPr>
                <p:spPr>
                  <a:xfrm>
                    <a:off x="1497793" y="3248511"/>
                    <a:ext cx="740964" cy="205789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𝐸𝑛𝑡𝑖𝑡𝑦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矩形: 圆角 31">
                    <a:extLst>
                      <a:ext uri="{FF2B5EF4-FFF2-40B4-BE49-F238E27FC236}">
                        <a16:creationId xmlns:a16="http://schemas.microsoft.com/office/drawing/2014/main" id="{96489D94-AD91-3EEE-A458-6E4B4EE640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7793" y="3248511"/>
                    <a:ext cx="740964" cy="205789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61B799D6-9440-BDAC-726E-C579DE64188D}"/>
                  </a:ext>
                </a:extLst>
              </p:cNvPr>
              <p:cNvSpPr/>
              <p:nvPr/>
            </p:nvSpPr>
            <p:spPr>
              <a:xfrm>
                <a:off x="1320553" y="2746044"/>
                <a:ext cx="740964" cy="20578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7805F25A-787A-2570-6C0C-88A5EAE89818}"/>
                  </a:ext>
                </a:extLst>
              </p:cNvPr>
              <p:cNvSpPr/>
              <p:nvPr/>
            </p:nvSpPr>
            <p:spPr>
              <a:xfrm>
                <a:off x="1388246" y="2799867"/>
                <a:ext cx="740964" cy="20578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794C17DB-5A6A-D656-F848-8080255744F2}"/>
                      </a:ext>
                    </a:extLst>
                  </p:cNvPr>
                  <p:cNvSpPr/>
                  <p:nvPr/>
                </p:nvSpPr>
                <p:spPr>
                  <a:xfrm>
                    <a:off x="1473805" y="2860644"/>
                    <a:ext cx="740964" cy="205789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𝐸𝑛𝑡𝑖𝑡𝑦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794C17DB-5A6A-D656-F848-8080255744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3805" y="2860644"/>
                    <a:ext cx="740964" cy="205789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BCA1649-D608-E99A-A0EF-6B5DDA08DF7B}"/>
                  </a:ext>
                </a:extLst>
              </p:cNvPr>
              <p:cNvSpPr txBox="1"/>
              <p:nvPr/>
            </p:nvSpPr>
            <p:spPr>
              <a:xfrm>
                <a:off x="1758728" y="3068952"/>
                <a:ext cx="323165" cy="17904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75B56116-111B-F6C8-96C6-362E5698382E}"/>
                  </a:ext>
                </a:extLst>
              </p:cNvPr>
              <p:cNvGrpSpPr/>
              <p:nvPr/>
            </p:nvGrpSpPr>
            <p:grpSpPr>
              <a:xfrm>
                <a:off x="2956979" y="2694099"/>
                <a:ext cx="1090648" cy="760201"/>
                <a:chOff x="2690227" y="1262560"/>
                <a:chExt cx="1444082" cy="858157"/>
              </a:xfrm>
            </p:grpSpPr>
            <p:sp>
              <p:nvSpPr>
                <p:cNvPr id="107" name="矩形: 圆角 106">
                  <a:extLst>
                    <a:ext uri="{FF2B5EF4-FFF2-40B4-BE49-F238E27FC236}">
                      <a16:creationId xmlns:a16="http://schemas.microsoft.com/office/drawing/2014/main" id="{94186BA0-3D9B-AB0D-9D15-0664238124C0}"/>
                    </a:ext>
                  </a:extLst>
                </p:cNvPr>
                <p:cNvSpPr/>
                <p:nvPr/>
              </p:nvSpPr>
              <p:spPr>
                <a:xfrm>
                  <a:off x="2690227" y="1262560"/>
                  <a:ext cx="1073264" cy="22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矩形: 圆角 107">
                  <a:extLst>
                    <a:ext uri="{FF2B5EF4-FFF2-40B4-BE49-F238E27FC236}">
                      <a16:creationId xmlns:a16="http://schemas.microsoft.com/office/drawing/2014/main" id="{775DFE6A-8019-CA9D-5851-5BE691FD6AB3}"/>
                    </a:ext>
                  </a:extLst>
                </p:cNvPr>
                <p:cNvSpPr/>
                <p:nvPr/>
              </p:nvSpPr>
              <p:spPr>
                <a:xfrm>
                  <a:off x="2775729" y="1350156"/>
                  <a:ext cx="1073264" cy="22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矩形: 圆角 108">
                      <a:extLst>
                        <a:ext uri="{FF2B5EF4-FFF2-40B4-BE49-F238E27FC236}">
                          <a16:creationId xmlns:a16="http://schemas.microsoft.com/office/drawing/2014/main" id="{729528E0-963E-AEA0-10EF-2CEE38566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4893" y="1414040"/>
                      <a:ext cx="1073264" cy="22405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𝐴𝑐𝑡𝑖𝑜𝑛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05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矩形: 圆角 108">
                      <a:extLst>
                        <a:ext uri="{FF2B5EF4-FFF2-40B4-BE49-F238E27FC236}">
                          <a16:creationId xmlns:a16="http://schemas.microsoft.com/office/drawing/2014/main" id="{729528E0-963E-AEA0-10EF-2CEE385669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4893" y="1414040"/>
                      <a:ext cx="1073264" cy="224056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47CD6F9-767E-505D-770B-9BEBC461754D}"/>
                    </a:ext>
                  </a:extLst>
                </p:cNvPr>
                <p:cNvSpPr txBox="1"/>
                <p:nvPr/>
              </p:nvSpPr>
              <p:spPr>
                <a:xfrm>
                  <a:off x="3312681" y="1623620"/>
                  <a:ext cx="473401" cy="25709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矩形: 圆角 110">
                      <a:extLst>
                        <a:ext uri="{FF2B5EF4-FFF2-40B4-BE49-F238E27FC236}">
                          <a16:creationId xmlns:a16="http://schemas.microsoft.com/office/drawing/2014/main" id="{C07F0C2C-A33B-4CB9-F844-8C3488821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1045" y="1896661"/>
                      <a:ext cx="1073264" cy="22405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𝐴𝑐𝑡𝑖𝑜𝑛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05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矩形: 圆角 110">
                      <a:extLst>
                        <a:ext uri="{FF2B5EF4-FFF2-40B4-BE49-F238E27FC236}">
                          <a16:creationId xmlns:a16="http://schemas.microsoft.com/office/drawing/2014/main" id="{C07F0C2C-A33B-4CB9-F844-8C3488821DD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1045" y="1896661"/>
                      <a:ext cx="1073264" cy="224056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BC340042-5EB4-E483-65E6-3D204633A85F}"/>
                  </a:ext>
                </a:extLst>
              </p:cNvPr>
              <p:cNvCxnSpPr>
                <a:cxnSpLocks/>
                <a:stCxn id="29" idx="3"/>
                <a:endCxn id="28" idx="1"/>
              </p:cNvCxnSpPr>
              <p:nvPr/>
            </p:nvCxnSpPr>
            <p:spPr>
              <a:xfrm>
                <a:off x="2326777" y="3043825"/>
                <a:ext cx="560990" cy="344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5396FEB-E7E4-98A8-4FEC-81ACE5DC99C3}"/>
                  </a:ext>
                </a:extLst>
              </p:cNvPr>
              <p:cNvSpPr txBox="1"/>
              <p:nvPr/>
            </p:nvSpPr>
            <p:spPr>
              <a:xfrm>
                <a:off x="2544941" y="2999208"/>
                <a:ext cx="8258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2D78616-2B45-541B-91A0-6ED0E3333AEF}"/>
              </a:ext>
            </a:extLst>
          </p:cNvPr>
          <p:cNvGrpSpPr/>
          <p:nvPr/>
        </p:nvGrpSpPr>
        <p:grpSpPr>
          <a:xfrm>
            <a:off x="5293458" y="3141623"/>
            <a:ext cx="3690239" cy="1066615"/>
            <a:chOff x="5293458" y="3141623"/>
            <a:chExt cx="3690239" cy="106661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9B75C95E-B92A-CED2-6FD6-1AE7F82727B5}"/>
                </a:ext>
              </a:extLst>
            </p:cNvPr>
            <p:cNvGrpSpPr/>
            <p:nvPr/>
          </p:nvGrpSpPr>
          <p:grpSpPr>
            <a:xfrm>
              <a:off x="5293458" y="3201605"/>
              <a:ext cx="2468789" cy="969630"/>
              <a:chOff x="4983959" y="3925890"/>
              <a:chExt cx="2468789" cy="1223767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AAD4EA71-8031-EAF5-FF30-4252E1DB6852}"/>
                  </a:ext>
                </a:extLst>
              </p:cNvPr>
              <p:cNvSpPr/>
              <p:nvPr/>
            </p:nvSpPr>
            <p:spPr>
              <a:xfrm>
                <a:off x="4983959" y="3925890"/>
                <a:ext cx="2468789" cy="119682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Grab-And-Drag-Box Task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4D7159F7-B61D-2668-360B-81254FD5FB37}"/>
                  </a:ext>
                </a:extLst>
              </p:cNvPr>
              <p:cNvCxnSpPr/>
              <p:nvPr/>
            </p:nvCxnSpPr>
            <p:spPr>
              <a:xfrm>
                <a:off x="5249643" y="4931620"/>
                <a:ext cx="19452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箭头: V 形 68">
                <a:extLst>
                  <a:ext uri="{FF2B5EF4-FFF2-40B4-BE49-F238E27FC236}">
                    <a16:creationId xmlns:a16="http://schemas.microsoft.com/office/drawing/2014/main" id="{E4D2EF11-8B46-2574-97F0-5CEADE955873}"/>
                  </a:ext>
                </a:extLst>
              </p:cNvPr>
              <p:cNvSpPr/>
              <p:nvPr/>
            </p:nvSpPr>
            <p:spPr>
              <a:xfrm>
                <a:off x="5193743" y="436386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箭头: V 形 69">
                <a:extLst>
                  <a:ext uri="{FF2B5EF4-FFF2-40B4-BE49-F238E27FC236}">
                    <a16:creationId xmlns:a16="http://schemas.microsoft.com/office/drawing/2014/main" id="{B443CF86-CF00-E7C0-6562-FAAB56089BB1}"/>
                  </a:ext>
                </a:extLst>
              </p:cNvPr>
              <p:cNvSpPr/>
              <p:nvPr/>
            </p:nvSpPr>
            <p:spPr>
              <a:xfrm>
                <a:off x="6205409" y="436751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箭头: V 形 70">
                <a:extLst>
                  <a:ext uri="{FF2B5EF4-FFF2-40B4-BE49-F238E27FC236}">
                    <a16:creationId xmlns:a16="http://schemas.microsoft.com/office/drawing/2014/main" id="{7F3F12C7-187A-C4C5-62DC-6AF66DE22789}"/>
                  </a:ext>
                </a:extLst>
              </p:cNvPr>
              <p:cNvSpPr/>
              <p:nvPr/>
            </p:nvSpPr>
            <p:spPr>
              <a:xfrm>
                <a:off x="6205409" y="4619795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89D22F3-AA2E-5FBD-DBC3-4C50E58628A5}"/>
                  </a:ext>
                </a:extLst>
              </p:cNvPr>
              <p:cNvSpPr txBox="1"/>
              <p:nvPr/>
            </p:nvSpPr>
            <p:spPr>
              <a:xfrm>
                <a:off x="5527105" y="4866520"/>
                <a:ext cx="1718752" cy="28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0D5D8FB-756B-5E9D-2659-0AAEC4184A24}"/>
                  </a:ext>
                </a:extLst>
              </p:cNvPr>
              <p:cNvSpPr txBox="1"/>
              <p:nvPr/>
            </p:nvSpPr>
            <p:spPr>
              <a:xfrm>
                <a:off x="6319572" y="4133141"/>
                <a:ext cx="1130194" cy="28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90C337B-FD46-7395-E57A-0CDAC7FDA088}"/>
                </a:ext>
              </a:extLst>
            </p:cNvPr>
            <p:cNvGrpSpPr/>
            <p:nvPr/>
          </p:nvGrpSpPr>
          <p:grpSpPr>
            <a:xfrm>
              <a:off x="7787292" y="3141623"/>
              <a:ext cx="1196405" cy="1066615"/>
              <a:chOff x="7555380" y="3691627"/>
              <a:chExt cx="1332606" cy="1253399"/>
            </a:xfrm>
          </p:grpSpPr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A34C5D29-B801-5467-050E-5E821271E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1684" y="4201804"/>
                <a:ext cx="544889" cy="583899"/>
              </a:xfrm>
              <a:prstGeom prst="rect">
                <a:avLst/>
              </a:prstGeom>
            </p:spPr>
          </p:pic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846A6267-4AFD-30BB-7B58-EE4B2F95134C}"/>
                  </a:ext>
                </a:extLst>
              </p:cNvPr>
              <p:cNvGrpSpPr/>
              <p:nvPr/>
            </p:nvGrpSpPr>
            <p:grpSpPr>
              <a:xfrm>
                <a:off x="7555380" y="3691627"/>
                <a:ext cx="1332606" cy="513371"/>
                <a:chOff x="4476466" y="5173589"/>
                <a:chExt cx="2558891" cy="866458"/>
              </a:xfrm>
            </p:grpSpPr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0B629714-1DE7-3CA1-E5EA-D33E3009BA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76466" y="5173589"/>
                  <a:ext cx="2558891" cy="767377"/>
                </a:xfrm>
                <a:prstGeom prst="rect">
                  <a:avLst/>
                </a:prstGeom>
              </p:spPr>
            </p:pic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BCD78227-3AED-251C-0D7C-BC7D9F31F31C}"/>
                    </a:ext>
                  </a:extLst>
                </p:cNvPr>
                <p:cNvCxnSpPr/>
                <p:nvPr/>
              </p:nvCxnSpPr>
              <p:spPr>
                <a:xfrm>
                  <a:off x="4896289" y="5524886"/>
                  <a:ext cx="1601878" cy="1630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3C90162-BA23-A435-8F70-615F36D404F4}"/>
                    </a:ext>
                  </a:extLst>
                </p:cNvPr>
                <p:cNvSpPr txBox="1"/>
                <p:nvPr/>
              </p:nvSpPr>
              <p:spPr>
                <a:xfrm rot="414549">
                  <a:off x="4815894" y="5643269"/>
                  <a:ext cx="1939669" cy="396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Move to approcach</a:t>
                  </a:r>
                  <a:endParaRPr lang="zh-CN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DB9F04D-21AD-D7BE-E1D3-A2D451736D42}"/>
                  </a:ext>
                </a:extLst>
              </p:cNvPr>
              <p:cNvSpPr txBox="1"/>
              <p:nvPr/>
            </p:nvSpPr>
            <p:spPr>
              <a:xfrm>
                <a:off x="8171249" y="4272457"/>
                <a:ext cx="44660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</a:t>
                </a:r>
                <a:endParaRPr lang="zh-CN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92E7E5E-4B8B-FB3E-2A22-6386AC43F539}"/>
                  </a:ext>
                </a:extLst>
              </p:cNvPr>
              <p:cNvSpPr txBox="1"/>
              <p:nvPr/>
            </p:nvSpPr>
            <p:spPr>
              <a:xfrm>
                <a:off x="7831684" y="4744971"/>
                <a:ext cx="8504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Walk Around</a:t>
                </a:r>
                <a:endParaRPr lang="zh-CN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999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284E7-422A-4ABD-B514-3C9069C2F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4BD8A65-A546-7587-2C17-48ED4DCC075C}"/>
              </a:ext>
            </a:extLst>
          </p:cNvPr>
          <p:cNvGrpSpPr/>
          <p:nvPr/>
        </p:nvGrpSpPr>
        <p:grpSpPr>
          <a:xfrm>
            <a:off x="2839326" y="1457882"/>
            <a:ext cx="6227235" cy="3248581"/>
            <a:chOff x="1899526" y="1457882"/>
            <a:chExt cx="6227235" cy="324858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8DAABC6-9319-7CE9-1AF7-3BA5A7B37C6F}"/>
                </a:ext>
              </a:extLst>
            </p:cNvPr>
            <p:cNvSpPr/>
            <p:nvPr/>
          </p:nvSpPr>
          <p:spPr>
            <a:xfrm>
              <a:off x="3835730" y="1457882"/>
              <a:ext cx="1464403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0CDF16E-8613-C38B-C4AE-2E3D369A3C82}"/>
                </a:ext>
              </a:extLst>
            </p:cNvPr>
            <p:cNvSpPr/>
            <p:nvPr/>
          </p:nvSpPr>
          <p:spPr>
            <a:xfrm>
              <a:off x="2976363" y="2287617"/>
              <a:ext cx="1464403" cy="3539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1B8EC5-215A-5635-D96C-220A36640673}"/>
                </a:ext>
              </a:extLst>
            </p:cNvPr>
            <p:cNvSpPr/>
            <p:nvPr/>
          </p:nvSpPr>
          <p:spPr>
            <a:xfrm>
              <a:off x="4606031" y="2304559"/>
              <a:ext cx="1663371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C541BD2-C1A7-3353-F242-DFC03906B1C2}"/>
                </a:ext>
              </a:extLst>
            </p:cNvPr>
            <p:cNvSpPr txBox="1"/>
            <p:nvPr/>
          </p:nvSpPr>
          <p:spPr>
            <a:xfrm>
              <a:off x="4219392" y="1865080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AC79345C-F13F-49CC-2C8B-56F9FAC9F12F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3658452" y="1845046"/>
              <a:ext cx="492684" cy="392458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9CA32B4A-61C4-E9A2-DE09-758248250CD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986676" y="1853518"/>
              <a:ext cx="509626" cy="392456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B8A5A92-8EE4-4852-89B4-E7F58B1BFDF1}"/>
                </a:ext>
              </a:extLst>
            </p:cNvPr>
            <p:cNvSpPr/>
            <p:nvPr/>
          </p:nvSpPr>
          <p:spPr>
            <a:xfrm>
              <a:off x="3924630" y="2694815"/>
              <a:ext cx="1464403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287B970-8507-01DD-E8D7-86A5B2DB9C6D}"/>
                </a:ext>
              </a:extLst>
            </p:cNvPr>
            <p:cNvSpPr/>
            <p:nvPr/>
          </p:nvSpPr>
          <p:spPr>
            <a:xfrm>
              <a:off x="2671233" y="3524550"/>
              <a:ext cx="1858433" cy="3539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Grabbable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E491944-0466-C4D1-0AE4-4780B5434B91}"/>
                </a:ext>
              </a:extLst>
            </p:cNvPr>
            <p:cNvSpPr/>
            <p:nvPr/>
          </p:nvSpPr>
          <p:spPr>
            <a:xfrm>
              <a:off x="4694932" y="3541492"/>
              <a:ext cx="1981036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1607CE9-43CD-E4FB-06DE-C4C3B3D2AAA9}"/>
                </a:ext>
              </a:extLst>
            </p:cNvPr>
            <p:cNvSpPr txBox="1"/>
            <p:nvPr/>
          </p:nvSpPr>
          <p:spPr>
            <a:xfrm>
              <a:off x="4308292" y="3102013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66676E00-983F-2EAE-4BB8-ACB688E32A6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47137" y="3053238"/>
              <a:ext cx="525536" cy="482790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C038B18E-E290-93AB-8252-30182A046B6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5189242" y="3045284"/>
              <a:ext cx="509627" cy="482790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B378290-6924-2644-2208-E6BC1A75C12F}"/>
                </a:ext>
              </a:extLst>
            </p:cNvPr>
            <p:cNvSpPr/>
            <p:nvPr/>
          </p:nvSpPr>
          <p:spPr>
            <a:xfrm>
              <a:off x="1899526" y="4352470"/>
              <a:ext cx="1858433" cy="3539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Box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C659874-1BF1-9D48-5197-8CA5484FADA7}"/>
                </a:ext>
              </a:extLst>
            </p:cNvPr>
            <p:cNvSpPr/>
            <p:nvPr/>
          </p:nvSpPr>
          <p:spPr>
            <a:xfrm>
              <a:off x="3923225" y="4369412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Joystick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A7EBEC6-D758-09FE-0392-686572E9D9C4}"/>
                </a:ext>
              </a:extLst>
            </p:cNvPr>
            <p:cNvSpPr/>
            <p:nvPr/>
          </p:nvSpPr>
          <p:spPr>
            <a:xfrm>
              <a:off x="6145725" y="4352470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Button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900EE7BD-7820-9D1E-7BC4-CB570CD721A8}"/>
                </a:ext>
              </a:extLst>
            </p:cNvPr>
            <p:cNvCxnSpPr>
              <a:cxnSpLocks/>
              <a:stCxn id="54" idx="0"/>
              <a:endCxn id="44" idx="2"/>
            </p:cNvCxnSpPr>
            <p:nvPr/>
          </p:nvCxnSpPr>
          <p:spPr>
            <a:xfrm rot="5400000" flipH="1" flipV="1">
              <a:off x="2977633" y="3729654"/>
              <a:ext cx="473927" cy="771707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A5424B84-13FB-47D9-324C-DCA939033EF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4929" y="3942519"/>
              <a:ext cx="452752" cy="350210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连接符: 曲线 68">
              <a:extLst>
                <a:ext uri="{FF2B5EF4-FFF2-40B4-BE49-F238E27FC236}">
                  <a16:creationId xmlns:a16="http://schemas.microsoft.com/office/drawing/2014/main" id="{A9444E03-C501-2EB0-6847-330D6D7D2AB6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rot="5400000" flipH="1" flipV="1">
              <a:off x="5198621" y="3882583"/>
              <a:ext cx="490869" cy="482790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81610BF-5A81-651B-0BD8-67BB02601D27}"/>
                </a:ext>
              </a:extLst>
            </p:cNvPr>
            <p:cNvSpPr txBox="1"/>
            <p:nvPr/>
          </p:nvSpPr>
          <p:spPr>
            <a:xfrm>
              <a:off x="3740075" y="3954456"/>
              <a:ext cx="13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62EEEAE5-2B05-8B4D-4E0E-856BC9412AD8}"/>
                </a:ext>
              </a:extLst>
            </p:cNvPr>
            <p:cNvCxnSpPr>
              <a:stCxn id="7" idx="1"/>
              <a:endCxn id="44" idx="1"/>
            </p:cNvCxnSpPr>
            <p:nvPr/>
          </p:nvCxnSpPr>
          <p:spPr>
            <a:xfrm rot="10800000" flipV="1">
              <a:off x="2671233" y="2464613"/>
              <a:ext cx="305130" cy="1236933"/>
            </a:xfrm>
            <a:prstGeom prst="curvedConnector3">
              <a:avLst>
                <a:gd name="adj1" fmla="val 174919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708B4380-6915-FBC9-5B0C-DEEDE1080131}"/>
                </a:ext>
              </a:extLst>
            </p:cNvPr>
            <p:cNvCxnSpPr>
              <a:cxnSpLocks/>
              <a:stCxn id="8" idx="3"/>
              <a:endCxn id="45" idx="3"/>
            </p:cNvCxnSpPr>
            <p:nvPr/>
          </p:nvCxnSpPr>
          <p:spPr>
            <a:xfrm>
              <a:off x="6269402" y="2473085"/>
              <a:ext cx="406566" cy="1236933"/>
            </a:xfrm>
            <a:prstGeom prst="curvedConnector3">
              <a:avLst>
                <a:gd name="adj1" fmla="val 156227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91AF4E9-DBF7-43AC-1790-4AFACDEB826A}"/>
                </a:ext>
              </a:extLst>
            </p:cNvPr>
            <p:cNvSpPr txBox="1"/>
            <p:nvPr/>
          </p:nvSpPr>
          <p:spPr>
            <a:xfrm>
              <a:off x="2438005" y="2880483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98718CC-CCDB-75ED-C190-6A93C0CBA29D}"/>
                </a:ext>
              </a:extLst>
            </p:cNvPr>
            <p:cNvSpPr txBox="1"/>
            <p:nvPr/>
          </p:nvSpPr>
          <p:spPr>
            <a:xfrm>
              <a:off x="5939453" y="2860923"/>
              <a:ext cx="86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76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345F1-2A62-8A15-2C9B-E84374A6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3323BD-B4CF-D3C1-3225-EB9D24F8234E}"/>
              </a:ext>
            </a:extLst>
          </p:cNvPr>
          <p:cNvSpPr/>
          <p:nvPr/>
        </p:nvSpPr>
        <p:spPr>
          <a:xfrm>
            <a:off x="1031996" y="1274256"/>
            <a:ext cx="8944262" cy="13232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4786D0-DBFD-95DF-FBBD-177D92E5513B}"/>
              </a:ext>
            </a:extLst>
          </p:cNvPr>
          <p:cNvSpPr/>
          <p:nvPr/>
        </p:nvSpPr>
        <p:spPr>
          <a:xfrm>
            <a:off x="1031996" y="2687233"/>
            <a:ext cx="8944262" cy="123693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F2DF09-13FF-E5F9-25B5-2F727FBE0492}"/>
              </a:ext>
            </a:extLst>
          </p:cNvPr>
          <p:cNvSpPr/>
          <p:nvPr/>
        </p:nvSpPr>
        <p:spPr>
          <a:xfrm>
            <a:off x="1031996" y="3981014"/>
            <a:ext cx="8944262" cy="912886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E43963-A3F6-6C36-04CD-AC8B37119FB5}"/>
              </a:ext>
            </a:extLst>
          </p:cNvPr>
          <p:cNvGrpSpPr/>
          <p:nvPr/>
        </p:nvGrpSpPr>
        <p:grpSpPr>
          <a:xfrm>
            <a:off x="2843599" y="1346651"/>
            <a:ext cx="6227235" cy="3360585"/>
            <a:chOff x="1899526" y="1345878"/>
            <a:chExt cx="6227235" cy="336058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45A154-8695-D3D0-5CB7-2181B466FC4A}"/>
                </a:ext>
              </a:extLst>
            </p:cNvPr>
            <p:cNvSpPr/>
            <p:nvPr/>
          </p:nvSpPr>
          <p:spPr>
            <a:xfrm>
              <a:off x="3882342" y="1345878"/>
              <a:ext cx="1464403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7665E55-B3AB-EBD1-3A42-F048FFCABA76}"/>
                </a:ext>
              </a:extLst>
            </p:cNvPr>
            <p:cNvSpPr/>
            <p:nvPr/>
          </p:nvSpPr>
          <p:spPr>
            <a:xfrm>
              <a:off x="3022975" y="2175613"/>
              <a:ext cx="1464403" cy="3539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03FDA1A-DBC6-115C-812B-3F8CB4E978B3}"/>
                </a:ext>
              </a:extLst>
            </p:cNvPr>
            <p:cNvSpPr/>
            <p:nvPr/>
          </p:nvSpPr>
          <p:spPr>
            <a:xfrm>
              <a:off x="4652643" y="2192555"/>
              <a:ext cx="1663371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C77A667-B851-A311-9E36-4D0951B43793}"/>
                </a:ext>
              </a:extLst>
            </p:cNvPr>
            <p:cNvSpPr txBox="1"/>
            <p:nvPr/>
          </p:nvSpPr>
          <p:spPr>
            <a:xfrm>
              <a:off x="4266004" y="1753076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C7292101-3CAD-AE66-1221-CAB6653276E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3705064" y="1733042"/>
              <a:ext cx="492684" cy="392458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4B2961C9-9744-F2AE-95B7-FDC7CD12489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5033288" y="1741514"/>
              <a:ext cx="509626" cy="392456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77DCB96-9876-7A34-C8A1-EDD1AEE066BC}"/>
                </a:ext>
              </a:extLst>
            </p:cNvPr>
            <p:cNvSpPr/>
            <p:nvPr/>
          </p:nvSpPr>
          <p:spPr>
            <a:xfrm>
              <a:off x="3920442" y="2767044"/>
              <a:ext cx="1464403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0D01E9C3-3817-2BF6-BB58-6F3A9B4F2594}"/>
                </a:ext>
              </a:extLst>
            </p:cNvPr>
            <p:cNvSpPr/>
            <p:nvPr/>
          </p:nvSpPr>
          <p:spPr>
            <a:xfrm>
              <a:off x="2671232" y="3468229"/>
              <a:ext cx="1858433" cy="3539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Grabbable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A6524FB-584A-0EAB-F3BA-D59084580768}"/>
                </a:ext>
              </a:extLst>
            </p:cNvPr>
            <p:cNvSpPr/>
            <p:nvPr/>
          </p:nvSpPr>
          <p:spPr>
            <a:xfrm>
              <a:off x="4713734" y="3506439"/>
              <a:ext cx="1981036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81C8008-173D-7A87-F260-37930342BC91}"/>
                </a:ext>
              </a:extLst>
            </p:cNvPr>
            <p:cNvSpPr txBox="1"/>
            <p:nvPr/>
          </p:nvSpPr>
          <p:spPr>
            <a:xfrm>
              <a:off x="4308292" y="3102013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9E3C51D9-6FC5-97E8-E0B0-513415ADDB8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27702" y="3073821"/>
              <a:ext cx="403079" cy="385737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E1527646-8A4A-2436-E074-C849E602DD1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177005" y="3156101"/>
              <a:ext cx="370623" cy="318182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D42157E-5591-524C-B0D4-99B089CA0004}"/>
                </a:ext>
              </a:extLst>
            </p:cNvPr>
            <p:cNvSpPr/>
            <p:nvPr/>
          </p:nvSpPr>
          <p:spPr>
            <a:xfrm>
              <a:off x="1899526" y="4352470"/>
              <a:ext cx="1858433" cy="3539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Box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28FB3917-23DB-39FA-51D5-1F5FB7534618}"/>
                </a:ext>
              </a:extLst>
            </p:cNvPr>
            <p:cNvSpPr/>
            <p:nvPr/>
          </p:nvSpPr>
          <p:spPr>
            <a:xfrm>
              <a:off x="3923225" y="4369412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Joystick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6B38F165-0528-93F7-B746-421592BEB5D8}"/>
                </a:ext>
              </a:extLst>
            </p:cNvPr>
            <p:cNvSpPr/>
            <p:nvPr/>
          </p:nvSpPr>
          <p:spPr>
            <a:xfrm>
              <a:off x="6145725" y="4352470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Button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DA942EBC-0F71-2C9D-24AA-79F986CC5850}"/>
                </a:ext>
              </a:extLst>
            </p:cNvPr>
            <p:cNvCxnSpPr>
              <a:cxnSpLocks/>
              <a:stCxn id="54" idx="0"/>
              <a:endCxn id="44" idx="2"/>
            </p:cNvCxnSpPr>
            <p:nvPr/>
          </p:nvCxnSpPr>
          <p:spPr>
            <a:xfrm rot="5400000" flipH="1" flipV="1">
              <a:off x="2949472" y="3701493"/>
              <a:ext cx="530248" cy="77170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AF5ACC55-9D98-B606-E359-FFD11368B85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15948" y="3890496"/>
              <a:ext cx="508979" cy="414967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连接符: 曲线 68">
              <a:extLst>
                <a:ext uri="{FF2B5EF4-FFF2-40B4-BE49-F238E27FC236}">
                  <a16:creationId xmlns:a16="http://schemas.microsoft.com/office/drawing/2014/main" id="{C23A6299-1EE9-F459-6EF9-3354EFE54AE9}"/>
                </a:ext>
              </a:extLst>
            </p:cNvPr>
            <p:cNvCxnSpPr>
              <a:cxnSpLocks/>
              <a:stCxn id="55" idx="0"/>
              <a:endCxn id="45" idx="2"/>
            </p:cNvCxnSpPr>
            <p:nvPr/>
          </p:nvCxnSpPr>
          <p:spPr>
            <a:xfrm rot="5400000" flipH="1" flipV="1">
              <a:off x="5046036" y="3711197"/>
              <a:ext cx="525922" cy="790509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502082D-56A5-2E25-9B03-693E23027846}"/>
                </a:ext>
              </a:extLst>
            </p:cNvPr>
            <p:cNvSpPr txBox="1"/>
            <p:nvPr/>
          </p:nvSpPr>
          <p:spPr>
            <a:xfrm>
              <a:off x="3740075" y="3954456"/>
              <a:ext cx="13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CFA20441-4524-4DC3-45E6-3AE4EDB43F87}"/>
                </a:ext>
              </a:extLst>
            </p:cNvPr>
            <p:cNvCxnSpPr>
              <a:stCxn id="7" idx="1"/>
              <a:endCxn id="44" idx="1"/>
            </p:cNvCxnSpPr>
            <p:nvPr/>
          </p:nvCxnSpPr>
          <p:spPr>
            <a:xfrm rot="10800000" flipV="1">
              <a:off x="2671233" y="2352610"/>
              <a:ext cx="351743" cy="1292616"/>
            </a:xfrm>
            <a:prstGeom prst="curvedConnector3">
              <a:avLst>
                <a:gd name="adj1" fmla="val 164991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ED539AF7-592F-4366-3254-5A87283E582F}"/>
                </a:ext>
              </a:extLst>
            </p:cNvPr>
            <p:cNvCxnSpPr>
              <a:cxnSpLocks/>
              <a:stCxn id="8" idx="3"/>
              <a:endCxn id="45" idx="3"/>
            </p:cNvCxnSpPr>
            <p:nvPr/>
          </p:nvCxnSpPr>
          <p:spPr>
            <a:xfrm>
              <a:off x="6316014" y="2361081"/>
              <a:ext cx="378756" cy="1313884"/>
            </a:xfrm>
            <a:prstGeom prst="curvedConnector3">
              <a:avLst>
                <a:gd name="adj1" fmla="val 160355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CAAF2CA-08FC-8418-3D66-DE68F9638E39}"/>
                </a:ext>
              </a:extLst>
            </p:cNvPr>
            <p:cNvSpPr txBox="1"/>
            <p:nvPr/>
          </p:nvSpPr>
          <p:spPr>
            <a:xfrm>
              <a:off x="2438005" y="2880483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9F58671-7D3F-5D89-7EE5-10694C97426A}"/>
                </a:ext>
              </a:extLst>
            </p:cNvPr>
            <p:cNvSpPr txBox="1"/>
            <p:nvPr/>
          </p:nvSpPr>
          <p:spPr>
            <a:xfrm>
              <a:off x="5939453" y="2860923"/>
              <a:ext cx="86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E46BF1E8-1F51-DCCF-4E78-D2187AF28267}"/>
              </a:ext>
            </a:extLst>
          </p:cNvPr>
          <p:cNvSpPr txBox="1"/>
          <p:nvPr/>
        </p:nvSpPr>
        <p:spPr>
          <a:xfrm>
            <a:off x="1031996" y="1712153"/>
            <a:ext cx="286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Action Layer: </a:t>
            </a:r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Providing</a:t>
            </a:r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 the methods for controlling entity layer.</a:t>
            </a:r>
            <a:endParaRPr lang="zh-CN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E3EDBAB-12BC-B2A7-DA68-AE656C1C3A84}"/>
              </a:ext>
            </a:extLst>
          </p:cNvPr>
          <p:cNvSpPr txBox="1"/>
          <p:nvPr/>
        </p:nvSpPr>
        <p:spPr>
          <a:xfrm>
            <a:off x="1010560" y="2961082"/>
            <a:ext cx="2570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Entity Layer: Providing the </a:t>
            </a:r>
          </a:p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abstraction interface to connect</a:t>
            </a:r>
          </a:p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action layer and mono layer.</a:t>
            </a:r>
            <a:endParaRPr lang="zh-CN" altLang="en-US" sz="11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988AAE8-B515-044D-F56E-C63CD08B1A74}"/>
              </a:ext>
            </a:extLst>
          </p:cNvPr>
          <p:cNvSpPr txBox="1"/>
          <p:nvPr/>
        </p:nvSpPr>
        <p:spPr>
          <a:xfrm>
            <a:off x="997092" y="4239380"/>
            <a:ext cx="2570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Mono Layer: The detailed  implementation logic.</a:t>
            </a:r>
            <a:endParaRPr lang="zh-CN" altLang="en-US" sz="1100" b="1" dirty="0">
              <a:latin typeface="+mj-lt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756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VmMTc3MzczMzIyNTIxYWJlYTBhZjAxYjVhMDg3N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528</TotalTime>
  <Words>633</Words>
  <Application>Microsoft Office PowerPoint</Application>
  <PresentationFormat>宽屏</PresentationFormat>
  <Paragraphs>216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正阳 朱</cp:lastModifiedBy>
  <cp:revision>722</cp:revision>
  <dcterms:created xsi:type="dcterms:W3CDTF">2019-06-19T02:08:00Z</dcterms:created>
  <dcterms:modified xsi:type="dcterms:W3CDTF">2025-01-19T03:59:29Z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5D0A421602E94C25922F818528D6679A_11</vt:lpwstr>
  </property>
</Properties>
</file>