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84088" cy="71993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29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12" userDrawn="1">
          <p15:clr>
            <a:srgbClr val="747775"/>
          </p15:clr>
        </p15:guide>
        <p15:guide id="2" pos="292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50" d="100"/>
          <a:sy n="150" d="100"/>
        </p:scale>
        <p:origin x="-3788" y="-12"/>
      </p:cViewPr>
      <p:guideLst>
        <p:guide orient="horz" pos="1312"/>
        <p:guide pos="29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1pPr>
    <a:lvl2pPr marL="434066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2pPr>
    <a:lvl3pPr marL="868131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3pPr>
    <a:lvl4pPr marL="1302197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4pPr>
    <a:lvl5pPr marL="1736263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5pPr>
    <a:lvl6pPr marL="2170328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6pPr>
    <a:lvl7pPr marL="2604394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7pPr>
    <a:lvl8pPr marL="3038460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8pPr>
    <a:lvl9pPr marL="3472525" algn="l" defTabSz="868131" rtl="0" eaLnBrk="1" latinLnBrk="0" hangingPunct="1">
      <a:defRPr sz="113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5375" y="512763"/>
            <a:ext cx="44132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61009" y="681685"/>
            <a:ext cx="6966049" cy="1450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61009" y="2187758"/>
            <a:ext cx="6966049" cy="1005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22607" y="-1575228"/>
            <a:ext cx="2642855" cy="8010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883186" y="985354"/>
            <a:ext cx="3529914" cy="2002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819659" y="-959336"/>
            <a:ext cx="3529914" cy="5892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7691" y="1563280"/>
            <a:ext cx="9953588" cy="2081565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7691" y="3706067"/>
            <a:ext cx="9953588" cy="119238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21641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80852" y="5936316"/>
            <a:ext cx="4022391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9017468" y="5936316"/>
            <a:ext cx="2742540" cy="1954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3718" y="1038441"/>
            <a:ext cx="8010957" cy="1732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3718" y="2787485"/>
            <a:ext cx="8010957" cy="911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8557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702086" y="1108824"/>
            <a:ext cx="3947428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9764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9765" y="1021081"/>
            <a:ext cx="3929287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9765" y="1521500"/>
            <a:ext cx="3929287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702084" y="1021081"/>
            <a:ext cx="3948638" cy="500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702084" y="1521500"/>
            <a:ext cx="3948638" cy="2237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1749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83" lvl="1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76" lvl="2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68" lvl="3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959" lvl="4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151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5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7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38099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83" lvl="1" indent="-3619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576" lvl="2" indent="-3428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68" lvl="3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959" lvl="4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151" lvl="5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344" lvl="6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535" lvl="7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727" lvl="8" indent="-32384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9766" y="277689"/>
            <a:ext cx="2995642" cy="971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48638" y="599732"/>
            <a:ext cx="4702084" cy="296007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9766" y="1249598"/>
            <a:ext cx="2995642" cy="23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92" lvl="0" indent="-22859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83" lvl="1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76" lvl="2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68" lvl="3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959" lvl="4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151" lvl="5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344" lvl="6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535" lvl="7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727" lvl="8" indent="-228596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8555" y="221764"/>
            <a:ext cx="8010957" cy="805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8555" y="1108824"/>
            <a:ext cx="8010957" cy="26428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8556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76673" y="3860633"/>
            <a:ext cx="3134722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59697" y="3860633"/>
            <a:ext cx="2089814" cy="221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438032" y="5413095"/>
            <a:ext cx="2727432" cy="1173619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31" name="AutoShape 31"/>
          <p:cNvSpPr/>
          <p:nvPr/>
        </p:nvSpPr>
        <p:spPr>
          <a:xfrm>
            <a:off x="3578186" y="29327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690869" y="5138082"/>
            <a:ext cx="4106341" cy="1454030"/>
            <a:chOff x="7929365" y="6685782"/>
            <a:chExt cx="4106341" cy="1454030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54030"/>
              <a:chOff x="9171994" y="5410123"/>
              <a:chExt cx="4030508" cy="1454030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54030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sp>
        <p:nvSpPr>
          <p:cNvPr id="5" name="AutoShape 5"/>
          <p:cNvSpPr/>
          <p:nvPr/>
        </p:nvSpPr>
        <p:spPr>
          <a:xfrm>
            <a:off x="246613" y="2117596"/>
            <a:ext cx="2983571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28" name="AutoShape 28"/>
          <p:cNvSpPr/>
          <p:nvPr/>
        </p:nvSpPr>
        <p:spPr>
          <a:xfrm>
            <a:off x="279828" y="3779994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435246" y="2501887"/>
            <a:ext cx="1225551" cy="873207"/>
            <a:chOff x="2833772" y="5846297"/>
            <a:chExt cx="2118479" cy="1323090"/>
          </a:xfrm>
        </p:grpSpPr>
        <p:sp>
          <p:nvSpPr>
            <p:cNvPr id="3" name="AutoShape 3"/>
            <p:cNvSpPr/>
            <p:nvPr/>
          </p:nvSpPr>
          <p:spPr>
            <a:xfrm>
              <a:off x="2833772" y="5846297"/>
              <a:ext cx="2046357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389504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Interactables</a:t>
              </a:r>
              <a:endParaRPr lang="en-US" sz="11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72008" y="6134807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Environment</a:t>
              </a:r>
              <a:endParaRPr lang="en-US" sz="11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28726" y="6513984"/>
              <a:ext cx="809640" cy="25312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/>
                <a:t>Box</a:t>
              </a:r>
              <a:endParaRPr lang="en-US" sz="11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43601" y="2577340"/>
            <a:ext cx="1320333" cy="710710"/>
            <a:chOff x="201783" y="7309654"/>
            <a:chExt cx="1214093" cy="429110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1"/>
              <a:ext cx="1214093" cy="412463"/>
              <a:chOff x="201783" y="7326301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1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735097" y="4462621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57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5" y="1781397"/>
                <a:ext cx="825866" cy="339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6" cy="339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39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4"/>
                <a:ext cx="999072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8"/>
                <a:ext cx="994230" cy="339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357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714347" y="3862709"/>
            <a:ext cx="3606839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sz="1100" dirty="0"/>
              <a:t>Pre-defined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874793" y="4250476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626968" y="4217561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614197" y="3466132"/>
            <a:ext cx="3864826" cy="3197196"/>
          </a:xfrm>
          <a:prstGeom prst="roundRect">
            <a:avLst>
              <a:gd name="adj" fmla="val 0"/>
            </a:avLst>
          </a:prstGeom>
          <a:noFill/>
          <a:ln w="31750" cap="flat" cmpd="sng">
            <a:solidFill>
              <a:srgbClr val="0CA410"/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546311" y="3500075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683657" y="1832635"/>
            <a:ext cx="0" cy="25200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398520" y="5221372"/>
            <a:ext cx="215606" cy="730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99368" y="427014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616388" y="1684265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466274" y="535986"/>
            <a:ext cx="185539" cy="2570480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5" name="Group 45"/>
          <p:cNvGrpSpPr/>
          <p:nvPr/>
        </p:nvGrpSpPr>
        <p:grpSpPr>
          <a:xfrm>
            <a:off x="9925634" y="1803387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10078415" y="347724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8068103" y="608800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968777" y="287661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434051" y="984997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418593" y="2791971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563414" y="1479240"/>
            <a:ext cx="2343177" cy="264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266629" y="252570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879859" y="268570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68586" y="3851453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916904" y="3821662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820845" y="3506653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146577" y="2514946"/>
            <a:ext cx="2906025" cy="296726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966518" y="2342532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277774" y="3526375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471434" y="2598569"/>
            <a:ext cx="2468788" cy="296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Execute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</a:t>
            </a:r>
            <a:r>
              <a:rPr lang="en-US" altLang="zh-CN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1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546311" y="79493"/>
            <a:ext cx="8752132" cy="4932774"/>
          </a:xfrm>
          <a:prstGeom prst="corner">
            <a:avLst>
              <a:gd name="adj1" fmla="val 64732"/>
              <a:gd name="adj2" fmla="val 94476"/>
            </a:avLst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321186" y="3157345"/>
            <a:ext cx="1111215" cy="909386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673802" y="1766164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/>
                    <a:t>Mono Scripts Implemented Entity Interface</a:t>
                  </a:r>
                  <a:endParaRPr lang="en-US" sz="110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700881" y="3499774"/>
            <a:ext cx="0" cy="25540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207500" y="149897"/>
            <a:ext cx="3079879" cy="1682738"/>
            <a:chOff x="284091" y="91500"/>
            <a:chExt cx="3079879" cy="1682738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60" bIns="45720" rtlCol="0" anchor="ctr">
                <a:noAutofit/>
              </a:bodyPr>
              <a:lstStyle/>
              <a:p>
                <a:pPr algn="ctr">
                  <a:defRPr/>
                </a:pPr>
                <a:endParaRPr dirty="0"/>
              </a:p>
            </p:txBody>
          </p:sp>
        </p:grpSp>
      </p:grp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BAE75449-C0CE-6ACD-C5E9-E89C0960E855}"/>
              </a:ext>
            </a:extLst>
          </p:cNvPr>
          <p:cNvGrpSpPr/>
          <p:nvPr/>
        </p:nvGrpSpPr>
        <p:grpSpPr>
          <a:xfrm>
            <a:off x="440137" y="4145621"/>
            <a:ext cx="2725327" cy="1173619"/>
            <a:chOff x="440137" y="4145621"/>
            <a:chExt cx="2725327" cy="1173619"/>
          </a:xfrm>
        </p:grpSpPr>
        <p:sp>
          <p:nvSpPr>
            <p:cNvPr id="164" name="AutoShape 115">
              <a:extLst>
                <a:ext uri="{FF2B5EF4-FFF2-40B4-BE49-F238E27FC236}">
                  <a16:creationId xmlns:a16="http://schemas.microsoft.com/office/drawing/2014/main" id="{0E09B7FF-5CAF-B872-E69E-C3729C13AF29}"/>
                </a:ext>
              </a:extLst>
            </p:cNvPr>
            <p:cNvSpPr/>
            <p:nvPr/>
          </p:nvSpPr>
          <p:spPr>
            <a:xfrm>
              <a:off x="440137" y="4145621"/>
              <a:ext cx="2688852" cy="1173619"/>
            </a:xfrm>
            <a:prstGeom prst="roundRect">
              <a:avLst>
                <a:gd name="adj" fmla="val 9090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grpSp>
          <p:nvGrpSpPr>
            <p:cNvPr id="214" name="组合 213">
              <a:extLst>
                <a:ext uri="{FF2B5EF4-FFF2-40B4-BE49-F238E27FC236}">
                  <a16:creationId xmlns:a16="http://schemas.microsoft.com/office/drawing/2014/main" id="{F2B7B300-5D63-0597-A81E-011E239C71B3}"/>
                </a:ext>
              </a:extLst>
            </p:cNvPr>
            <p:cNvGrpSpPr/>
            <p:nvPr/>
          </p:nvGrpSpPr>
          <p:grpSpPr>
            <a:xfrm>
              <a:off x="713200" y="4406755"/>
              <a:ext cx="2068478" cy="814617"/>
              <a:chOff x="175980" y="4718874"/>
              <a:chExt cx="2068478" cy="814617"/>
            </a:xfrm>
          </p:grpSpPr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D1E65B99-1A7B-045F-A80A-79BEE0E3FBD2}"/>
                  </a:ext>
                </a:extLst>
              </p:cNvPr>
              <p:cNvSpPr/>
              <p:nvPr/>
            </p:nvSpPr>
            <p:spPr>
              <a:xfrm>
                <a:off x="896356" y="5005305"/>
                <a:ext cx="1245661" cy="525085"/>
              </a:xfrm>
              <a:prstGeom prst="ellipse">
                <a:avLst/>
              </a:prstGeom>
              <a:solidFill>
                <a:srgbClr val="92D050">
                  <a:alpha val="50000"/>
                </a:srgb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200" dirty="0"/>
              </a:p>
            </p:txBody>
          </p:sp>
          <p:sp>
            <p:nvSpPr>
              <p:cNvPr id="168" name="椭圆 167">
                <a:extLst>
                  <a:ext uri="{FF2B5EF4-FFF2-40B4-BE49-F238E27FC236}">
                    <a16:creationId xmlns:a16="http://schemas.microsoft.com/office/drawing/2014/main" id="{2DA5C961-81AC-C259-6438-10F15AFA47F0}"/>
                  </a:ext>
                </a:extLst>
              </p:cNvPr>
              <p:cNvSpPr/>
              <p:nvPr/>
            </p:nvSpPr>
            <p:spPr>
              <a:xfrm>
                <a:off x="894073" y="4718874"/>
                <a:ext cx="1239108" cy="592921"/>
              </a:xfrm>
              <a:prstGeom prst="ellipse">
                <a:avLst/>
              </a:prstGeom>
              <a:solidFill>
                <a:srgbClr val="ED1121">
                  <a:alpha val="49804"/>
                </a:srgbClr>
              </a:solidFill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 sz="1100" dirty="0"/>
              </a:p>
            </p:txBody>
          </p:sp>
          <p:sp>
            <p:nvSpPr>
              <p:cNvPr id="176" name="AutoShape 119">
                <a:extLst>
                  <a:ext uri="{FF2B5EF4-FFF2-40B4-BE49-F238E27FC236}">
                    <a16:creationId xmlns:a16="http://schemas.microsoft.com/office/drawing/2014/main" id="{AEA619EA-8002-8960-72D1-C8B97F5AAB7B}"/>
                  </a:ext>
                </a:extLst>
              </p:cNvPr>
              <p:cNvSpPr/>
              <p:nvPr/>
            </p:nvSpPr>
            <p:spPr>
              <a:xfrm>
                <a:off x="1102948" y="4853654"/>
                <a:ext cx="1077831" cy="17607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/>
                  <a:t>Button, Joystick</a:t>
                </a:r>
                <a:endParaRPr lang="en-US" sz="1100" dirty="0"/>
              </a:p>
            </p:txBody>
          </p:sp>
          <p:sp>
            <p:nvSpPr>
              <p:cNvPr id="177" name="AutoShape 119">
                <a:extLst>
                  <a:ext uri="{FF2B5EF4-FFF2-40B4-BE49-F238E27FC236}">
                    <a16:creationId xmlns:a16="http://schemas.microsoft.com/office/drawing/2014/main" id="{5E166DB2-A75C-B171-FC31-56097B1609A7}"/>
                  </a:ext>
                </a:extLst>
              </p:cNvPr>
              <p:cNvSpPr/>
              <p:nvPr/>
            </p:nvSpPr>
            <p:spPr>
              <a:xfrm>
                <a:off x="1223569" y="5281703"/>
                <a:ext cx="976684" cy="25178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/>
                  <a:t>Box, Coin</a:t>
                </a:r>
                <a:endParaRPr lang="en-US" sz="1100" dirty="0"/>
              </a:p>
            </p:txBody>
          </p:sp>
          <p:sp>
            <p:nvSpPr>
              <p:cNvPr id="178" name="AutoShape 119">
                <a:extLst>
                  <a:ext uri="{FF2B5EF4-FFF2-40B4-BE49-F238E27FC236}">
                    <a16:creationId xmlns:a16="http://schemas.microsoft.com/office/drawing/2014/main" id="{D2402F8E-E381-FBB3-D7E2-9ABA4D026758}"/>
                  </a:ext>
                </a:extLst>
              </p:cNvPr>
              <p:cNvSpPr/>
              <p:nvPr/>
            </p:nvSpPr>
            <p:spPr>
              <a:xfrm>
                <a:off x="209823" y="5105123"/>
                <a:ext cx="976684" cy="25178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/>
                  <a:t>Grabbable</a:t>
                </a:r>
                <a:endParaRPr lang="en-US" sz="1400" dirty="0"/>
              </a:p>
            </p:txBody>
          </p:sp>
          <p:sp>
            <p:nvSpPr>
              <p:cNvPr id="212" name="AutoShape 119">
                <a:extLst>
                  <a:ext uri="{FF2B5EF4-FFF2-40B4-BE49-F238E27FC236}">
                    <a16:creationId xmlns:a16="http://schemas.microsoft.com/office/drawing/2014/main" id="{E039E8CC-55A6-E96B-4E85-08A5F11556D9}"/>
                  </a:ext>
                </a:extLst>
              </p:cNvPr>
              <p:cNvSpPr/>
              <p:nvPr/>
            </p:nvSpPr>
            <p:spPr>
              <a:xfrm>
                <a:off x="175980" y="4837372"/>
                <a:ext cx="976684" cy="25178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/>
                  <a:t>Triggerable</a:t>
                </a:r>
                <a:endParaRPr lang="en-US" sz="1400" dirty="0"/>
              </a:p>
            </p:txBody>
          </p:sp>
          <p:sp>
            <p:nvSpPr>
              <p:cNvPr id="213" name="AutoShape 119">
                <a:extLst>
                  <a:ext uri="{FF2B5EF4-FFF2-40B4-BE49-F238E27FC236}">
                    <a16:creationId xmlns:a16="http://schemas.microsoft.com/office/drawing/2014/main" id="{B4A27EA1-B818-9650-4E6B-74EC109AE6B4}"/>
                  </a:ext>
                </a:extLst>
              </p:cNvPr>
              <p:cNvSpPr/>
              <p:nvPr/>
            </p:nvSpPr>
            <p:spPr>
              <a:xfrm>
                <a:off x="936359" y="5055930"/>
                <a:ext cx="1308099" cy="25178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800" dirty="0"/>
                  <a:t>Gun, Cigarette Lighter</a:t>
                </a:r>
                <a:endParaRPr lang="en-US" sz="1100" dirty="0"/>
              </a:p>
            </p:txBody>
          </p:sp>
        </p:grpSp>
        <p:sp>
          <p:nvSpPr>
            <p:cNvPr id="218" name="文本框 217">
              <a:extLst>
                <a:ext uri="{FF2B5EF4-FFF2-40B4-BE49-F238E27FC236}">
                  <a16:creationId xmlns:a16="http://schemas.microsoft.com/office/drawing/2014/main" id="{6FEC9539-0432-02EA-ADD2-364E519891ED}"/>
                </a:ext>
              </a:extLst>
            </p:cNvPr>
            <p:cNvSpPr txBox="1"/>
            <p:nvPr/>
          </p:nvSpPr>
          <p:spPr>
            <a:xfrm>
              <a:off x="539586" y="4167788"/>
              <a:ext cx="26258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Object Interaction Feature</a:t>
              </a:r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238720" y="2099806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283683" y="3776781"/>
            <a:ext cx="2997551" cy="2903788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dirty="0"/>
          </a:p>
        </p:txBody>
      </p:sp>
      <p:sp>
        <p:nvSpPr>
          <p:cNvPr id="161" name="文本框 160">
            <a:extLst>
              <a:ext uri="{FF2B5EF4-FFF2-40B4-BE49-F238E27FC236}">
                <a16:creationId xmlns:a16="http://schemas.microsoft.com/office/drawing/2014/main" id="{0A6A5E14-2898-6D5D-85C8-86B0DD5B73E4}"/>
              </a:ext>
            </a:extLst>
          </p:cNvPr>
          <p:cNvSpPr txBox="1"/>
          <p:nvPr/>
        </p:nvSpPr>
        <p:spPr>
          <a:xfrm>
            <a:off x="1073490" y="5445383"/>
            <a:ext cx="135009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100" dirty="0"/>
              <a:t>Abstraction </a:t>
            </a:r>
            <a:r>
              <a:rPr lang="en-US" altLang="zh-CN" sz="1100" dirty="0"/>
              <a:t>Action</a:t>
            </a:r>
            <a:endParaRPr lang="zh-CN" altLang="en-US" sz="11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022648"/>
              </p:ext>
            </p:extLst>
          </p:nvPr>
        </p:nvGraphicFramePr>
        <p:xfrm>
          <a:off x="1893545" y="5725922"/>
          <a:ext cx="1204349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167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14692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230883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grpSp>
        <p:nvGrpSpPr>
          <p:cNvPr id="248" name="组合 247">
            <a:extLst>
              <a:ext uri="{FF2B5EF4-FFF2-40B4-BE49-F238E27FC236}">
                <a16:creationId xmlns:a16="http://schemas.microsoft.com/office/drawing/2014/main" id="{AF698C48-AFFE-4CE4-DE97-77EC63F210AB}"/>
              </a:ext>
            </a:extLst>
          </p:cNvPr>
          <p:cNvGrpSpPr/>
          <p:nvPr/>
        </p:nvGrpSpPr>
        <p:grpSpPr>
          <a:xfrm>
            <a:off x="517386" y="5697879"/>
            <a:ext cx="798146" cy="266869"/>
            <a:chOff x="586878" y="5687160"/>
            <a:chExt cx="798146" cy="266869"/>
          </a:xfrm>
        </p:grpSpPr>
        <p:sp>
          <p:nvSpPr>
            <p:cNvPr id="240" name="AutoShape 29">
              <a:extLst>
                <a:ext uri="{FF2B5EF4-FFF2-40B4-BE49-F238E27FC236}">
                  <a16:creationId xmlns:a16="http://schemas.microsoft.com/office/drawing/2014/main" id="{C217706E-0D67-75EC-EC17-4146EB9434DA}"/>
                </a:ext>
              </a:extLst>
            </p:cNvPr>
            <p:cNvSpPr/>
            <p:nvPr/>
          </p:nvSpPr>
          <p:spPr>
            <a:xfrm>
              <a:off x="586878" y="5744182"/>
              <a:ext cx="363303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800" dirty="0">
                  <a:solidFill>
                    <a:srgbClr val="1F2329"/>
                  </a:solidFill>
                </a:rPr>
                <a:t>Press</a:t>
              </a:r>
              <a:endParaRPr lang="en-US" sz="800" dirty="0"/>
            </a:p>
          </p:txBody>
        </p:sp>
        <p:sp>
          <p:nvSpPr>
            <p:cNvPr id="241" name="右大括号 240">
              <a:extLst>
                <a:ext uri="{FF2B5EF4-FFF2-40B4-BE49-F238E27FC236}">
                  <a16:creationId xmlns:a16="http://schemas.microsoft.com/office/drawing/2014/main" id="{B8D492E5-3F0E-BD29-2F58-3C54F1928C5D}"/>
                </a:ext>
              </a:extLst>
            </p:cNvPr>
            <p:cNvSpPr/>
            <p:nvPr/>
          </p:nvSpPr>
          <p:spPr>
            <a:xfrm flipH="1">
              <a:off x="855783" y="5755041"/>
              <a:ext cx="45719" cy="160072"/>
            </a:xfrm>
            <a:prstGeom prst="rightBrace">
              <a:avLst>
                <a:gd name="adj1" fmla="val 38451"/>
                <a:gd name="adj2" fmla="val 50000"/>
              </a:avLst>
            </a:prstGeom>
            <a:ln w="9525"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AutoShape 29">
              <a:extLst>
                <a:ext uri="{FF2B5EF4-FFF2-40B4-BE49-F238E27FC236}">
                  <a16:creationId xmlns:a16="http://schemas.microsoft.com/office/drawing/2014/main" id="{16F2024B-0E10-F14D-4899-723F0487CCFB}"/>
                </a:ext>
              </a:extLst>
            </p:cNvPr>
            <p:cNvSpPr/>
            <p:nvPr/>
          </p:nvSpPr>
          <p:spPr>
            <a:xfrm>
              <a:off x="920070" y="5687160"/>
              <a:ext cx="461058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800" dirty="0">
                  <a:solidFill>
                    <a:srgbClr val="1F2329"/>
                  </a:solidFill>
                </a:rPr>
                <a:t>Pressing</a:t>
              </a:r>
              <a:endParaRPr lang="en-US" sz="800" dirty="0"/>
            </a:p>
          </p:txBody>
        </p:sp>
        <p:sp>
          <p:nvSpPr>
            <p:cNvPr id="243" name="AutoShape 29">
              <a:extLst>
                <a:ext uri="{FF2B5EF4-FFF2-40B4-BE49-F238E27FC236}">
                  <a16:creationId xmlns:a16="http://schemas.microsoft.com/office/drawing/2014/main" id="{7B278C9E-3908-A7B9-AAE1-EE06A749E307}"/>
                </a:ext>
              </a:extLst>
            </p:cNvPr>
            <p:cNvSpPr/>
            <p:nvPr/>
          </p:nvSpPr>
          <p:spPr>
            <a:xfrm>
              <a:off x="923966" y="5811541"/>
              <a:ext cx="461058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800" dirty="0">
                  <a:solidFill>
                    <a:srgbClr val="1F2329"/>
                  </a:solidFill>
                </a:rPr>
                <a:t>Pressed</a:t>
              </a:r>
              <a:endParaRPr lang="en-US" sz="800" dirty="0"/>
            </a:p>
          </p:txBody>
        </p:sp>
      </p:grpSp>
      <p:grpSp>
        <p:nvGrpSpPr>
          <p:cNvPr id="264" name="组合 263">
            <a:extLst>
              <a:ext uri="{FF2B5EF4-FFF2-40B4-BE49-F238E27FC236}">
                <a16:creationId xmlns:a16="http://schemas.microsoft.com/office/drawing/2014/main" id="{8F44D428-4F17-D874-20F7-BCDBA26B0F1E}"/>
              </a:ext>
            </a:extLst>
          </p:cNvPr>
          <p:cNvGrpSpPr/>
          <p:nvPr/>
        </p:nvGrpSpPr>
        <p:grpSpPr>
          <a:xfrm>
            <a:off x="586878" y="5943692"/>
            <a:ext cx="755844" cy="266129"/>
            <a:chOff x="586878" y="5687160"/>
            <a:chExt cx="755844" cy="266129"/>
          </a:xfrm>
        </p:grpSpPr>
        <p:sp>
          <p:nvSpPr>
            <p:cNvPr id="265" name="AutoShape 29">
              <a:extLst>
                <a:ext uri="{FF2B5EF4-FFF2-40B4-BE49-F238E27FC236}">
                  <a16:creationId xmlns:a16="http://schemas.microsoft.com/office/drawing/2014/main" id="{B5EA8005-2E94-E3C0-7E12-5F1E3A30C489}"/>
                </a:ext>
              </a:extLst>
            </p:cNvPr>
            <p:cNvSpPr/>
            <p:nvPr/>
          </p:nvSpPr>
          <p:spPr>
            <a:xfrm>
              <a:off x="586878" y="5744182"/>
              <a:ext cx="363303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800" dirty="0">
                  <a:solidFill>
                    <a:srgbClr val="1F2329"/>
                  </a:solidFill>
                </a:rPr>
                <a:t>Pull</a:t>
              </a:r>
              <a:endParaRPr lang="en-US" sz="800" dirty="0"/>
            </a:p>
          </p:txBody>
        </p:sp>
        <p:sp>
          <p:nvSpPr>
            <p:cNvPr id="266" name="右大括号 265">
              <a:extLst>
                <a:ext uri="{FF2B5EF4-FFF2-40B4-BE49-F238E27FC236}">
                  <a16:creationId xmlns:a16="http://schemas.microsoft.com/office/drawing/2014/main" id="{B59A1833-88D2-35E0-FE7A-2CEB49342063}"/>
                </a:ext>
              </a:extLst>
            </p:cNvPr>
            <p:cNvSpPr/>
            <p:nvPr/>
          </p:nvSpPr>
          <p:spPr>
            <a:xfrm flipH="1">
              <a:off x="793258" y="5755282"/>
              <a:ext cx="45719" cy="160072"/>
            </a:xfrm>
            <a:prstGeom prst="rightBrace">
              <a:avLst>
                <a:gd name="adj1" fmla="val 38451"/>
                <a:gd name="adj2" fmla="val 50000"/>
              </a:avLst>
            </a:prstGeom>
            <a:ln w="9525"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AutoShape 29">
              <a:extLst>
                <a:ext uri="{FF2B5EF4-FFF2-40B4-BE49-F238E27FC236}">
                  <a16:creationId xmlns:a16="http://schemas.microsoft.com/office/drawing/2014/main" id="{EDE040B6-FD00-87EB-96F3-A0ECF23E2743}"/>
                </a:ext>
              </a:extLst>
            </p:cNvPr>
            <p:cNvSpPr/>
            <p:nvPr/>
          </p:nvSpPr>
          <p:spPr>
            <a:xfrm>
              <a:off x="877809" y="5687160"/>
              <a:ext cx="461058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800" dirty="0">
                  <a:solidFill>
                    <a:srgbClr val="1F2329"/>
                  </a:solidFill>
                </a:rPr>
                <a:t>Pulling</a:t>
              </a:r>
              <a:endParaRPr lang="en-US" sz="800" dirty="0"/>
            </a:p>
          </p:txBody>
        </p:sp>
        <p:sp>
          <p:nvSpPr>
            <p:cNvPr id="273" name="AutoShape 29">
              <a:extLst>
                <a:ext uri="{FF2B5EF4-FFF2-40B4-BE49-F238E27FC236}">
                  <a16:creationId xmlns:a16="http://schemas.microsoft.com/office/drawing/2014/main" id="{AA984B22-41E5-0BA6-9E4E-5F58EF1500EE}"/>
                </a:ext>
              </a:extLst>
            </p:cNvPr>
            <p:cNvSpPr/>
            <p:nvPr/>
          </p:nvSpPr>
          <p:spPr>
            <a:xfrm>
              <a:off x="881664" y="5810801"/>
              <a:ext cx="461058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800" dirty="0">
                  <a:solidFill>
                    <a:srgbClr val="1F2329"/>
                  </a:solidFill>
                </a:rPr>
                <a:t>Relaxed</a:t>
              </a:r>
              <a:endParaRPr lang="en-US" sz="800" dirty="0"/>
            </a:p>
          </p:txBody>
        </p:sp>
      </p:grpSp>
      <p:grpSp>
        <p:nvGrpSpPr>
          <p:cNvPr id="277" name="组合 276">
            <a:extLst>
              <a:ext uri="{FF2B5EF4-FFF2-40B4-BE49-F238E27FC236}">
                <a16:creationId xmlns:a16="http://schemas.microsoft.com/office/drawing/2014/main" id="{8821D632-5685-93F4-6D30-64507965BC7A}"/>
              </a:ext>
            </a:extLst>
          </p:cNvPr>
          <p:cNvGrpSpPr/>
          <p:nvPr/>
        </p:nvGrpSpPr>
        <p:grpSpPr>
          <a:xfrm>
            <a:off x="584603" y="6229211"/>
            <a:ext cx="1045888" cy="266869"/>
            <a:chOff x="654992" y="5687160"/>
            <a:chExt cx="1045888" cy="266869"/>
          </a:xfrm>
        </p:grpSpPr>
        <p:sp>
          <p:nvSpPr>
            <p:cNvPr id="278" name="AutoShape 29">
              <a:extLst>
                <a:ext uri="{FF2B5EF4-FFF2-40B4-BE49-F238E27FC236}">
                  <a16:creationId xmlns:a16="http://schemas.microsoft.com/office/drawing/2014/main" id="{DC6AF12E-0BEF-3D99-FF19-21DAB343887F}"/>
                </a:ext>
              </a:extLst>
            </p:cNvPr>
            <p:cNvSpPr/>
            <p:nvPr/>
          </p:nvSpPr>
          <p:spPr>
            <a:xfrm>
              <a:off x="654992" y="5740297"/>
              <a:ext cx="363303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800" dirty="0">
                  <a:solidFill>
                    <a:srgbClr val="1F2329"/>
                  </a:solidFill>
                </a:rPr>
                <a:t>Fire</a:t>
              </a:r>
              <a:endParaRPr lang="en-US" sz="800" dirty="0"/>
            </a:p>
          </p:txBody>
        </p:sp>
        <p:sp>
          <p:nvSpPr>
            <p:cNvPr id="283" name="右大括号 282">
              <a:extLst>
                <a:ext uri="{FF2B5EF4-FFF2-40B4-BE49-F238E27FC236}">
                  <a16:creationId xmlns:a16="http://schemas.microsoft.com/office/drawing/2014/main" id="{CB8D37E9-3E3C-6570-E0D7-762D78CB81FD}"/>
                </a:ext>
              </a:extLst>
            </p:cNvPr>
            <p:cNvSpPr/>
            <p:nvPr/>
          </p:nvSpPr>
          <p:spPr>
            <a:xfrm flipH="1">
              <a:off x="855783" y="5755041"/>
              <a:ext cx="45719" cy="160072"/>
            </a:xfrm>
            <a:prstGeom prst="rightBrace">
              <a:avLst>
                <a:gd name="adj1" fmla="val 38451"/>
                <a:gd name="adj2" fmla="val 50000"/>
              </a:avLst>
            </a:prstGeom>
            <a:ln w="9525">
              <a:solidFill>
                <a:schemeClr val="dk1">
                  <a:shade val="95000"/>
                  <a:satMod val="10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88" name="AutoShape 29">
              <a:extLst>
                <a:ext uri="{FF2B5EF4-FFF2-40B4-BE49-F238E27FC236}">
                  <a16:creationId xmlns:a16="http://schemas.microsoft.com/office/drawing/2014/main" id="{0A4835AD-773E-2FBF-7A12-99E8089E031E}"/>
                </a:ext>
              </a:extLst>
            </p:cNvPr>
            <p:cNvSpPr/>
            <p:nvPr/>
          </p:nvSpPr>
          <p:spPr>
            <a:xfrm>
              <a:off x="920069" y="5687160"/>
              <a:ext cx="780811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700" dirty="0">
                  <a:solidFill>
                    <a:srgbClr val="1F2329"/>
                  </a:solidFill>
                </a:rPr>
                <a:t>Pulling the trigger</a:t>
              </a:r>
              <a:endParaRPr lang="en-US" sz="700" dirty="0"/>
            </a:p>
          </p:txBody>
        </p:sp>
        <p:sp>
          <p:nvSpPr>
            <p:cNvPr id="290" name="AutoShape 29">
              <a:extLst>
                <a:ext uri="{FF2B5EF4-FFF2-40B4-BE49-F238E27FC236}">
                  <a16:creationId xmlns:a16="http://schemas.microsoft.com/office/drawing/2014/main" id="{A043FE87-F958-6D0D-AC10-9A3871A2E42E}"/>
                </a:ext>
              </a:extLst>
            </p:cNvPr>
            <p:cNvSpPr/>
            <p:nvPr/>
          </p:nvSpPr>
          <p:spPr>
            <a:xfrm>
              <a:off x="923966" y="5811541"/>
              <a:ext cx="461058" cy="14248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sz="800" dirty="0">
                  <a:solidFill>
                    <a:srgbClr val="1F2329"/>
                  </a:solidFill>
                </a:rPr>
                <a:t>Triggered</a:t>
              </a:r>
              <a:endParaRPr lang="en-US" sz="800" dirty="0"/>
            </a:p>
          </p:txBody>
        </p:sp>
      </p:grpSp>
      <p:sp>
        <p:nvSpPr>
          <p:cNvPr id="293" name="AutoShape 14">
            <a:extLst>
              <a:ext uri="{FF2B5EF4-FFF2-40B4-BE49-F238E27FC236}">
                <a16:creationId xmlns:a16="http://schemas.microsoft.com/office/drawing/2014/main" id="{1149B06F-5160-4695-462A-5A2E0AC6557C}"/>
              </a:ext>
            </a:extLst>
          </p:cNvPr>
          <p:cNvSpPr/>
          <p:nvPr/>
        </p:nvSpPr>
        <p:spPr>
          <a:xfrm rot="16200000">
            <a:off x="1686239" y="6035178"/>
            <a:ext cx="161677" cy="210976"/>
          </a:xfrm>
          <a:prstGeom prst="downArrow">
            <a:avLst>
              <a:gd name="adj1" fmla="val 50000"/>
              <a:gd name="adj2" fmla="val 50000"/>
            </a:avLst>
          </a:prstGeom>
          <a:ln w="6350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60" bIns="45720" rtlCol="0" anchor="ctr">
            <a:noAutofit/>
          </a:bodyPr>
          <a:lstStyle/>
          <a:p>
            <a:pPr algn="ctr">
              <a:defRPr/>
            </a:pPr>
            <a:endParaRPr/>
          </a:p>
        </p:txBody>
      </p:sp>
      <p:sp>
        <p:nvSpPr>
          <p:cNvPr id="294" name="右大括号 293">
            <a:extLst>
              <a:ext uri="{FF2B5EF4-FFF2-40B4-BE49-F238E27FC236}">
                <a16:creationId xmlns:a16="http://schemas.microsoft.com/office/drawing/2014/main" id="{7521D7BE-0C9D-76B5-7A8A-CCA8DABE2BDD}"/>
              </a:ext>
            </a:extLst>
          </p:cNvPr>
          <p:cNvSpPr/>
          <p:nvPr/>
        </p:nvSpPr>
        <p:spPr>
          <a:xfrm>
            <a:off x="1481604" y="5777831"/>
            <a:ext cx="159006" cy="756979"/>
          </a:xfrm>
          <a:prstGeom prst="rightBrace">
            <a:avLst>
              <a:gd name="adj1" fmla="val 38451"/>
              <a:gd name="adj2" fmla="val 50000"/>
            </a:avLst>
          </a:prstGeom>
          <a:ln w="952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</TotalTime>
  <Words>262</Words>
  <Application>Microsoft Office PowerPoint</Application>
  <PresentationFormat>自定义</PresentationFormat>
  <Paragraphs>105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285</cp:revision>
  <dcterms:modified xsi:type="dcterms:W3CDTF">2025-03-04T06:24:35Z</dcterms:modified>
</cp:coreProperties>
</file>