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040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4" autoAdjust="0"/>
    <p:restoredTop sz="94660"/>
  </p:normalViewPr>
  <p:slideViewPr>
    <p:cSldViewPr snapToGrid="0">
      <p:cViewPr>
        <p:scale>
          <a:sx n="200" d="100"/>
          <a:sy n="200" d="100"/>
        </p:scale>
        <p:origin x="3672" y="2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353596"/>
            <a:ext cx="3780235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134809"/>
            <a:ext cx="3780235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15032"/>
            <a:ext cx="1086817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15032"/>
            <a:ext cx="3197449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3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538647"/>
            <a:ext cx="434727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445894"/>
            <a:ext cx="434727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575157"/>
            <a:ext cx="2142133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575157"/>
            <a:ext cx="2142133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15031"/>
            <a:ext cx="4347270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529645"/>
            <a:ext cx="21322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789215"/>
            <a:ext cx="2132288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529645"/>
            <a:ext cx="21427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789215"/>
            <a:ext cx="2142790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3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44039"/>
            <a:ext cx="162563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311085"/>
            <a:ext cx="255165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648176"/>
            <a:ext cx="162563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4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44039"/>
            <a:ext cx="162563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311085"/>
            <a:ext cx="255165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648176"/>
            <a:ext cx="162563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2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15031"/>
            <a:ext cx="434727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575157"/>
            <a:ext cx="434727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002545"/>
            <a:ext cx="113407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002545"/>
            <a:ext cx="170110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002545"/>
            <a:ext cx="113407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5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5EE87A3-6A8F-DF21-87FF-A3F76816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b="57555"/>
          <a:stretch/>
        </p:blipFill>
        <p:spPr>
          <a:xfrm>
            <a:off x="0" y="647700"/>
            <a:ext cx="1705167" cy="151288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A6C549-31FA-F5FB-3B5E-1DBCE52DA8DE}"/>
              </a:ext>
            </a:extLst>
          </p:cNvPr>
          <p:cNvCxnSpPr>
            <a:cxnSpLocks/>
          </p:cNvCxnSpPr>
          <p:nvPr/>
        </p:nvCxnSpPr>
        <p:spPr>
          <a:xfrm flipV="1">
            <a:off x="1104478" y="983342"/>
            <a:ext cx="929547" cy="335197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C4B004-A34E-1BFF-5CAA-818534358AE6}"/>
              </a:ext>
            </a:extLst>
          </p:cNvPr>
          <p:cNvSpPr txBox="1"/>
          <p:nvPr/>
        </p:nvSpPr>
        <p:spPr>
          <a:xfrm>
            <a:off x="-66676" y="-44450"/>
            <a:ext cx="192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Attach Predefined Mono Script </a:t>
            </a:r>
            <a:r>
              <a:rPr lang="en-US" altLang="zh-CN" sz="1050" dirty="0">
                <a:latin typeface="Consolas" panose="020B0609020204030204" pitchFamily="49" charset="0"/>
                <a:cs typeface="Arial" panose="020B0604020202020204" pitchFamily="34" charset="0"/>
              </a:rPr>
              <a:t>XRTriggerable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to a Button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5D6C491-A9BB-2CB4-A9F3-C1441DE13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3466" y="0"/>
            <a:ext cx="3256847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</TotalTime>
  <Words>9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12</cp:revision>
  <dcterms:created xsi:type="dcterms:W3CDTF">2025-03-29T05:01:45Z</dcterms:created>
  <dcterms:modified xsi:type="dcterms:W3CDTF">2025-05-28T12:35:38Z</dcterms:modified>
</cp:coreProperties>
</file>