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428" r:id="rId2"/>
    <p:sldId id="425" r:id="rId3"/>
    <p:sldId id="429" r:id="rId4"/>
    <p:sldId id="432" r:id="rId5"/>
    <p:sldId id="431" r:id="rId6"/>
    <p:sldId id="433" r:id="rId7"/>
    <p:sldId id="441" r:id="rId8"/>
    <p:sldId id="443" r:id="rId9"/>
    <p:sldId id="444" r:id="rId10"/>
    <p:sldId id="447" r:id="rId11"/>
    <p:sldId id="436" r:id="rId12"/>
    <p:sldId id="437" r:id="rId13"/>
    <p:sldId id="44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4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501" autoAdjust="0"/>
  </p:normalViewPr>
  <p:slideViewPr>
    <p:cSldViewPr snapToGrid="0" snapToObjects="1">
      <p:cViewPr varScale="1">
        <p:scale>
          <a:sx n="61" d="100"/>
          <a:sy n="61" d="100"/>
        </p:scale>
        <p:origin x="1024" y="60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06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84B8C0-6A30-FD8C-F609-D4AAFF8FFE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6D5BA-CEB4-9DD2-A595-28110166D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252E-7ED6-4F0C-A1D3-844C969E9414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3FA05-87D7-2902-1AEC-48062BC60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3A28B-3F48-0F85-6536-AF0161375A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FD6A-3964-41E0-9A85-F7B80628F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3053-1482-810E-53FD-13DE4D13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69A4EE-5F44-3EB0-9DC2-C14CFD0EB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027D6D-3F61-6733-AF90-0BFDE0233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74667-3C8D-22DD-2FBF-CBD75C601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97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1169-1FA4-BBED-24E6-56DE5C7B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0E6438-B6FF-5962-F89E-4AF40829D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61C538-3C08-AF9B-5969-7FCF981A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B30C0-F8D5-6001-186D-1EF3CD52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0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53B6-90B3-E89B-E0D4-524339FF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95FC2F-DE8F-C60E-B158-1A35691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BAEFF7-A7AF-4154-9C09-650DFD13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752FA-FA7B-5113-1971-EE9400E54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0" y="957718"/>
            <a:ext cx="12192000" cy="263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VRExplorer: A Model-based Approach for Automated Virtual Reality Scene Exploration and Testing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APP</a:t>
            </a:r>
            <a:r>
              <a:rPr lang="zh-CN" altLang="en-US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的自动化异常检测工具设计与实现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2025.3.19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"/>
    </mc:Choice>
    <mc:Fallback xmlns="">
      <p:transition spd="slow" advTm="7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570171-BADD-DC2F-742B-594EF4B6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2EF7C65-0BFF-0FEF-05DD-03693C0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3F8A2F3A-7281-E42E-CE5D-FDEF7EB4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 Abstraction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79DA1D3-10A5-7D14-09F5-E7FCDA2F8E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953868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Action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Object Interaction Feature</a:t>
            </a:r>
          </a:p>
          <a:p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C949D53-9992-2D52-5916-2FB71322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EB07876-5769-3330-1A34-8685ACC3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5" y="3172096"/>
            <a:ext cx="5096933" cy="219676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9E4DD74-FA7B-0839-784A-4A29106D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79" y="3278908"/>
            <a:ext cx="5322484" cy="21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"/>
    </mc:Choice>
    <mc:Fallback xmlns="">
      <p:transition spd="slow" advTm="2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1"/>
    </mc:Choice>
    <mc:Fallback xmlns="">
      <p:transition spd="slow" advTm="36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793255" y="1585993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DA9C8-CF97-77BE-42D1-C086964E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77" y="3966713"/>
            <a:ext cx="7382435" cy="2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C9AD16-0BDB-997E-4561-3E33DC38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47D2FE9-E2BF-35FF-C16E-C3858840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3731E76-27F3-CAD6-FB20-21DAD7D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RQ1: Code Coverage &amp; Efficiency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63AB2D-7154-D3D9-FF7B-A56720A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9BF824-0E8E-ACF1-73D0-F8C3E6A9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88" y="1599820"/>
            <a:ext cx="8850406" cy="259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21162-9395-3DC0-4C9A-5346213E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" y="4253595"/>
            <a:ext cx="10618694" cy="24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6116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 apps testing and bug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"/>
    </mc:Choice>
    <mc:Fallback xmlns="">
      <p:transition spd="slow" advTm="17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1322969" cy="3246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SOTA automated testing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sophisticated scene exploration and VR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no scalability and versatility :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"/>
    </mc:Choice>
    <mc:Fallback xmlns="">
      <p:transition spd="slow" advTm="12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"/>
    </mc:Choice>
    <mc:Fallback xmlns="">
      <p:transition spd="slow" advTm="9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687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interaction,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274082" y="3606570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"/>
    </mc:Choice>
    <mc:Fallback xmlns="">
      <p:transition spd="slow" advTm="4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Interactable Objects Coverage, Executable Line of Code (ELOC) Coverage,  Method Coverage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"/>
    </mc:Choice>
    <mc:Fallback xmlns="">
      <p:transition spd="slow" advTm="3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"/>
    </mc:Choice>
    <mc:Fallback xmlns="">
      <p:transition spd="slow" advTm="3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Overview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CAC43-C36F-F84C-CCEA-850AAEC1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F0530-2721-9178-8CBC-FEC9F0C9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48BDB0-FD48-4095-97C2-136BDCD4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4D2F9EB-E123-623E-8FC3-F3B26B8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Project Collection and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2F57D5E-59C2-373C-8B8D-41D7D7559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600199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set: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971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GitHub repos; After manifest validation and manual check,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104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quality repos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C97E65-CA09-C105-3E2A-05F6110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"/>
    </mc:Choice>
    <mc:Fallback xmlns="">
      <p:transition spd="slow" advTm="307"/>
    </mc:Fallback>
  </mc:AlternateContent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702</TotalTime>
  <Words>574</Words>
  <Application>Microsoft Office PowerPoint</Application>
  <PresentationFormat>宽屏</PresentationFormat>
  <Paragraphs>96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176</cp:revision>
  <dcterms:created xsi:type="dcterms:W3CDTF">2025-01-19T05:05:40Z</dcterms:created>
  <dcterms:modified xsi:type="dcterms:W3CDTF">2025-03-17T12:33:33Z</dcterms:modified>
</cp:coreProperties>
</file>