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64801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81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32" y="36"/>
      </p:cViewPr>
      <p:guideLst>
        <p:guide orient="horz" pos="1181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512763"/>
            <a:ext cx="48037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512763"/>
            <a:ext cx="48037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56" y="613596"/>
            <a:ext cx="6824067" cy="130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56" y="1969225"/>
            <a:ext cx="6824067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59959" y="-1736342"/>
            <a:ext cx="2378861" cy="784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03602" y="807317"/>
            <a:ext cx="3177312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899" y="-1097740"/>
            <a:ext cx="3177312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3" y="1407131"/>
            <a:ext cx="9750713" cy="18736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3" y="3335873"/>
            <a:ext cx="9750713" cy="107327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1" y="5343340"/>
            <a:ext cx="2686642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1" y="5343340"/>
            <a:ext cx="3940407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5" y="5343340"/>
            <a:ext cx="2686642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7847678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08" y="934712"/>
            <a:ext cx="7847678" cy="155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08" y="2509049"/>
            <a:ext cx="7847678" cy="8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3866971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4" y="998074"/>
            <a:ext cx="3866971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28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919086"/>
            <a:ext cx="3849200" cy="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369523"/>
            <a:ext cx="3849200" cy="201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7" y="919086"/>
            <a:ext cx="3868157" cy="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7" y="1369523"/>
            <a:ext cx="3868157" cy="201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27" y="249955"/>
            <a:ext cx="2934585" cy="87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4" y="539830"/>
            <a:ext cx="4606245" cy="26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27" y="1124781"/>
            <a:ext cx="2934585" cy="208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27" y="249955"/>
            <a:ext cx="2934585" cy="87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4" y="539830"/>
            <a:ext cx="4606245" cy="266439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27" y="1124781"/>
            <a:ext cx="2934585" cy="208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7847678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182709" y="5238115"/>
            <a:ext cx="2880742" cy="108585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51" name="AutoShape 115">
            <a:extLst>
              <a:ext uri="{FF2B5EF4-FFF2-40B4-BE49-F238E27FC236}">
                <a16:creationId xmlns:a16="http://schemas.microsoft.com/office/drawing/2014/main" id="{7FF9B47E-12AC-6C66-2DCB-DE959668AEEA}"/>
              </a:ext>
            </a:extLst>
          </p:cNvPr>
          <p:cNvSpPr/>
          <p:nvPr/>
        </p:nvSpPr>
        <p:spPr>
          <a:xfrm>
            <a:off x="7667531" y="3947058"/>
            <a:ext cx="4047346" cy="115613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ysDash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1" name="AutoShape 31"/>
          <p:cNvSpPr/>
          <p:nvPr/>
        </p:nvSpPr>
        <p:spPr>
          <a:xfrm>
            <a:off x="3787739" y="30048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3.5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69FDF72-A37C-D250-DBF8-BEAD934C5DF5}"/>
              </a:ext>
            </a:extLst>
          </p:cNvPr>
          <p:cNvGrpSpPr/>
          <p:nvPr/>
        </p:nvGrpSpPr>
        <p:grpSpPr>
          <a:xfrm>
            <a:off x="7618288" y="5390839"/>
            <a:ext cx="4349242" cy="1053279"/>
            <a:chOff x="7659350" y="5399121"/>
            <a:chExt cx="4349242" cy="1053279"/>
          </a:xfrm>
        </p:grpSpPr>
        <p:sp>
          <p:nvSpPr>
            <p:cNvPr id="274" name="AutoShape 34">
              <a:extLst>
                <a:ext uri="{FF2B5EF4-FFF2-40B4-BE49-F238E27FC236}">
                  <a16:creationId xmlns:a16="http://schemas.microsoft.com/office/drawing/2014/main" id="{19A3580A-56B3-6C16-5F64-FB18DE9881D8}"/>
                </a:ext>
              </a:extLst>
            </p:cNvPr>
            <p:cNvSpPr/>
            <p:nvPr/>
          </p:nvSpPr>
          <p:spPr>
            <a:xfrm>
              <a:off x="7659350" y="5399121"/>
              <a:ext cx="4221687" cy="1053279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F2F0D3B8-F2DB-19FA-EC9E-17BA861E489A}"/>
                </a:ext>
              </a:extLst>
            </p:cNvPr>
            <p:cNvGrpSpPr/>
            <p:nvPr/>
          </p:nvGrpSpPr>
          <p:grpSpPr>
            <a:xfrm>
              <a:off x="7838521" y="5479558"/>
              <a:ext cx="4170071" cy="926961"/>
              <a:chOff x="7572544" y="5463740"/>
              <a:chExt cx="4170071" cy="926961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7572544" y="5463740"/>
                <a:ext cx="1628387" cy="926961"/>
                <a:chOff x="9070376" y="6889950"/>
                <a:chExt cx="1628387" cy="926961"/>
              </a:xfrm>
            </p:grpSpPr>
            <p:sp>
              <p:nvSpPr>
                <p:cNvPr id="37" name="AutoShape 37"/>
                <p:cNvSpPr/>
                <p:nvPr/>
              </p:nvSpPr>
              <p:spPr>
                <a:xfrm>
                  <a:off x="9070376" y="7590832"/>
                  <a:ext cx="448071" cy="200298"/>
                </a:xfrm>
                <a:prstGeom prst="rect">
                  <a:avLst/>
                </a:prstGeom>
                <a:solidFill>
                  <a:srgbClr val="FAD355">
                    <a:alpha val="7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38" name="AutoShape 38"/>
                <p:cNvSpPr/>
                <p:nvPr/>
              </p:nvSpPr>
              <p:spPr>
                <a:xfrm>
                  <a:off x="9070376" y="7368468"/>
                  <a:ext cx="448071" cy="201116"/>
                </a:xfrm>
                <a:prstGeom prst="rect">
                  <a:avLst/>
                </a:prstGeom>
                <a:solidFill>
                  <a:srgbClr val="FFBA6B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39" name="AutoShape 39"/>
                <p:cNvSpPr/>
                <p:nvPr/>
              </p:nvSpPr>
              <p:spPr>
                <a:xfrm>
                  <a:off x="9070376" y="7132609"/>
                  <a:ext cx="448071" cy="217903"/>
                </a:xfrm>
                <a:prstGeom prst="rect">
                  <a:avLst/>
                </a:prstGeom>
                <a:solidFill>
                  <a:srgbClr val="6A8ED5"/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0" name="AutoShape 40"/>
                <p:cNvSpPr/>
                <p:nvPr/>
              </p:nvSpPr>
              <p:spPr>
                <a:xfrm flipV="1">
                  <a:off x="9070376" y="6892694"/>
                  <a:ext cx="448071" cy="229140"/>
                </a:xfrm>
                <a:prstGeom prst="rect">
                  <a:avLst/>
                </a:prstGeom>
                <a:solidFill>
                  <a:srgbClr val="64E8D6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1" name="AutoShape 41"/>
                <p:cNvSpPr/>
                <p:nvPr/>
              </p:nvSpPr>
              <p:spPr>
                <a:xfrm>
                  <a:off x="9445235" y="7113818"/>
                  <a:ext cx="11430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Action Layer</a:t>
                  </a:r>
                </a:p>
              </p:txBody>
            </p:sp>
            <p:sp>
              <p:nvSpPr>
                <p:cNvPr id="42" name="AutoShape 42"/>
                <p:cNvSpPr/>
                <p:nvPr/>
              </p:nvSpPr>
              <p:spPr>
                <a:xfrm>
                  <a:off x="9443579" y="7334357"/>
                  <a:ext cx="12065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Entity Layer</a:t>
                  </a:r>
                </a:p>
              </p:txBody>
            </p:sp>
            <p:sp>
              <p:nvSpPr>
                <p:cNvPr id="43" name="AutoShape 43"/>
                <p:cNvSpPr/>
                <p:nvPr/>
              </p:nvSpPr>
              <p:spPr>
                <a:xfrm rot="10800000" flipV="1">
                  <a:off x="9441463" y="7562911"/>
                  <a:ext cx="12573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Mono Scripts</a:t>
                  </a:r>
                </a:p>
              </p:txBody>
            </p:sp>
            <p:sp>
              <p:nvSpPr>
                <p:cNvPr id="44" name="AutoShape 44"/>
                <p:cNvSpPr/>
                <p:nvPr/>
              </p:nvSpPr>
              <p:spPr>
                <a:xfrm>
                  <a:off x="9444098" y="6889950"/>
                  <a:ext cx="900144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Task Layer</a:t>
                  </a:r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86F9A555-86DA-4506-1E96-B8CFDF4FC07B}"/>
                  </a:ext>
                </a:extLst>
              </p:cNvPr>
              <p:cNvGrpSpPr/>
              <p:nvPr/>
            </p:nvGrpSpPr>
            <p:grpSpPr>
              <a:xfrm>
                <a:off x="8928918" y="5506047"/>
                <a:ext cx="2813697" cy="807312"/>
                <a:chOff x="9132359" y="5554580"/>
                <a:chExt cx="2813697" cy="807312"/>
              </a:xfrm>
            </p:grpSpPr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9148808" y="5554580"/>
                  <a:ext cx="2333260" cy="555460"/>
                  <a:chOff x="10759953" y="5814966"/>
                  <a:chExt cx="2333260" cy="555460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759953" y="5845456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13237" y="6116544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888896" y="5814966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2055120" y="583158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19827" y="5838518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2055120" y="6116426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2359" y="5842590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9313081" y="5843214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  <p:pic>
              <p:nvPicPr>
                <p:cNvPr id="356" name="Picture 122">
                  <a:extLst>
                    <a:ext uri="{FF2B5EF4-FFF2-40B4-BE49-F238E27FC236}">
                      <a16:creationId xmlns:a16="http://schemas.microsoft.com/office/drawing/2014/main" id="{5ACC8A48-B1A3-DAFC-3111-85339A0E8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4603" y="6098909"/>
                  <a:ext cx="258174" cy="243852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357" name="AutoShape 44">
                  <a:extLst>
                    <a:ext uri="{FF2B5EF4-FFF2-40B4-BE49-F238E27FC236}">
                      <a16:creationId xmlns:a16="http://schemas.microsoft.com/office/drawing/2014/main" id="{36EA9BC7-35E4-945A-D9F7-2D3759647C2E}"/>
                    </a:ext>
                  </a:extLst>
                </p:cNvPr>
                <p:cNvSpPr/>
                <p:nvPr/>
              </p:nvSpPr>
              <p:spPr>
                <a:xfrm>
                  <a:off x="9672299" y="6107892"/>
                  <a:ext cx="2273757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Third Plugin / Package</a:t>
                  </a:r>
                </a:p>
              </p:txBody>
            </p:sp>
          </p:grpSp>
        </p:grp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15333" y="1742707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3410244" y="6092311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410243" y="5880810"/>
            <a:ext cx="3919963" cy="535347"/>
            <a:chOff x="3477260" y="6084078"/>
            <a:chExt cx="3919963" cy="53534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084078"/>
              <a:ext cx="3919963" cy="535347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711232" y="6097388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06551" y="4940856"/>
            <a:ext cx="2036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553855" y="433958"/>
            <a:ext cx="3731938" cy="972817"/>
            <a:chOff x="3374563" y="411776"/>
            <a:chExt cx="3731938" cy="972817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74563" y="666794"/>
              <a:ext cx="3628577" cy="717799"/>
              <a:chOff x="2714660" y="1666473"/>
              <a:chExt cx="3628577" cy="717799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51739" y="1580688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520990" y="1666473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14660" y="1825227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29502" y="1698292"/>
                <a:ext cx="1713735" cy="68598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</a:t>
                </a:r>
                <a:r>
                  <a:rPr lang="en-US" altLang="zh-CN" sz="1000" dirty="0"/>
                  <a:t>facilitates agent navigation in the Unity scene)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647899" y="433854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515748" y="1216893"/>
            <a:ext cx="275037" cy="440202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30205" y="542931"/>
            <a:ext cx="185540" cy="222833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446438" y="847419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59401" y="1658536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098970" y="432251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41770" y="139199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920993" y="3238003"/>
            <a:ext cx="1468649" cy="328236"/>
            <a:chOff x="4684616" y="5884976"/>
            <a:chExt cx="3170119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894252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736335" y="1398264"/>
            <a:ext cx="2343177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062291" y="2898778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563106" y="121848"/>
            <a:ext cx="4351724" cy="5063067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104125" y="4065145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96051" y="3999183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311211" y="3034052"/>
            <a:ext cx="614902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667530" y="2823289"/>
            <a:ext cx="1468648" cy="43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86800" y="1676803"/>
            <a:ext cx="2888209" cy="675414"/>
          </a:xfrm>
          <a:prstGeom prst="uturnArrow">
            <a:avLst>
              <a:gd name="adj1" fmla="val 22202"/>
              <a:gd name="adj2" fmla="val 20439"/>
              <a:gd name="adj3" fmla="val 35578"/>
              <a:gd name="adj4" fmla="val 61599"/>
              <a:gd name="adj5" fmla="val 981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538214" y="3222990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089156" y="2171715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10241" y="36260"/>
            <a:ext cx="8597022" cy="5262383"/>
          </a:xfrm>
          <a:prstGeom prst="corner">
            <a:avLst>
              <a:gd name="adj1" fmla="val 54623"/>
              <a:gd name="adj2" fmla="val 86902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60433" y="143776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3" name="Group 113"/>
              <p:cNvGrpSpPr/>
              <p:nvPr/>
            </p:nvGrpSpPr>
            <p:grpSpPr>
              <a:xfrm>
                <a:off x="2805451" y="1922466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52328" y="3385993"/>
                    <a:ext cx="1114207" cy="64926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/>
                  </a:solidFill>
                  <a:ln w="25400" cap="flat" cmpd="sng">
                    <a:noFill/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33953" y="3588519"/>
                    <a:ext cx="370016" cy="349489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064178" y="3079332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99301" y="3370933"/>
                    <a:ext cx="860063" cy="23921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Core Scripts</a:t>
                    </a:r>
                    <a:endParaRPr lang="en-US" sz="12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70096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93443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186" y="3591602"/>
                  <a:ext cx="371341" cy="35074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03120" y="30048"/>
            <a:ext cx="3138892" cy="1691446"/>
            <a:chOff x="284091" y="82793"/>
            <a:chExt cx="3138892" cy="1691446"/>
          </a:xfrm>
        </p:grpSpPr>
        <p:sp>
          <p:nvSpPr>
            <p:cNvPr id="8" name="AutoShape 8"/>
            <p:cNvSpPr/>
            <p:nvPr/>
          </p:nvSpPr>
          <p:spPr>
            <a:xfrm>
              <a:off x="284091" y="82793"/>
              <a:ext cx="3079879" cy="1691446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94060" y="99428"/>
              <a:ext cx="2828923" cy="45097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3.2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408195" cy="466052"/>
              <a:chOff x="958006" y="2183146"/>
              <a:chExt cx="1363977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363977" cy="388904"/>
                <a:chOff x="612132" y="3167433"/>
                <a:chExt cx="1033664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78200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752336" y="3204895"/>
                  <a:ext cx="893460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1100" dirty="0">
                      <a:latin typeface="PingFang SC"/>
                    </a:rPr>
                    <a:t>High-Quality </a:t>
                  </a:r>
                  <a:r>
                    <a:rPr lang="en-US" sz="1000" dirty="0"/>
                    <a:t>Unity 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998790" y="2226554"/>
                <a:ext cx="299348" cy="305803"/>
                <a:chOff x="864788" y="3180275"/>
                <a:chExt cx="354124" cy="379454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>
                <a:xfrm>
                  <a:off x="864788" y="3180275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>
                <a:xfrm>
                  <a:off x="1067782" y="3420134"/>
                  <a:ext cx="151130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701732" y="1066732"/>
              <a:ext cx="1522315" cy="545525"/>
              <a:chOff x="1705566" y="1138684"/>
              <a:chExt cx="1522315" cy="545525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881123" y="1319700"/>
                <a:ext cx="1346758" cy="36450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27442" y="111680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26669" y="1966707"/>
            <a:ext cx="3079880" cy="135362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21193" y="2332820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53463" y="2413230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42936" y="1976744"/>
            <a:ext cx="2847693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   Project Analysis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0215"/>
              </p:ext>
            </p:extLst>
          </p:nvPr>
        </p:nvGraphicFramePr>
        <p:xfrm>
          <a:off x="1745471" y="5442794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02942" y="3579281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3.3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95616" y="3544332"/>
            <a:ext cx="3110935" cy="2871824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73351" y="5184912"/>
            <a:ext cx="2027682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920364" y="5230330"/>
              <a:ext cx="16004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of Actions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82711" y="3960444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608931" y="4160474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</a:t>
                  </a:r>
                  <a:r>
                    <a:rPr lang="en-US" altLang="zh-CN" sz="1100" dirty="0"/>
                    <a:t>of Interactable </a:t>
                  </a:r>
                  <a:r>
                    <a:rPr lang="zh-CN" altLang="en-US" sz="1100" dirty="0"/>
                    <a:t>Object</a:t>
                  </a:r>
                  <a:r>
                    <a:rPr lang="en-US" altLang="zh-CN" sz="1100" dirty="0"/>
                    <a:t>s</a:t>
                  </a:r>
                  <a:endParaRPr lang="zh-CN" altLang="en-US" sz="1100" dirty="0"/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182709" y="9648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D02F620-ABFD-93A0-C81C-91A0004CC252}"/>
              </a:ext>
            </a:extLst>
          </p:cNvPr>
          <p:cNvSpPr/>
          <p:nvPr/>
        </p:nvSpPr>
        <p:spPr>
          <a:xfrm>
            <a:off x="206429" y="2018821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61642" y="361970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562197" y="93964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E</a:t>
            </a:r>
            <a:endParaRPr lang="zh-CN" altLang="en-US" sz="1800" dirty="0"/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CE00A54-CE22-B1A5-0DC1-F8A9C7AEDC6A}"/>
              </a:ext>
            </a:extLst>
          </p:cNvPr>
          <p:cNvGrpSpPr/>
          <p:nvPr/>
        </p:nvGrpSpPr>
        <p:grpSpPr>
          <a:xfrm>
            <a:off x="3410244" y="3076999"/>
            <a:ext cx="3894239" cy="2618479"/>
            <a:chOff x="3449934" y="3436915"/>
            <a:chExt cx="3894239" cy="2618479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3600950" y="5197151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3600548" y="4438400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952D6875-5D8B-0F88-09CB-FDA86F46E2D6}"/>
                </a:ext>
              </a:extLst>
            </p:cNvPr>
            <p:cNvSpPr/>
            <p:nvPr/>
          </p:nvSpPr>
          <p:spPr>
            <a:xfrm>
              <a:off x="4866052" y="4490935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DBFA2BFE-E434-5CD7-0ECA-BA17613AA200}"/>
                </a:ext>
              </a:extLst>
            </p:cNvPr>
            <p:cNvSpPr/>
            <p:nvPr/>
          </p:nvSpPr>
          <p:spPr>
            <a:xfrm>
              <a:off x="4183784" y="482099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6699670C-5A30-90E7-AD92-F463FA240989}"/>
                </a:ext>
              </a:extLst>
            </p:cNvPr>
            <p:cNvSpPr/>
            <p:nvPr/>
          </p:nvSpPr>
          <p:spPr>
            <a:xfrm>
              <a:off x="5530114" y="4822176"/>
              <a:ext cx="115501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BB0CF74-328E-E94D-EB10-8498CCA95E90}"/>
                </a:ext>
              </a:extLst>
            </p:cNvPr>
            <p:cNvSpPr txBox="1"/>
            <p:nvPr/>
          </p:nvSpPr>
          <p:spPr>
            <a:xfrm>
              <a:off x="5077731" y="4616813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0" name="连接符: 曲线 189">
              <a:extLst>
                <a:ext uri="{FF2B5EF4-FFF2-40B4-BE49-F238E27FC236}">
                  <a16:creationId xmlns:a16="http://schemas.microsoft.com/office/drawing/2014/main" id="{63F61584-454A-5D63-0B16-589ACED6A258}"/>
                </a:ext>
              </a:extLst>
            </p:cNvPr>
            <p:cNvCxnSpPr>
              <a:cxnSpLocks/>
              <a:stCxn id="187" idx="0"/>
              <a:endCxn id="186" idx="1"/>
            </p:cNvCxnSpPr>
            <p:nvPr/>
          </p:nvCxnSpPr>
          <p:spPr>
            <a:xfrm rot="5400000" flipH="1" flipV="1">
              <a:off x="4659099" y="4614047"/>
              <a:ext cx="240064" cy="173841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1" name="连接符: 曲线 190">
              <a:extLst>
                <a:ext uri="{FF2B5EF4-FFF2-40B4-BE49-F238E27FC236}">
                  <a16:creationId xmlns:a16="http://schemas.microsoft.com/office/drawing/2014/main" id="{D0DD4E76-05D9-1CC3-43DD-9DC3E19F6319}"/>
                </a:ext>
              </a:extLst>
            </p:cNvPr>
            <p:cNvCxnSpPr>
              <a:cxnSpLocks/>
              <a:stCxn id="188" idx="0"/>
              <a:endCxn id="186" idx="3"/>
            </p:cNvCxnSpPr>
            <p:nvPr/>
          </p:nvCxnSpPr>
          <p:spPr>
            <a:xfrm rot="16200000" flipV="1">
              <a:off x="5874643" y="4589198"/>
              <a:ext cx="241241" cy="224716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B7BB51EE-A68C-13DC-5B90-C5E212D8472D}"/>
                </a:ext>
              </a:extLst>
            </p:cNvPr>
            <p:cNvSpPr/>
            <p:nvPr/>
          </p:nvSpPr>
          <p:spPr>
            <a:xfrm>
              <a:off x="4858393" y="523335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5E5DF41-85F5-4ED4-F646-F8FAFE89C792}"/>
                </a:ext>
              </a:extLst>
            </p:cNvPr>
            <p:cNvSpPr/>
            <p:nvPr/>
          </p:nvSpPr>
          <p:spPr>
            <a:xfrm>
              <a:off x="3932935" y="5675324"/>
              <a:ext cx="1290461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Grabbable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ED2DE75C-2E52-5D63-2AAE-567535DCFE88}"/>
                </a:ext>
              </a:extLst>
            </p:cNvPr>
            <p:cNvSpPr/>
            <p:nvPr/>
          </p:nvSpPr>
          <p:spPr>
            <a:xfrm>
              <a:off x="5530114" y="5690061"/>
              <a:ext cx="137559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EADEA7D4-962A-8218-A71C-A658A03EB4B1}"/>
                </a:ext>
              </a:extLst>
            </p:cNvPr>
            <p:cNvSpPr txBox="1"/>
            <p:nvPr/>
          </p:nvSpPr>
          <p:spPr>
            <a:xfrm>
              <a:off x="5096484" y="5395413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6" name="连接符: 曲线 195">
              <a:extLst>
                <a:ext uri="{FF2B5EF4-FFF2-40B4-BE49-F238E27FC236}">
                  <a16:creationId xmlns:a16="http://schemas.microsoft.com/office/drawing/2014/main" id="{97F6C8EA-CD22-1811-4A2B-8DD19A89FC1D}"/>
                </a:ext>
              </a:extLst>
            </p:cNvPr>
            <p:cNvCxnSpPr>
              <a:cxnSpLocks/>
              <a:stCxn id="193" idx="0"/>
              <a:endCxn id="192" idx="1"/>
            </p:cNvCxnSpPr>
            <p:nvPr/>
          </p:nvCxnSpPr>
          <p:spPr>
            <a:xfrm rot="5400000" flipH="1" flipV="1">
              <a:off x="4542297" y="5359227"/>
              <a:ext cx="351965" cy="280228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连接符: 曲线 196">
              <a:extLst>
                <a:ext uri="{FF2B5EF4-FFF2-40B4-BE49-F238E27FC236}">
                  <a16:creationId xmlns:a16="http://schemas.microsoft.com/office/drawing/2014/main" id="{96223471-2FF8-6C11-D1A1-9B4597A71356}"/>
                </a:ext>
              </a:extLst>
            </p:cNvPr>
            <p:cNvCxnSpPr>
              <a:cxnSpLocks/>
              <a:stCxn id="194" idx="0"/>
              <a:endCxn id="192" idx="3"/>
            </p:cNvCxnSpPr>
            <p:nvPr/>
          </p:nvCxnSpPr>
          <p:spPr>
            <a:xfrm rot="16200000" flipV="1">
              <a:off x="5863229" y="5335377"/>
              <a:ext cx="366703" cy="342665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5" name="连接符: 曲线 204">
              <a:extLst>
                <a:ext uri="{FF2B5EF4-FFF2-40B4-BE49-F238E27FC236}">
                  <a16:creationId xmlns:a16="http://schemas.microsoft.com/office/drawing/2014/main" id="{3A11CA9D-C8E0-A8D1-1B22-F1D7AC5CC81B}"/>
                </a:ext>
              </a:extLst>
            </p:cNvPr>
            <p:cNvCxnSpPr>
              <a:cxnSpLocks/>
              <a:stCxn id="187" idx="1"/>
              <a:endCxn id="193" idx="1"/>
            </p:cNvCxnSpPr>
            <p:nvPr/>
          </p:nvCxnSpPr>
          <p:spPr>
            <a:xfrm rot="10800000" flipV="1">
              <a:off x="3932935" y="4910999"/>
              <a:ext cx="250848" cy="854325"/>
            </a:xfrm>
            <a:prstGeom prst="curvedConnector3">
              <a:avLst>
                <a:gd name="adj1" fmla="val 191131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6" name="连接符: 曲线 205">
              <a:extLst>
                <a:ext uri="{FF2B5EF4-FFF2-40B4-BE49-F238E27FC236}">
                  <a16:creationId xmlns:a16="http://schemas.microsoft.com/office/drawing/2014/main" id="{D93F31B8-FC78-41A4-519D-2BE801C1E82F}"/>
                </a:ext>
              </a:extLst>
            </p:cNvPr>
            <p:cNvCxnSpPr>
              <a:cxnSpLocks/>
              <a:stCxn id="188" idx="3"/>
              <a:endCxn id="194" idx="3"/>
            </p:cNvCxnSpPr>
            <p:nvPr/>
          </p:nvCxnSpPr>
          <p:spPr>
            <a:xfrm>
              <a:off x="6685128" y="4912176"/>
              <a:ext cx="220581" cy="867885"/>
            </a:xfrm>
            <a:prstGeom prst="curvedConnector3">
              <a:avLst>
                <a:gd name="adj1" fmla="val 203635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C7F1986-8F04-8A47-7357-B383FD56FCC9}"/>
                </a:ext>
              </a:extLst>
            </p:cNvPr>
            <p:cNvSpPr txBox="1"/>
            <p:nvPr/>
          </p:nvSpPr>
          <p:spPr>
            <a:xfrm>
              <a:off x="3711710" y="5206711"/>
              <a:ext cx="69373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A0AD51C-76DD-925C-089F-70C52EA072F8}"/>
                </a:ext>
              </a:extLst>
            </p:cNvPr>
            <p:cNvSpPr txBox="1"/>
            <p:nvPr/>
          </p:nvSpPr>
          <p:spPr>
            <a:xfrm>
              <a:off x="6485805" y="5181194"/>
              <a:ext cx="690374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24C2AB6-CC94-C65B-7B67-F3B45A9A8CDE}"/>
                </a:ext>
              </a:extLst>
            </p:cNvPr>
            <p:cNvGrpSpPr/>
            <p:nvPr/>
          </p:nvGrpSpPr>
          <p:grpSpPr>
            <a:xfrm>
              <a:off x="3449934" y="3436915"/>
              <a:ext cx="3894239" cy="2618479"/>
              <a:chOff x="3488650" y="3452121"/>
              <a:chExt cx="3894239" cy="2618479"/>
            </a:xfrm>
          </p:grpSpPr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78532F2D-405A-CC8F-32A6-F02D41D381DF}"/>
                  </a:ext>
                </a:extLst>
              </p:cNvPr>
              <p:cNvSpPr/>
              <p:nvPr/>
            </p:nvSpPr>
            <p:spPr>
              <a:xfrm>
                <a:off x="3488650" y="3452121"/>
                <a:ext cx="3894239" cy="2618479"/>
              </a:xfrm>
              <a:prstGeom prst="roundRect">
                <a:avLst>
                  <a:gd name="adj" fmla="val 0"/>
                </a:avLst>
              </a:prstGeom>
              <a:noFill/>
              <a:ln w="31750" cap="flat" cmpd="sng">
                <a:solidFill>
                  <a:srgbClr val="00B050"/>
                </a:solidFill>
                <a:prstDash val="dash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sp>
            <p:nvSpPr>
              <p:cNvPr id="215" name="AutoShape 2">
                <a:extLst>
                  <a:ext uri="{FF2B5EF4-FFF2-40B4-BE49-F238E27FC236}">
                    <a16:creationId xmlns:a16="http://schemas.microsoft.com/office/drawing/2014/main" id="{B03B425F-CCBA-EA2C-A27E-38A7CA7ADD51}"/>
                  </a:ext>
                </a:extLst>
              </p:cNvPr>
              <p:cNvSpPr/>
              <p:nvPr/>
            </p:nvSpPr>
            <p:spPr>
              <a:xfrm>
                <a:off x="3618464" y="3860025"/>
                <a:ext cx="3606840" cy="408044"/>
              </a:xfrm>
              <a:prstGeom prst="rect">
                <a:avLst/>
              </a:prstGeom>
              <a:solidFill>
                <a:srgbClr val="64E8D6">
                  <a:alpha val="75000"/>
                </a:srgbClr>
              </a:solidFill>
              <a:ln w="12700" cap="flat">
                <a:noFill/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1100" dirty="0"/>
                  <a:t>Task Generator</a:t>
                </a:r>
                <a:r>
                  <a:rPr lang="en-US" sz="1100" dirty="0"/>
                  <a:t> &amp; Customized Task Model</a:t>
                </a:r>
                <a:endParaRPr sz="1100" dirty="0"/>
              </a:p>
            </p:txBody>
          </p:sp>
          <p:sp>
            <p:nvSpPr>
              <p:cNvPr id="260" name="AutoShape 27">
                <a:extLst>
                  <a:ext uri="{FF2B5EF4-FFF2-40B4-BE49-F238E27FC236}">
                    <a16:creationId xmlns:a16="http://schemas.microsoft.com/office/drawing/2014/main" id="{06328E4B-7BD1-D6E1-DF4B-9ED411193124}"/>
                  </a:ext>
                </a:extLst>
              </p:cNvPr>
              <p:cNvSpPr/>
              <p:nvPr/>
            </p:nvSpPr>
            <p:spPr>
              <a:xfrm rot="10800000">
                <a:off x="5778919" y="4247802"/>
                <a:ext cx="192655" cy="19264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/>
              </a:p>
            </p:txBody>
          </p:sp>
          <p:sp>
            <p:nvSpPr>
              <p:cNvPr id="291" name="AutoShape 119">
                <a:extLst>
                  <a:ext uri="{FF2B5EF4-FFF2-40B4-BE49-F238E27FC236}">
                    <a16:creationId xmlns:a16="http://schemas.microsoft.com/office/drawing/2014/main" id="{F1527144-A497-F807-ADCB-99602A01FA92}"/>
                  </a:ext>
                </a:extLst>
              </p:cNvPr>
              <p:cNvSpPr/>
              <p:nvPr/>
            </p:nvSpPr>
            <p:spPr>
              <a:xfrm>
                <a:off x="3531084" y="4214877"/>
                <a:ext cx="2784192" cy="215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100" dirty="0"/>
                  <a:t>Parallel and serial combinations</a:t>
                </a:r>
              </a:p>
            </p:txBody>
          </p:sp>
          <p:sp>
            <p:nvSpPr>
              <p:cNvPr id="30" name="AutoShape 36">
                <a:extLst>
                  <a:ext uri="{FF2B5EF4-FFF2-40B4-BE49-F238E27FC236}">
                    <a16:creationId xmlns:a16="http://schemas.microsoft.com/office/drawing/2014/main" id="{8061A5FC-1C87-0DA5-347D-7671B69CE0B8}"/>
                  </a:ext>
                </a:extLst>
              </p:cNvPr>
              <p:cNvSpPr/>
              <p:nvPr/>
            </p:nvSpPr>
            <p:spPr>
              <a:xfrm>
                <a:off x="3608528" y="3525771"/>
                <a:ext cx="3139182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800" b="1" dirty="0">
                    <a:solidFill>
                      <a:srgbClr val="1F2329"/>
                    </a:solidFill>
                  </a:rPr>
                  <a:t>EAT Framework</a:t>
                </a:r>
                <a:r>
                  <a:rPr lang="en-US" altLang="zh-CN" sz="1800" dirty="0"/>
                  <a:t> (§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3.4</a:t>
                </a:r>
                <a:r>
                  <a:rPr lang="en-US" altLang="zh-CN" sz="1800" dirty="0"/>
                  <a:t>) </a:t>
                </a:r>
                <a:endParaRPr lang="en-US" sz="1800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3A5D8D50-4255-6195-1F65-E9533CB4D5CE}"/>
                  </a:ext>
                </a:extLst>
              </p:cNvPr>
              <p:cNvSpPr/>
              <p:nvPr/>
            </p:nvSpPr>
            <p:spPr>
              <a:xfrm>
                <a:off x="3653938" y="3533023"/>
                <a:ext cx="292100" cy="280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D</a:t>
                </a:r>
                <a:endParaRPr lang="zh-CN" altLang="en-US" sz="1800" dirty="0"/>
              </a:p>
            </p:txBody>
          </p:sp>
        </p:grp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768369" y="2165481"/>
            <a:ext cx="1286061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3963681" y="1503486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</a:rPr>
              <a:t>All Scripts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02069" y="2410187"/>
            <a:ext cx="1547419" cy="348132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320140" y="2405070"/>
            <a:ext cx="1468649" cy="598390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155940" y="1551107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436531" y="1637158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02696" y="1686986"/>
            <a:ext cx="401747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588952" y="1956302"/>
            <a:ext cx="407914" cy="52310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888730" y="3139888"/>
            <a:ext cx="1065357" cy="436625"/>
            <a:chOff x="4754975" y="6385862"/>
            <a:chExt cx="3128240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stCxn id="34" idx="2"/>
            <a:endCxn id="51" idx="0"/>
          </p:cNvCxnSpPr>
          <p:nvPr/>
        </p:nvCxnSpPr>
        <p:spPr>
          <a:xfrm flipH="1">
            <a:off x="9691203" y="3576514"/>
            <a:ext cx="730822" cy="37054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E90E1EA-2DB5-BD5C-93BE-D5D1BCB5854B}"/>
              </a:ext>
            </a:extLst>
          </p:cNvPr>
          <p:cNvSpPr txBox="1"/>
          <p:nvPr/>
        </p:nvSpPr>
        <p:spPr>
          <a:xfrm>
            <a:off x="8465235" y="3616319"/>
            <a:ext cx="1638140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 Task Model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AF55C9DD-19D1-A955-ABAC-CC56500E0986}"/>
              </a:ext>
            </a:extLst>
          </p:cNvPr>
          <p:cNvCxnSpPr>
            <a:cxnSpLocks/>
          </p:cNvCxnSpPr>
          <p:nvPr/>
        </p:nvCxnSpPr>
        <p:spPr>
          <a:xfrm>
            <a:off x="1551833" y="3320332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4005498" y="5580546"/>
            <a:ext cx="618114" cy="44783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6087560" y="5600804"/>
            <a:ext cx="628974" cy="44765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474151" y="5427523"/>
            <a:ext cx="621447" cy="78669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258</Words>
  <Application>Microsoft Office PowerPoint</Application>
  <PresentationFormat>自定义</PresentationFormat>
  <Paragraphs>114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Noto Sans SC</vt:lpstr>
      <vt:lpstr>PingFang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414</cp:revision>
  <cp:lastPrinted>2025-03-04T07:43:22Z</cp:lastPrinted>
  <dcterms:modified xsi:type="dcterms:W3CDTF">2025-05-28T11:06:41Z</dcterms:modified>
</cp:coreProperties>
</file>