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040313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4" autoAdjust="0"/>
    <p:restoredTop sz="94660"/>
  </p:normalViewPr>
  <p:slideViewPr>
    <p:cSldViewPr snapToGrid="0">
      <p:cViewPr>
        <p:scale>
          <a:sx n="150" d="100"/>
          <a:sy n="150" d="100"/>
        </p:scale>
        <p:origin x="4240" y="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39" y="353596"/>
            <a:ext cx="3780235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1134809"/>
            <a:ext cx="3780235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0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4" y="115032"/>
            <a:ext cx="1086817" cy="18309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1" y="115032"/>
            <a:ext cx="3197449" cy="18309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4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3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6" y="538647"/>
            <a:ext cx="4347270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6" y="1445894"/>
            <a:ext cx="4347270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2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575157"/>
            <a:ext cx="2142133" cy="1370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575157"/>
            <a:ext cx="2142133" cy="1370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5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15031"/>
            <a:ext cx="4347270" cy="417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8" y="529645"/>
            <a:ext cx="213228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8" y="789215"/>
            <a:ext cx="2132288" cy="11608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529645"/>
            <a:ext cx="2142790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789215"/>
            <a:ext cx="2142790" cy="11608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43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62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44039"/>
            <a:ext cx="1625632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311085"/>
            <a:ext cx="2551658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648176"/>
            <a:ext cx="1625632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34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144039"/>
            <a:ext cx="1625632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311085"/>
            <a:ext cx="2551658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648176"/>
            <a:ext cx="1625632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42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115031"/>
            <a:ext cx="4347270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575157"/>
            <a:ext cx="4347270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2002545"/>
            <a:ext cx="113407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F0344-115F-42E2-BBD1-C4C012BFAD78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2002545"/>
            <a:ext cx="170110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2002545"/>
            <a:ext cx="113407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5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5EE87A3-6A8F-DF21-87FF-A3F7681657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7555"/>
          <a:stretch/>
        </p:blipFill>
        <p:spPr>
          <a:xfrm>
            <a:off x="8466" y="639234"/>
            <a:ext cx="1705167" cy="1512888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A6C549-31FA-F5FB-3B5E-1DBCE52DA8DE}"/>
              </a:ext>
            </a:extLst>
          </p:cNvPr>
          <p:cNvCxnSpPr>
            <a:cxnSpLocks/>
          </p:cNvCxnSpPr>
          <p:nvPr/>
        </p:nvCxnSpPr>
        <p:spPr>
          <a:xfrm flipV="1">
            <a:off x="1127377" y="999217"/>
            <a:ext cx="929547" cy="335197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FC4B004-A34E-1BFF-5CAA-818534358AE6}"/>
              </a:ext>
            </a:extLst>
          </p:cNvPr>
          <p:cNvSpPr txBox="1"/>
          <p:nvPr/>
        </p:nvSpPr>
        <p:spPr>
          <a:xfrm>
            <a:off x="-73025" y="-42333"/>
            <a:ext cx="192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Attach Predefined Mono Script </a:t>
            </a:r>
            <a:r>
              <a:rPr lang="en-US" altLang="zh-CN" sz="1050" dirty="0">
                <a:latin typeface="Consolas" panose="020B0609020204030204" pitchFamily="49" charset="0"/>
                <a:cs typeface="Arial" panose="020B0604020202020204" pitchFamily="34" charset="0"/>
              </a:rPr>
              <a:t>XRTriggerable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to a Button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GameObject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5D6C491-A9BB-2CB4-A9F3-C1441DE13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466" y="1"/>
            <a:ext cx="3256847" cy="216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2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</TotalTime>
  <Words>9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正阳 朱</dc:creator>
  <cp:lastModifiedBy>正阳 朱</cp:lastModifiedBy>
  <cp:revision>10</cp:revision>
  <dcterms:created xsi:type="dcterms:W3CDTF">2025-03-29T05:01:45Z</dcterms:created>
  <dcterms:modified xsi:type="dcterms:W3CDTF">2025-05-28T03:59:32Z</dcterms:modified>
</cp:coreProperties>
</file>