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6" r:id="rId2"/>
  </p:sldIdLst>
  <p:sldSz cx="12312650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81" autoAdjust="0"/>
    <p:restoredTop sz="94660"/>
  </p:normalViewPr>
  <p:slideViewPr>
    <p:cSldViewPr snapToGrid="0">
      <p:cViewPr>
        <p:scale>
          <a:sx n="33" d="100"/>
          <a:sy n="33" d="100"/>
        </p:scale>
        <p:origin x="2380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449" y="1590794"/>
            <a:ext cx="10465753" cy="3384092"/>
          </a:xfrm>
        </p:spPr>
        <p:txBody>
          <a:bodyPr anchor="b"/>
          <a:lstStyle>
            <a:lvl1pPr algn="ctr">
              <a:defRPr sz="80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9081" y="5105389"/>
            <a:ext cx="9234488" cy="2346813"/>
          </a:xfrm>
        </p:spPr>
        <p:txBody>
          <a:bodyPr/>
          <a:lstStyle>
            <a:lvl1pPr marL="0" indent="0" algn="ctr">
              <a:buNone/>
              <a:defRPr sz="3232"/>
            </a:lvl1pPr>
            <a:lvl2pPr marL="615620" indent="0" algn="ctr">
              <a:buNone/>
              <a:defRPr sz="2693"/>
            </a:lvl2pPr>
            <a:lvl3pPr marL="1231240" indent="0" algn="ctr">
              <a:buNone/>
              <a:defRPr sz="2424"/>
            </a:lvl3pPr>
            <a:lvl4pPr marL="1846859" indent="0" algn="ctr">
              <a:buNone/>
              <a:defRPr sz="2154"/>
            </a:lvl4pPr>
            <a:lvl5pPr marL="2462479" indent="0" algn="ctr">
              <a:buNone/>
              <a:defRPr sz="2154"/>
            </a:lvl5pPr>
            <a:lvl6pPr marL="3078099" indent="0" algn="ctr">
              <a:buNone/>
              <a:defRPr sz="2154"/>
            </a:lvl6pPr>
            <a:lvl7pPr marL="3693719" indent="0" algn="ctr">
              <a:buNone/>
              <a:defRPr sz="2154"/>
            </a:lvl7pPr>
            <a:lvl8pPr marL="4309339" indent="0" algn="ctr">
              <a:buNone/>
              <a:defRPr sz="2154"/>
            </a:lvl8pPr>
            <a:lvl9pPr marL="4924958" indent="0" algn="ctr">
              <a:buNone/>
              <a:defRPr sz="215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D918-98A9-4DE9-8F41-20BC7C996DAA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CF84-38BE-4E89-9263-1EA26AFF0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95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D918-98A9-4DE9-8F41-20BC7C996DAA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CF84-38BE-4E89-9263-1EA26AFF0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705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1241" y="517514"/>
            <a:ext cx="2654915" cy="823747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6496" y="517514"/>
            <a:ext cx="7810837" cy="823747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D918-98A9-4DE9-8F41-20BC7C996DAA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CF84-38BE-4E89-9263-1EA26AFF0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53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D918-98A9-4DE9-8F41-20BC7C996DAA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CF84-38BE-4E89-9263-1EA26AFF0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4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82" y="2423318"/>
            <a:ext cx="10619661" cy="4043359"/>
          </a:xfrm>
        </p:spPr>
        <p:txBody>
          <a:bodyPr anchor="b"/>
          <a:lstStyle>
            <a:lvl1pPr>
              <a:defRPr sz="80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82" y="6504929"/>
            <a:ext cx="10619661" cy="2126307"/>
          </a:xfrm>
        </p:spPr>
        <p:txBody>
          <a:bodyPr/>
          <a:lstStyle>
            <a:lvl1pPr marL="0" indent="0">
              <a:buNone/>
              <a:defRPr sz="3232">
                <a:solidFill>
                  <a:schemeClr val="tx1"/>
                </a:solidFill>
              </a:defRPr>
            </a:lvl1pPr>
            <a:lvl2pPr marL="615620" indent="0">
              <a:buNone/>
              <a:defRPr sz="2693">
                <a:solidFill>
                  <a:schemeClr val="tx1">
                    <a:tint val="75000"/>
                  </a:schemeClr>
                </a:solidFill>
              </a:defRPr>
            </a:lvl2pPr>
            <a:lvl3pPr marL="1231240" indent="0">
              <a:buNone/>
              <a:defRPr sz="2424">
                <a:solidFill>
                  <a:schemeClr val="tx1">
                    <a:tint val="75000"/>
                  </a:schemeClr>
                </a:solidFill>
              </a:defRPr>
            </a:lvl3pPr>
            <a:lvl4pPr marL="1846859" indent="0">
              <a:buNone/>
              <a:defRPr sz="2154">
                <a:solidFill>
                  <a:schemeClr val="tx1">
                    <a:tint val="75000"/>
                  </a:schemeClr>
                </a:solidFill>
              </a:defRPr>
            </a:lvl4pPr>
            <a:lvl5pPr marL="2462479" indent="0">
              <a:buNone/>
              <a:defRPr sz="2154">
                <a:solidFill>
                  <a:schemeClr val="tx1">
                    <a:tint val="75000"/>
                  </a:schemeClr>
                </a:solidFill>
              </a:defRPr>
            </a:lvl5pPr>
            <a:lvl6pPr marL="3078099" indent="0">
              <a:buNone/>
              <a:defRPr sz="2154">
                <a:solidFill>
                  <a:schemeClr val="tx1">
                    <a:tint val="75000"/>
                  </a:schemeClr>
                </a:solidFill>
              </a:defRPr>
            </a:lvl6pPr>
            <a:lvl7pPr marL="3693719" indent="0">
              <a:buNone/>
              <a:defRPr sz="2154">
                <a:solidFill>
                  <a:schemeClr val="tx1">
                    <a:tint val="75000"/>
                  </a:schemeClr>
                </a:solidFill>
              </a:defRPr>
            </a:lvl7pPr>
            <a:lvl8pPr marL="4309339" indent="0">
              <a:buNone/>
              <a:defRPr sz="2154">
                <a:solidFill>
                  <a:schemeClr val="tx1">
                    <a:tint val="75000"/>
                  </a:schemeClr>
                </a:solidFill>
              </a:defRPr>
            </a:lvl8pPr>
            <a:lvl9pPr marL="4924958" indent="0">
              <a:buNone/>
              <a:defRPr sz="21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D918-98A9-4DE9-8F41-20BC7C996DAA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CF84-38BE-4E89-9263-1EA26AFF0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6495" y="2587570"/>
            <a:ext cx="5232876" cy="61674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3279" y="2587570"/>
            <a:ext cx="5232876" cy="61674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D918-98A9-4DE9-8F41-20BC7C996DAA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CF84-38BE-4E89-9263-1EA26AFF0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46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098" y="517516"/>
            <a:ext cx="10619661" cy="18788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100" y="2382815"/>
            <a:ext cx="5208827" cy="1167781"/>
          </a:xfrm>
        </p:spPr>
        <p:txBody>
          <a:bodyPr anchor="b"/>
          <a:lstStyle>
            <a:lvl1pPr marL="0" indent="0">
              <a:buNone/>
              <a:defRPr sz="3232" b="1"/>
            </a:lvl1pPr>
            <a:lvl2pPr marL="615620" indent="0">
              <a:buNone/>
              <a:defRPr sz="2693" b="1"/>
            </a:lvl2pPr>
            <a:lvl3pPr marL="1231240" indent="0">
              <a:buNone/>
              <a:defRPr sz="2424" b="1"/>
            </a:lvl3pPr>
            <a:lvl4pPr marL="1846859" indent="0">
              <a:buNone/>
              <a:defRPr sz="2154" b="1"/>
            </a:lvl4pPr>
            <a:lvl5pPr marL="2462479" indent="0">
              <a:buNone/>
              <a:defRPr sz="2154" b="1"/>
            </a:lvl5pPr>
            <a:lvl6pPr marL="3078099" indent="0">
              <a:buNone/>
              <a:defRPr sz="2154" b="1"/>
            </a:lvl6pPr>
            <a:lvl7pPr marL="3693719" indent="0">
              <a:buNone/>
              <a:defRPr sz="2154" b="1"/>
            </a:lvl7pPr>
            <a:lvl8pPr marL="4309339" indent="0">
              <a:buNone/>
              <a:defRPr sz="2154" b="1"/>
            </a:lvl8pPr>
            <a:lvl9pPr marL="4924958" indent="0">
              <a:buNone/>
              <a:defRPr sz="215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8100" y="3550596"/>
            <a:ext cx="5208827" cy="52223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3280" y="2382815"/>
            <a:ext cx="5234480" cy="1167781"/>
          </a:xfrm>
        </p:spPr>
        <p:txBody>
          <a:bodyPr anchor="b"/>
          <a:lstStyle>
            <a:lvl1pPr marL="0" indent="0">
              <a:buNone/>
              <a:defRPr sz="3232" b="1"/>
            </a:lvl1pPr>
            <a:lvl2pPr marL="615620" indent="0">
              <a:buNone/>
              <a:defRPr sz="2693" b="1"/>
            </a:lvl2pPr>
            <a:lvl3pPr marL="1231240" indent="0">
              <a:buNone/>
              <a:defRPr sz="2424" b="1"/>
            </a:lvl3pPr>
            <a:lvl4pPr marL="1846859" indent="0">
              <a:buNone/>
              <a:defRPr sz="2154" b="1"/>
            </a:lvl4pPr>
            <a:lvl5pPr marL="2462479" indent="0">
              <a:buNone/>
              <a:defRPr sz="2154" b="1"/>
            </a:lvl5pPr>
            <a:lvl6pPr marL="3078099" indent="0">
              <a:buNone/>
              <a:defRPr sz="2154" b="1"/>
            </a:lvl6pPr>
            <a:lvl7pPr marL="3693719" indent="0">
              <a:buNone/>
              <a:defRPr sz="2154" b="1"/>
            </a:lvl7pPr>
            <a:lvl8pPr marL="4309339" indent="0">
              <a:buNone/>
              <a:defRPr sz="2154" b="1"/>
            </a:lvl8pPr>
            <a:lvl9pPr marL="4924958" indent="0">
              <a:buNone/>
              <a:defRPr sz="215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3280" y="3550596"/>
            <a:ext cx="5234480" cy="52223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D918-98A9-4DE9-8F41-20BC7C996DAA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CF84-38BE-4E89-9263-1EA26AFF0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20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D918-98A9-4DE9-8F41-20BC7C996DAA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CF84-38BE-4E89-9263-1EA26AFF0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77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D918-98A9-4DE9-8F41-20BC7C996DAA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CF84-38BE-4E89-9263-1EA26AFF0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53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098" y="648018"/>
            <a:ext cx="3971150" cy="2268061"/>
          </a:xfrm>
        </p:spPr>
        <p:txBody>
          <a:bodyPr anchor="b"/>
          <a:lstStyle>
            <a:lvl1pPr>
              <a:defRPr sz="430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4480" y="1399540"/>
            <a:ext cx="6233279" cy="6907687"/>
          </a:xfrm>
        </p:spPr>
        <p:txBody>
          <a:bodyPr/>
          <a:lstStyle>
            <a:lvl1pPr>
              <a:defRPr sz="4309"/>
            </a:lvl1pPr>
            <a:lvl2pPr>
              <a:defRPr sz="3770"/>
            </a:lvl2pPr>
            <a:lvl3pPr>
              <a:defRPr sz="3232"/>
            </a:lvl3pPr>
            <a:lvl4pPr>
              <a:defRPr sz="2693"/>
            </a:lvl4pPr>
            <a:lvl5pPr>
              <a:defRPr sz="2693"/>
            </a:lvl5pPr>
            <a:lvl6pPr>
              <a:defRPr sz="2693"/>
            </a:lvl6pPr>
            <a:lvl7pPr>
              <a:defRPr sz="2693"/>
            </a:lvl7pPr>
            <a:lvl8pPr>
              <a:defRPr sz="2693"/>
            </a:lvl8pPr>
            <a:lvl9pPr>
              <a:defRPr sz="269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8098" y="2916079"/>
            <a:ext cx="3971150" cy="5402397"/>
          </a:xfrm>
        </p:spPr>
        <p:txBody>
          <a:bodyPr/>
          <a:lstStyle>
            <a:lvl1pPr marL="0" indent="0">
              <a:buNone/>
              <a:defRPr sz="2154"/>
            </a:lvl1pPr>
            <a:lvl2pPr marL="615620" indent="0">
              <a:buNone/>
              <a:defRPr sz="1885"/>
            </a:lvl2pPr>
            <a:lvl3pPr marL="1231240" indent="0">
              <a:buNone/>
              <a:defRPr sz="1616"/>
            </a:lvl3pPr>
            <a:lvl4pPr marL="1846859" indent="0">
              <a:buNone/>
              <a:defRPr sz="1347"/>
            </a:lvl4pPr>
            <a:lvl5pPr marL="2462479" indent="0">
              <a:buNone/>
              <a:defRPr sz="1347"/>
            </a:lvl5pPr>
            <a:lvl6pPr marL="3078099" indent="0">
              <a:buNone/>
              <a:defRPr sz="1347"/>
            </a:lvl6pPr>
            <a:lvl7pPr marL="3693719" indent="0">
              <a:buNone/>
              <a:defRPr sz="1347"/>
            </a:lvl7pPr>
            <a:lvl8pPr marL="4309339" indent="0">
              <a:buNone/>
              <a:defRPr sz="1347"/>
            </a:lvl8pPr>
            <a:lvl9pPr marL="4924958" indent="0">
              <a:buNone/>
              <a:defRPr sz="134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D918-98A9-4DE9-8F41-20BC7C996DAA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CF84-38BE-4E89-9263-1EA26AFF0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74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098" y="648018"/>
            <a:ext cx="3971150" cy="2268061"/>
          </a:xfrm>
        </p:spPr>
        <p:txBody>
          <a:bodyPr anchor="b"/>
          <a:lstStyle>
            <a:lvl1pPr>
              <a:defRPr sz="430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34480" y="1399540"/>
            <a:ext cx="6233279" cy="6907687"/>
          </a:xfrm>
        </p:spPr>
        <p:txBody>
          <a:bodyPr anchor="t"/>
          <a:lstStyle>
            <a:lvl1pPr marL="0" indent="0">
              <a:buNone/>
              <a:defRPr sz="4309"/>
            </a:lvl1pPr>
            <a:lvl2pPr marL="615620" indent="0">
              <a:buNone/>
              <a:defRPr sz="3770"/>
            </a:lvl2pPr>
            <a:lvl3pPr marL="1231240" indent="0">
              <a:buNone/>
              <a:defRPr sz="3232"/>
            </a:lvl3pPr>
            <a:lvl4pPr marL="1846859" indent="0">
              <a:buNone/>
              <a:defRPr sz="2693"/>
            </a:lvl4pPr>
            <a:lvl5pPr marL="2462479" indent="0">
              <a:buNone/>
              <a:defRPr sz="2693"/>
            </a:lvl5pPr>
            <a:lvl6pPr marL="3078099" indent="0">
              <a:buNone/>
              <a:defRPr sz="2693"/>
            </a:lvl6pPr>
            <a:lvl7pPr marL="3693719" indent="0">
              <a:buNone/>
              <a:defRPr sz="2693"/>
            </a:lvl7pPr>
            <a:lvl8pPr marL="4309339" indent="0">
              <a:buNone/>
              <a:defRPr sz="2693"/>
            </a:lvl8pPr>
            <a:lvl9pPr marL="4924958" indent="0">
              <a:buNone/>
              <a:defRPr sz="269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8098" y="2916079"/>
            <a:ext cx="3971150" cy="5402397"/>
          </a:xfrm>
        </p:spPr>
        <p:txBody>
          <a:bodyPr/>
          <a:lstStyle>
            <a:lvl1pPr marL="0" indent="0">
              <a:buNone/>
              <a:defRPr sz="2154"/>
            </a:lvl1pPr>
            <a:lvl2pPr marL="615620" indent="0">
              <a:buNone/>
              <a:defRPr sz="1885"/>
            </a:lvl2pPr>
            <a:lvl3pPr marL="1231240" indent="0">
              <a:buNone/>
              <a:defRPr sz="1616"/>
            </a:lvl3pPr>
            <a:lvl4pPr marL="1846859" indent="0">
              <a:buNone/>
              <a:defRPr sz="1347"/>
            </a:lvl4pPr>
            <a:lvl5pPr marL="2462479" indent="0">
              <a:buNone/>
              <a:defRPr sz="1347"/>
            </a:lvl5pPr>
            <a:lvl6pPr marL="3078099" indent="0">
              <a:buNone/>
              <a:defRPr sz="1347"/>
            </a:lvl6pPr>
            <a:lvl7pPr marL="3693719" indent="0">
              <a:buNone/>
              <a:defRPr sz="1347"/>
            </a:lvl7pPr>
            <a:lvl8pPr marL="4309339" indent="0">
              <a:buNone/>
              <a:defRPr sz="1347"/>
            </a:lvl8pPr>
            <a:lvl9pPr marL="4924958" indent="0">
              <a:buNone/>
              <a:defRPr sz="134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D918-98A9-4DE9-8F41-20BC7C996DAA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9CF84-38BE-4E89-9263-1EA26AFF0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81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6495" y="517516"/>
            <a:ext cx="10619661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6495" y="2587570"/>
            <a:ext cx="10619661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6495" y="9009246"/>
            <a:ext cx="277034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DD918-98A9-4DE9-8F41-20BC7C996DAA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78566" y="9009246"/>
            <a:ext cx="4155519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95809" y="9009246"/>
            <a:ext cx="277034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9CF84-38BE-4E89-9263-1EA26AFF0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64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1231240" rtl="0" eaLnBrk="1" latinLnBrk="0" hangingPunct="1">
        <a:lnSpc>
          <a:spcPct val="90000"/>
        </a:lnSpc>
        <a:spcBef>
          <a:spcPct val="0"/>
        </a:spcBef>
        <a:buNone/>
        <a:defRPr sz="59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7810" indent="-307810" algn="l" defTabSz="1231240" rtl="0" eaLnBrk="1" latinLnBrk="0" hangingPunct="1">
        <a:lnSpc>
          <a:spcPct val="90000"/>
        </a:lnSpc>
        <a:spcBef>
          <a:spcPts val="1347"/>
        </a:spcBef>
        <a:buFont typeface="Arial" panose="020B0604020202020204" pitchFamily="34" charset="0"/>
        <a:buChar char="•"/>
        <a:defRPr sz="3770" kern="1200">
          <a:solidFill>
            <a:schemeClr val="tx1"/>
          </a:solidFill>
          <a:latin typeface="+mn-lt"/>
          <a:ea typeface="+mn-ea"/>
          <a:cs typeface="+mn-cs"/>
        </a:defRPr>
      </a:lvl1pPr>
      <a:lvl2pPr marL="923430" indent="-307810" algn="l" defTabSz="1231240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3232" kern="1200">
          <a:solidFill>
            <a:schemeClr val="tx1"/>
          </a:solidFill>
          <a:latin typeface="+mn-lt"/>
          <a:ea typeface="+mn-ea"/>
          <a:cs typeface="+mn-cs"/>
        </a:defRPr>
      </a:lvl2pPr>
      <a:lvl3pPr marL="1539050" indent="-307810" algn="l" defTabSz="1231240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3pPr>
      <a:lvl4pPr marL="2154669" indent="-307810" algn="l" defTabSz="1231240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4" kern="1200">
          <a:solidFill>
            <a:schemeClr val="tx1"/>
          </a:solidFill>
          <a:latin typeface="+mn-lt"/>
          <a:ea typeface="+mn-ea"/>
          <a:cs typeface="+mn-cs"/>
        </a:defRPr>
      </a:lvl4pPr>
      <a:lvl5pPr marL="2770289" indent="-307810" algn="l" defTabSz="1231240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4" kern="1200">
          <a:solidFill>
            <a:schemeClr val="tx1"/>
          </a:solidFill>
          <a:latin typeface="+mn-lt"/>
          <a:ea typeface="+mn-ea"/>
          <a:cs typeface="+mn-cs"/>
        </a:defRPr>
      </a:lvl5pPr>
      <a:lvl6pPr marL="3385909" indent="-307810" algn="l" defTabSz="1231240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4" kern="1200">
          <a:solidFill>
            <a:schemeClr val="tx1"/>
          </a:solidFill>
          <a:latin typeface="+mn-lt"/>
          <a:ea typeface="+mn-ea"/>
          <a:cs typeface="+mn-cs"/>
        </a:defRPr>
      </a:lvl6pPr>
      <a:lvl7pPr marL="4001529" indent="-307810" algn="l" defTabSz="1231240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4" kern="1200">
          <a:solidFill>
            <a:schemeClr val="tx1"/>
          </a:solidFill>
          <a:latin typeface="+mn-lt"/>
          <a:ea typeface="+mn-ea"/>
          <a:cs typeface="+mn-cs"/>
        </a:defRPr>
      </a:lvl7pPr>
      <a:lvl8pPr marL="4617149" indent="-307810" algn="l" defTabSz="1231240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4" kern="1200">
          <a:solidFill>
            <a:schemeClr val="tx1"/>
          </a:solidFill>
          <a:latin typeface="+mn-lt"/>
          <a:ea typeface="+mn-ea"/>
          <a:cs typeface="+mn-cs"/>
        </a:defRPr>
      </a:lvl8pPr>
      <a:lvl9pPr marL="5232768" indent="-307810" algn="l" defTabSz="1231240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1240" rtl="0" eaLnBrk="1" latinLnBrk="0" hangingPunct="1">
        <a:defRPr sz="2424" kern="1200">
          <a:solidFill>
            <a:schemeClr val="tx1"/>
          </a:solidFill>
          <a:latin typeface="+mn-lt"/>
          <a:ea typeface="+mn-ea"/>
          <a:cs typeface="+mn-cs"/>
        </a:defRPr>
      </a:lvl1pPr>
      <a:lvl2pPr marL="615620" algn="l" defTabSz="1231240" rtl="0" eaLnBrk="1" latinLnBrk="0" hangingPunct="1">
        <a:defRPr sz="2424" kern="1200">
          <a:solidFill>
            <a:schemeClr val="tx1"/>
          </a:solidFill>
          <a:latin typeface="+mn-lt"/>
          <a:ea typeface="+mn-ea"/>
          <a:cs typeface="+mn-cs"/>
        </a:defRPr>
      </a:lvl2pPr>
      <a:lvl3pPr marL="1231240" algn="l" defTabSz="1231240" rtl="0" eaLnBrk="1" latinLnBrk="0" hangingPunct="1">
        <a:defRPr sz="2424" kern="1200">
          <a:solidFill>
            <a:schemeClr val="tx1"/>
          </a:solidFill>
          <a:latin typeface="+mn-lt"/>
          <a:ea typeface="+mn-ea"/>
          <a:cs typeface="+mn-cs"/>
        </a:defRPr>
      </a:lvl3pPr>
      <a:lvl4pPr marL="1846859" algn="l" defTabSz="1231240" rtl="0" eaLnBrk="1" latinLnBrk="0" hangingPunct="1">
        <a:defRPr sz="2424" kern="1200">
          <a:solidFill>
            <a:schemeClr val="tx1"/>
          </a:solidFill>
          <a:latin typeface="+mn-lt"/>
          <a:ea typeface="+mn-ea"/>
          <a:cs typeface="+mn-cs"/>
        </a:defRPr>
      </a:lvl4pPr>
      <a:lvl5pPr marL="2462479" algn="l" defTabSz="1231240" rtl="0" eaLnBrk="1" latinLnBrk="0" hangingPunct="1">
        <a:defRPr sz="2424" kern="1200">
          <a:solidFill>
            <a:schemeClr val="tx1"/>
          </a:solidFill>
          <a:latin typeface="+mn-lt"/>
          <a:ea typeface="+mn-ea"/>
          <a:cs typeface="+mn-cs"/>
        </a:defRPr>
      </a:lvl5pPr>
      <a:lvl6pPr marL="3078099" algn="l" defTabSz="1231240" rtl="0" eaLnBrk="1" latinLnBrk="0" hangingPunct="1">
        <a:defRPr sz="2424" kern="1200">
          <a:solidFill>
            <a:schemeClr val="tx1"/>
          </a:solidFill>
          <a:latin typeface="+mn-lt"/>
          <a:ea typeface="+mn-ea"/>
          <a:cs typeface="+mn-cs"/>
        </a:defRPr>
      </a:lvl6pPr>
      <a:lvl7pPr marL="3693719" algn="l" defTabSz="1231240" rtl="0" eaLnBrk="1" latinLnBrk="0" hangingPunct="1">
        <a:defRPr sz="2424" kern="1200">
          <a:solidFill>
            <a:schemeClr val="tx1"/>
          </a:solidFill>
          <a:latin typeface="+mn-lt"/>
          <a:ea typeface="+mn-ea"/>
          <a:cs typeface="+mn-cs"/>
        </a:defRPr>
      </a:lvl7pPr>
      <a:lvl8pPr marL="4309339" algn="l" defTabSz="1231240" rtl="0" eaLnBrk="1" latinLnBrk="0" hangingPunct="1">
        <a:defRPr sz="2424" kern="1200">
          <a:solidFill>
            <a:schemeClr val="tx1"/>
          </a:solidFill>
          <a:latin typeface="+mn-lt"/>
          <a:ea typeface="+mn-ea"/>
          <a:cs typeface="+mn-cs"/>
        </a:defRPr>
      </a:lvl8pPr>
      <a:lvl9pPr marL="4924958" algn="l" defTabSz="1231240" rtl="0" eaLnBrk="1" latinLnBrk="0" hangingPunct="1">
        <a:defRPr sz="24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59">
            <a:extLst>
              <a:ext uri="{FF2B5EF4-FFF2-40B4-BE49-F238E27FC236}">
                <a16:creationId xmlns:a16="http://schemas.microsoft.com/office/drawing/2014/main" id="{DD82937A-88CE-9347-1039-A6737D335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31" y="710596"/>
            <a:ext cx="2851456" cy="2536013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id="109" name="椭圆 108">
            <a:extLst>
              <a:ext uri="{FF2B5EF4-FFF2-40B4-BE49-F238E27FC236}">
                <a16:creationId xmlns:a16="http://schemas.microsoft.com/office/drawing/2014/main" id="{D084DE3A-7757-D3C7-CB60-5B4E7384D983}"/>
              </a:ext>
            </a:extLst>
          </p:cNvPr>
          <p:cNvSpPr/>
          <p:nvPr/>
        </p:nvSpPr>
        <p:spPr>
          <a:xfrm>
            <a:off x="3052007" y="676941"/>
            <a:ext cx="1024012" cy="96298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78FEAE4-ED9F-3125-7EE8-A5843E8D196A}"/>
              </a:ext>
            </a:extLst>
          </p:cNvPr>
          <p:cNvSpPr txBox="1"/>
          <p:nvPr/>
        </p:nvSpPr>
        <p:spPr>
          <a:xfrm>
            <a:off x="4511932" y="-16835"/>
            <a:ext cx="37223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Move to Approach The Gun</a:t>
            </a:r>
            <a:endParaRPr lang="en-US" altLang="zh-CN" sz="5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EF735880-757E-4596-FC93-BDCF0A982CFD}"/>
              </a:ext>
            </a:extLst>
          </p:cNvPr>
          <p:cNvCxnSpPr>
            <a:cxnSpLocks/>
          </p:cNvCxnSpPr>
          <p:nvPr/>
        </p:nvCxnSpPr>
        <p:spPr>
          <a:xfrm flipV="1">
            <a:off x="3555308" y="2607739"/>
            <a:ext cx="4913533" cy="6260"/>
          </a:xfrm>
          <a:prstGeom prst="straightConnector1">
            <a:avLst/>
          </a:prstGeom>
          <a:ln w="952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F23BCAD6-5E6A-32A9-93EE-4CEF6090D788}"/>
              </a:ext>
            </a:extLst>
          </p:cNvPr>
          <p:cNvGrpSpPr/>
          <p:nvPr/>
        </p:nvGrpSpPr>
        <p:grpSpPr>
          <a:xfrm>
            <a:off x="7220238" y="3794153"/>
            <a:ext cx="3785381" cy="3701855"/>
            <a:chOff x="620537" y="77145"/>
            <a:chExt cx="581121" cy="630182"/>
          </a:xfrm>
        </p:grpSpPr>
        <p:pic>
          <p:nvPicPr>
            <p:cNvPr id="121" name="Picture 8" descr="Molecule Series Desk - Virco">
              <a:extLst>
                <a:ext uri="{FF2B5EF4-FFF2-40B4-BE49-F238E27FC236}">
                  <a16:creationId xmlns:a16="http://schemas.microsoft.com/office/drawing/2014/main" id="{ABCBD58C-3610-C7B9-29F2-30E6D74343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537" y="126206"/>
              <a:ext cx="581121" cy="581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6" descr="28 3D Wireless Gaming Illustrations - Free in PNG, BLEND, GLTF - IconScout">
              <a:extLst>
                <a:ext uri="{FF2B5EF4-FFF2-40B4-BE49-F238E27FC236}">
                  <a16:creationId xmlns:a16="http://schemas.microsoft.com/office/drawing/2014/main" id="{DBF56DD7-40D8-B4AA-F8B0-D80E2039FD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002787">
              <a:off x="784214" y="77145"/>
              <a:ext cx="253766" cy="247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3" name="Picture 59">
            <a:extLst>
              <a:ext uri="{FF2B5EF4-FFF2-40B4-BE49-F238E27FC236}">
                <a16:creationId xmlns:a16="http://schemas.microsoft.com/office/drawing/2014/main" id="{44E50F4B-2165-8CB7-75ED-468D26112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465" y="3045260"/>
            <a:ext cx="2851456" cy="2536013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id="126" name="椭圆 125">
            <a:extLst>
              <a:ext uri="{FF2B5EF4-FFF2-40B4-BE49-F238E27FC236}">
                <a16:creationId xmlns:a16="http://schemas.microsoft.com/office/drawing/2014/main" id="{61C89178-A759-8306-3875-1421CBBEB76A}"/>
              </a:ext>
            </a:extLst>
          </p:cNvPr>
          <p:cNvSpPr/>
          <p:nvPr/>
        </p:nvSpPr>
        <p:spPr>
          <a:xfrm>
            <a:off x="615474" y="4598665"/>
            <a:ext cx="910148" cy="8415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549F0E9A-85EC-ADFB-A6F4-BAD583C3A66E}"/>
              </a:ext>
            </a:extLst>
          </p:cNvPr>
          <p:cNvSpPr txBox="1"/>
          <p:nvPr/>
        </p:nvSpPr>
        <p:spPr>
          <a:xfrm>
            <a:off x="1684529" y="4196636"/>
            <a:ext cx="47281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Try to Grab the Gun</a:t>
            </a:r>
            <a:endParaRPr lang="zh-CN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" name="椭圆 1023">
            <a:extLst>
              <a:ext uri="{FF2B5EF4-FFF2-40B4-BE49-F238E27FC236}">
                <a16:creationId xmlns:a16="http://schemas.microsoft.com/office/drawing/2014/main" id="{BCA87455-9DD5-75D9-23C5-3BDB235539C5}"/>
              </a:ext>
            </a:extLst>
          </p:cNvPr>
          <p:cNvSpPr/>
          <p:nvPr/>
        </p:nvSpPr>
        <p:spPr>
          <a:xfrm>
            <a:off x="600503" y="7449701"/>
            <a:ext cx="965884" cy="9909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" name="文本框 1024">
            <a:extLst>
              <a:ext uri="{FF2B5EF4-FFF2-40B4-BE49-F238E27FC236}">
                <a16:creationId xmlns:a16="http://schemas.microsoft.com/office/drawing/2014/main" id="{B9368D3C-EA6C-BEAF-5686-5C6ABF8C038F}"/>
              </a:ext>
            </a:extLst>
          </p:cNvPr>
          <p:cNvSpPr txBox="1"/>
          <p:nvPr/>
        </p:nvSpPr>
        <p:spPr>
          <a:xfrm>
            <a:off x="1806080" y="6813485"/>
            <a:ext cx="63612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Move Around Randomly; </a:t>
            </a:r>
            <a:r>
              <a:rPr lang="en-US" altLang="zh-CN" sz="5400" dirty="0"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Try to Fire the Gun</a:t>
            </a:r>
            <a:endParaRPr lang="zh-CN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28" name="组合 1027">
            <a:extLst>
              <a:ext uri="{FF2B5EF4-FFF2-40B4-BE49-F238E27FC236}">
                <a16:creationId xmlns:a16="http://schemas.microsoft.com/office/drawing/2014/main" id="{A476A4F4-F980-661E-9567-88230CAAD93B}"/>
              </a:ext>
            </a:extLst>
          </p:cNvPr>
          <p:cNvGrpSpPr/>
          <p:nvPr/>
        </p:nvGrpSpPr>
        <p:grpSpPr>
          <a:xfrm>
            <a:off x="7414435" y="6938894"/>
            <a:ext cx="4172808" cy="2615204"/>
            <a:chOff x="913753" y="962199"/>
            <a:chExt cx="524560" cy="328755"/>
          </a:xfrm>
        </p:grpSpPr>
        <p:pic>
          <p:nvPicPr>
            <p:cNvPr id="1027" name="Picture 6" descr="28 3D Wireless Gaming Illustrations - Free in PNG, BLEND, GLTF - IconScout">
              <a:extLst>
                <a:ext uri="{FF2B5EF4-FFF2-40B4-BE49-F238E27FC236}">
                  <a16:creationId xmlns:a16="http://schemas.microsoft.com/office/drawing/2014/main" id="{E4DE9325-2BD8-1B95-1F2F-BBBAFFD955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216327" flipH="1">
              <a:off x="913753" y="969661"/>
              <a:ext cx="265097" cy="25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59">
              <a:extLst>
                <a:ext uri="{FF2B5EF4-FFF2-40B4-BE49-F238E27FC236}">
                  <a16:creationId xmlns:a16="http://schemas.microsoft.com/office/drawing/2014/main" id="{D8D44D59-A041-8A01-7DFF-A24053093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068666" y="962199"/>
              <a:ext cx="369647" cy="328755"/>
            </a:xfrm>
            <a:prstGeom prst="rect">
              <a:avLst/>
            </a:prstGeom>
            <a:ln>
              <a:noFill/>
              <a:prstDash val="solid"/>
            </a:ln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BFECA5EC-9994-2E3E-C7EA-81EEEB3F3D28}"/>
              </a:ext>
            </a:extLst>
          </p:cNvPr>
          <p:cNvGrpSpPr/>
          <p:nvPr/>
        </p:nvGrpSpPr>
        <p:grpSpPr>
          <a:xfrm>
            <a:off x="8383486" y="388744"/>
            <a:ext cx="3785381" cy="3701855"/>
            <a:chOff x="4330977" y="1339908"/>
            <a:chExt cx="1903428" cy="1861428"/>
          </a:xfrm>
        </p:grpSpPr>
        <p:pic>
          <p:nvPicPr>
            <p:cNvPr id="5" name="Picture 8" descr="Molecule Series Desk - Virco">
              <a:extLst>
                <a:ext uri="{FF2B5EF4-FFF2-40B4-BE49-F238E27FC236}">
                  <a16:creationId xmlns:a16="http://schemas.microsoft.com/office/drawing/2014/main" id="{5AD99182-D364-2621-61D7-8DF9C0CEC2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0977" y="1484824"/>
              <a:ext cx="1903428" cy="1716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28 3D Wireless Gaming Illustrations - Free in PNG, BLEND, GLTF - IconScout">
              <a:extLst>
                <a:ext uri="{FF2B5EF4-FFF2-40B4-BE49-F238E27FC236}">
                  <a16:creationId xmlns:a16="http://schemas.microsoft.com/office/drawing/2014/main" id="{C6B99979-C9E9-2790-2B13-30E5D90C3B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002787">
              <a:off x="4867091" y="1339908"/>
              <a:ext cx="831196" cy="732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1221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615</TotalTime>
  <Words>22</Words>
  <Application>Microsoft Office PowerPoint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正阳 朱</dc:creator>
  <cp:lastModifiedBy>正阳 朱</cp:lastModifiedBy>
  <cp:revision>19</cp:revision>
  <dcterms:created xsi:type="dcterms:W3CDTF">2025-02-28T01:34:06Z</dcterms:created>
  <dcterms:modified xsi:type="dcterms:W3CDTF">2025-05-24T15:19:28Z</dcterms:modified>
</cp:coreProperties>
</file>