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  <p:sldMasterId id="2147483660" r:id="rId2"/>
  </p:sldMasterIdLst>
  <p:notesMasterIdLst>
    <p:notesMasterId r:id="rId28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80" r:id="rId21"/>
    <p:sldId id="279" r:id="rId22"/>
    <p:sldId id="274" r:id="rId23"/>
    <p:sldId id="275" r:id="rId24"/>
    <p:sldId id="276" r:id="rId25"/>
    <p:sldId id="277" r:id="rId26"/>
    <p:sldId id="278" r:id="rId2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96" y="36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02.03.2025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400" b="0" i="0" u="none" strike="noStrike"/>
            </a:lvl1pPr>
          </a:lstStyle>
          <a:p>
            <a:pPr algn="l"/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400" b="0" i="0" u="none" strike="noStrike"/>
            </a:lvl1pPr>
          </a:lstStyle>
          <a:p>
            <a:pPr algn="l"/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400" b="0" i="0" u="none" strike="noStrike"/>
            </a:lvl1pPr>
          </a:lstStyle>
          <a:p>
            <a:pPr algn="l"/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400" b="0" i="0" u="none" strike="noStrike"/>
            </a:lvl1pPr>
          </a:lstStyle>
          <a:p>
            <a:pPr algn="l"/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400" b="0" i="0" u="none" strike="noStrike"/>
            </a:lvl1pPr>
          </a:lstStyle>
          <a:p>
            <a:pPr algn="l"/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400" b="0" i="0" u="none" strike="noStrike"/>
            </a:lvl1pPr>
          </a:lstStyle>
          <a:p>
            <a:pPr algn="l"/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400" b="0" i="0" u="none" strike="noStrike"/>
            </a:lvl1pPr>
          </a:lstStyle>
          <a:p>
            <a:pPr algn="l"/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400" b="0" i="0" u="none" strike="noStrike"/>
            </a:lvl1pPr>
          </a:lstStyle>
          <a:p>
            <a:pPr algn="l"/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400" b="0" i="0" u="none" strike="noStrike"/>
            </a:lvl1pPr>
          </a:lstStyle>
          <a:p>
            <a:pPr algn="l"/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400" b="0" i="0" u="none" strike="noStrike"/>
            </a:lvl1pPr>
          </a:lstStyle>
          <a:p>
            <a:pPr algn="l"/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0F9058-35BB-4D8A-70F1-D4DB477155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371EE69-AD12-5DCD-2F92-8804FFB0530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72B05B-5DEF-447A-429D-926DCB9469BF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D20D9A8E-4117-C52F-564B-561D6E484A2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C045138A-B97C-56AF-1584-BC3AF0C602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400" b="0" i="0" u="none" strike="noStrike"/>
            </a:lvl1pPr>
          </a:lstStyle>
          <a:p>
            <a:pPr algn="l"/>
            <a:endParaRPr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6F64E9-1401-D890-F05F-516F67F3447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2B8DB-17D2-4948-987E-B07F08E78D7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33703738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400" b="0" i="0" u="none" strike="noStrike"/>
            </a:lvl1pPr>
          </a:lstStyle>
          <a:p>
            <a:pPr algn="l"/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0A5877-E641-4718-2496-FAAD8053DF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6B2E1AE-1A6D-C438-94E7-F4978779EA0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2E7E0B-6E6A-80DA-700D-929A063F8D06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03816D86-5902-3EBA-1FA6-9B1D21C0D74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C20E1B42-9906-7B3C-853F-D790608B5A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400" b="0" i="0" u="none" strike="noStrike"/>
            </a:lvl1pPr>
          </a:lstStyle>
          <a:p>
            <a:pPr algn="l"/>
            <a:endParaRPr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BB2AA6-49B9-09A8-A022-EBCE427378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DDF520-BCBC-2F20-FF21-29AD83348F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33094354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400" b="0" i="0" u="none" strike="noStrike"/>
            </a:lvl1pPr>
          </a:lstStyle>
          <a:p>
            <a:pPr algn="l"/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400" b="0" i="0" u="none" strike="noStrike"/>
            </a:lvl1pPr>
          </a:lstStyle>
          <a:p>
            <a:pPr algn="l"/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400" b="0" i="0" u="none" strike="noStrike"/>
            </a:lvl1pPr>
          </a:lstStyle>
          <a:p>
            <a:pPr algn="l"/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400" b="0" i="0" u="none" strike="noStrike"/>
            </a:lvl1pPr>
          </a:lstStyle>
          <a:p>
            <a:pPr algn="l"/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400" b="0" i="0" u="none" strike="noStrike"/>
            </a:lvl1pPr>
          </a:lstStyle>
          <a:p>
            <a:pPr algn="l"/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400" b="0" i="0" u="none" strike="noStrike"/>
            </a:lvl1pPr>
          </a:lstStyle>
          <a:p>
            <a:pPr algn="l"/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400" b="0" i="0" u="none" strike="noStrike"/>
            </a:lvl1pPr>
          </a:lstStyle>
          <a:p>
            <a:pPr algn="l"/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400" b="0" i="0" u="none" strike="noStrike"/>
            </a:lvl1pPr>
          </a:lstStyle>
          <a:p>
            <a:pPr algn="l"/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400" b="0" i="0" u="none" strike="noStrike"/>
            </a:lvl1pPr>
          </a:lstStyle>
          <a:p>
            <a:pPr algn="l"/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400" b="0" i="0" u="none" strike="noStrike"/>
            </a:lvl1pPr>
          </a:lstStyle>
          <a:p>
            <a:pPr algn="l"/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400" b="0" i="0" u="none" strike="noStrike"/>
            </a:lvl1pPr>
          </a:lstStyle>
          <a:p>
            <a:pPr algn="l"/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400" b="0" i="0" u="none" strike="noStrike"/>
            </a:lvl1pPr>
          </a:lstStyle>
          <a:p>
            <a:pPr algn="l"/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幻灯片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30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" name="Shape 31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4" name="Shape 3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" name="Shape 3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" name="Shape 3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和竖排文字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4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0" name="Shape 50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1" name="Shape 5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2" name="Shape 5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3" name="Shape 5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竖排标题与文本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15"/>
          <p:cNvSpPr txBox="1">
            <a:spLocks noGrp="1"/>
          </p:cNvSpPr>
          <p:nvPr>
            <p:ph type="title"/>
          </p:nvPr>
        </p:nvSpPr>
        <p:spPr>
          <a:xfrm rot="5400000">
            <a:off x="5350073" y="1467445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6" name="Shape 16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80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7" name="Shape 1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8" name="Shape 1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9" name="Shape 1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body" sz="quarter" idx="1"/>
          </p:nvPr>
        </p:nvSpPr>
        <p:spPr>
          <a:xfrm>
            <a:off x="1155700" y="2825750"/>
            <a:ext cx="9880600" cy="10033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ctr">
              <a:lnSpc>
                <a:spcPct val="116666"/>
              </a:lnSpc>
              <a:defRPr sz="5400" b="1" i="0" u="none" strike="noStrike" spc="0">
                <a:solidFill>
                  <a:srgbClr val="000000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body" sz="quarter" idx="2" hasCustomPrompt="1"/>
          </p:nvPr>
        </p:nvSpPr>
        <p:spPr>
          <a:xfrm>
            <a:off x="105743" y="939736"/>
            <a:ext cx="3876564" cy="6477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3400" b="1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indent="0" algn="l">
              <a:lnSpc>
                <a:spcPct val="125000"/>
              </a:lnSpc>
            </a:pPr>
            <a:r>
              <a:rPr lang="en-US" sz="3400" b="1" i="0" u="none" strike="noStrike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xxxxxx</a:t>
            </a:r>
          </a:p>
        </p:txBody>
      </p:sp>
      <p:sp>
        <p:nvSpPr>
          <p:cNvPr id="3" name="AutoShape 3"/>
          <p:cNvSpPr>
            <a:spLocks noGrp="1"/>
          </p:cNvSpPr>
          <p:nvPr>
            <p:ph type="body" sz="quarter" idx="3" hasCustomPrompt="1"/>
          </p:nvPr>
        </p:nvSpPr>
        <p:spPr>
          <a:xfrm>
            <a:off x="171307" y="76136"/>
            <a:ext cx="7810500" cy="7747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4500" b="1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indent="0" algn="l">
              <a:lnSpc>
                <a:spcPct val="112500"/>
              </a:lnSpc>
            </a:pPr>
            <a:r>
              <a:rPr lang="en-US" sz="4500" b="1" i="0" u="none" strike="noStrike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2.1 Python xxx</a:t>
            </a:r>
          </a:p>
        </p:txBody>
      </p:sp>
      <p:sp>
        <p:nvSpPr>
          <p:cNvPr id="4" name="AutoShape 4"/>
          <p:cNvSpPr>
            <a:spLocks noGrp="1"/>
          </p:cNvSpPr>
          <p:nvPr>
            <p:ph type="body" sz="quarter" idx="4" hasCustomPrompt="1"/>
          </p:nvPr>
        </p:nvSpPr>
        <p:spPr>
          <a:xfrm>
            <a:off x="4228793" y="1075629"/>
            <a:ext cx="7301144" cy="393700"/>
          </a:xfrm>
          <a:prstGeom prst="rect">
            <a:avLst/>
          </a:prstGeom>
          <a:solidFill>
            <a:srgbClr val="E7E7E7">
              <a:alpha val="100000"/>
            </a:srgbClr>
          </a:solidFill>
          <a:ln w="12700" cap="flat" cmpd="sng">
            <a:noFill/>
            <a:prstDash val="solid"/>
            <a:round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2100" b="1" i="0" u="none" strike="noStrike" spc="0">
                <a:solidFill>
                  <a:srgbClr val="1F2329">
                    <a:alpha val="100000"/>
                  </a:srgbClr>
                </a:solidFill>
                <a:latin typeface="Consolas"/>
              </a:defRPr>
            </a:lvl1pPr>
          </a:lstStyle>
          <a:p>
            <a:pPr indent="0" algn="l">
              <a:lnSpc>
                <a:spcPct val="125000"/>
              </a:lnSpc>
            </a:pPr>
            <a:r>
              <a:rPr lang="en-US" sz="2100" b="1" i="0" u="none" strike="noStrike">
                <a:solidFill>
                  <a:srgbClr val="1F2329"/>
                </a:solidFill>
                <a:latin typeface="Consolas"/>
                <a:ea typeface="Consolas"/>
                <a:cs typeface="Consolas"/>
                <a:sym typeface="Consolas"/>
              </a:rPr>
              <a:t>[expression for item in iterable if condition]</a:t>
            </a:r>
          </a:p>
        </p:txBody>
      </p:sp>
      <p:sp>
        <p:nvSpPr>
          <p:cNvPr id="5" name="AutoShape 5"/>
          <p:cNvSpPr>
            <a:spLocks noGrp="1"/>
          </p:cNvSpPr>
          <p:nvPr>
            <p:ph type="body" sz="quarter" idx="5" hasCustomPrompt="1"/>
          </p:nvPr>
        </p:nvSpPr>
        <p:spPr>
          <a:xfrm>
            <a:off x="171307" y="1905000"/>
            <a:ext cx="11358631" cy="2438400"/>
          </a:xfrm>
          <a:prstGeom prst="rect">
            <a:avLst/>
          </a:prstGeom>
          <a:noFill/>
          <a:ln w="12700">
            <a:noFill/>
            <a:prstDash val="solid"/>
          </a:ln>
          <a:effectLst/>
        </p:spPr>
        <p:txBody>
          <a:bodyPr lIns="0" tIns="0" rIns="0" bIns="0" anchor="ctr" anchorCtr="1">
            <a:noAutofit/>
          </a:bodyPr>
          <a:lstStyle>
            <a:lvl1pPr algn="l">
              <a:lnSpc>
                <a:spcPct val="125000"/>
              </a:lnSpc>
              <a:defRPr sz="3200" b="0" i="0" u="none" strike="noStrike" spc="0">
                <a:solidFill>
                  <a:srgbClr val="1F2329">
                    <a:alpha val="100000"/>
                  </a:srgbClr>
                </a:solidFill>
                <a:highlight>
                  <a:srgbClr val="FFFFFF">
                    <a:alpha val="0"/>
                  </a:srgbClr>
                </a:highlight>
                <a:latin typeface="Times New Roman"/>
              </a:defRPr>
            </a:lvl1pPr>
          </a:lstStyle>
          <a:p>
            <a:pPr indent="0" algn="l">
              <a:lnSpc>
                <a:spcPct val="125000"/>
              </a:lnSpc>
            </a:pPr>
            <a:r>
              <a:rPr lang="en-US" sz="3200" b="0" i="0" u="none" strike="noStrike">
                <a:solidFill>
                  <a:srgbClr val="1F2329"/>
                </a:solidFill>
                <a:highlight>
                  <a:srgbClr val="FFFFFF">
                    <a:alpha val="0"/>
                  </a:srgbClr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列表推导器（List Comprehension）是Python中一种简洁且高效的方式，用于创建列表。</a:t>
            </a:r>
          </a:p>
          <a:p>
            <a:pPr indent="0" algn="l">
              <a:lnSpc>
                <a:spcPct val="125000"/>
              </a:lnSpc>
            </a:pPr>
            <a:r>
              <a:rPr lang="en-US" sz="3200" b="0" i="0" u="none" strike="noStrike">
                <a:solidFill>
                  <a:srgbClr val="1F2329"/>
                </a:solidFill>
                <a:highlight>
                  <a:srgbClr val="FFFFFF">
                    <a:alpha val="0"/>
                  </a:srgbClr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它的语法比传统的 for 循环更简洁，代码可读性更高，特别适合在算法竞赛中快速生成数据或进行数据转换。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body" sz="quarter" idx="6" hasCustomPrompt="1"/>
          </p:nvPr>
        </p:nvSpPr>
        <p:spPr>
          <a:xfrm>
            <a:off x="105743" y="939736"/>
            <a:ext cx="3876564" cy="6477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3400" b="1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indent="0" algn="l">
              <a:lnSpc>
                <a:spcPct val="125000"/>
              </a:lnSpc>
            </a:pPr>
            <a:r>
              <a:rPr lang="en-US" sz="3400" b="1" i="0" u="none" strike="noStrike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xxxxxx</a:t>
            </a:r>
          </a:p>
        </p:txBody>
      </p:sp>
      <p:sp>
        <p:nvSpPr>
          <p:cNvPr id="3" name="AutoShape 3"/>
          <p:cNvSpPr>
            <a:spLocks noGrp="1"/>
          </p:cNvSpPr>
          <p:nvPr>
            <p:ph type="body" sz="quarter" idx="7" hasCustomPrompt="1"/>
          </p:nvPr>
        </p:nvSpPr>
        <p:spPr>
          <a:xfrm>
            <a:off x="171307" y="76136"/>
            <a:ext cx="7810500" cy="7747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4500" b="1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indent="0" algn="l">
              <a:lnSpc>
                <a:spcPct val="112500"/>
              </a:lnSpc>
            </a:pPr>
            <a:r>
              <a:rPr lang="en-US" sz="4500" b="1" i="0" u="none" strike="noStrike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2.1 Python xxx</a:t>
            </a:r>
          </a:p>
        </p:txBody>
      </p:sp>
      <p:sp>
        <p:nvSpPr>
          <p:cNvPr id="4" name="AutoShape 4"/>
          <p:cNvSpPr>
            <a:spLocks noGrp="1"/>
          </p:cNvSpPr>
          <p:nvPr>
            <p:ph type="body" sz="quarter" idx="8" hasCustomPrompt="1"/>
          </p:nvPr>
        </p:nvSpPr>
        <p:spPr>
          <a:xfrm>
            <a:off x="4228793" y="1075629"/>
            <a:ext cx="7301144" cy="393700"/>
          </a:xfrm>
          <a:prstGeom prst="rect">
            <a:avLst/>
          </a:prstGeom>
          <a:solidFill>
            <a:srgbClr val="E7E7E7">
              <a:alpha val="100000"/>
            </a:srgbClr>
          </a:solidFill>
          <a:ln w="12700" cap="flat" cmpd="sng">
            <a:noFill/>
            <a:prstDash val="solid"/>
            <a:round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2100" b="1" i="0" u="none" strike="noStrike" spc="0">
                <a:solidFill>
                  <a:srgbClr val="1F2329">
                    <a:alpha val="100000"/>
                  </a:srgbClr>
                </a:solidFill>
                <a:latin typeface="Consolas"/>
              </a:defRPr>
            </a:lvl1pPr>
          </a:lstStyle>
          <a:p>
            <a:pPr indent="0" algn="l">
              <a:lnSpc>
                <a:spcPct val="125000"/>
              </a:lnSpc>
            </a:pPr>
            <a:r>
              <a:rPr lang="en-US" sz="2100" b="1" i="0" u="none" strike="noStrike">
                <a:solidFill>
                  <a:srgbClr val="1F2329"/>
                </a:solidFill>
                <a:latin typeface="Consolas"/>
                <a:ea typeface="Consolas"/>
                <a:cs typeface="Consolas"/>
                <a:sym typeface="Consolas"/>
              </a:rPr>
              <a:t>[expression for item in iterable if condition]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body" sz="quarter" idx="9"/>
          </p:nvPr>
        </p:nvSpPr>
        <p:spPr>
          <a:xfrm>
            <a:off x="635000" y="787400"/>
            <a:ext cx="5256743" cy="14859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3800" b="1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id="3" name="AutoShape 3"/>
          <p:cNvSpPr>
            <a:spLocks noGrp="1"/>
          </p:cNvSpPr>
          <p:nvPr>
            <p:ph type="body" sz="quarter" idx="10" hasCustomPrompt="1"/>
          </p:nvPr>
        </p:nvSpPr>
        <p:spPr>
          <a:xfrm>
            <a:off x="5891743" y="845441"/>
            <a:ext cx="896343" cy="635000"/>
          </a:xfrm>
          <a:prstGeom prst="rect">
            <a:avLst/>
          </a:prstGeom>
          <a:noFill/>
          <a:ln w="127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3200" b="1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indent="0" algn="l">
              <a:lnSpc>
                <a:spcPct val="125000"/>
              </a:lnSpc>
            </a:pPr>
            <a:r>
              <a:rPr lang="en-US" sz="3200" b="1" i="0" u="none" strike="noStrike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01</a:t>
            </a:r>
          </a:p>
        </p:txBody>
      </p:sp>
      <p:sp>
        <p:nvSpPr>
          <p:cNvPr id="4" name="AutoShape 4"/>
          <p:cNvSpPr>
            <a:spLocks noGrp="1"/>
          </p:cNvSpPr>
          <p:nvPr>
            <p:ph type="body" sz="quarter" idx="11" hasCustomPrompt="1"/>
          </p:nvPr>
        </p:nvSpPr>
        <p:spPr>
          <a:xfrm>
            <a:off x="5891743" y="2328926"/>
            <a:ext cx="896343" cy="635000"/>
          </a:xfrm>
          <a:prstGeom prst="rect">
            <a:avLst/>
          </a:prstGeom>
          <a:noFill/>
          <a:ln w="127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3200" b="1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indent="0" algn="l">
              <a:lnSpc>
                <a:spcPct val="125000"/>
              </a:lnSpc>
            </a:pPr>
            <a:r>
              <a:rPr lang="en-US" sz="3200" b="1" i="0" u="none" strike="noStrike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02</a:t>
            </a:r>
          </a:p>
        </p:txBody>
      </p:sp>
      <p:sp>
        <p:nvSpPr>
          <p:cNvPr id="5" name="AutoShape 5"/>
          <p:cNvSpPr>
            <a:spLocks noGrp="1"/>
          </p:cNvSpPr>
          <p:nvPr>
            <p:ph type="body" sz="quarter" idx="12" hasCustomPrompt="1"/>
          </p:nvPr>
        </p:nvSpPr>
        <p:spPr>
          <a:xfrm>
            <a:off x="5891743" y="3764257"/>
            <a:ext cx="896343" cy="635000"/>
          </a:xfrm>
          <a:prstGeom prst="rect">
            <a:avLst/>
          </a:prstGeom>
          <a:noFill/>
          <a:ln w="127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3200" b="1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indent="0" algn="l">
              <a:lnSpc>
                <a:spcPct val="125000"/>
              </a:lnSpc>
            </a:pPr>
            <a:r>
              <a:rPr lang="en-US" sz="3200" b="1" i="0" u="none" strike="noStrike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03</a:t>
            </a:r>
          </a:p>
        </p:txBody>
      </p:sp>
      <p:sp>
        <p:nvSpPr>
          <p:cNvPr id="6" name="AutoShape 6"/>
          <p:cNvSpPr>
            <a:spLocks noGrp="1"/>
          </p:cNvSpPr>
          <p:nvPr>
            <p:ph type="body" sz="quarter" idx="13" hasCustomPrompt="1"/>
          </p:nvPr>
        </p:nvSpPr>
        <p:spPr>
          <a:xfrm>
            <a:off x="5891743" y="5220906"/>
            <a:ext cx="896343" cy="635000"/>
          </a:xfrm>
          <a:prstGeom prst="rect">
            <a:avLst/>
          </a:prstGeom>
          <a:noFill/>
          <a:ln w="127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3200" b="1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indent="0" algn="l">
              <a:lnSpc>
                <a:spcPct val="125000"/>
              </a:lnSpc>
            </a:pPr>
            <a:r>
              <a:rPr lang="en-US" sz="3200" b="1" i="0" u="none" strike="noStrike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04</a:t>
            </a:r>
          </a:p>
        </p:txBody>
      </p:sp>
      <p:sp>
        <p:nvSpPr>
          <p:cNvPr id="7" name="AutoShape 7"/>
          <p:cNvSpPr>
            <a:spLocks noGrp="1"/>
          </p:cNvSpPr>
          <p:nvPr>
            <p:ph type="body" sz="quarter" idx="14"/>
          </p:nvPr>
        </p:nvSpPr>
        <p:spPr>
          <a:xfrm>
            <a:off x="6788086" y="1240031"/>
            <a:ext cx="4648200" cy="279400"/>
          </a:xfrm>
          <a:prstGeom prst="rect">
            <a:avLst/>
          </a:prstGeom>
          <a:noFill/>
          <a:ln w="127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1400" b="0" i="0" u="none" strike="noStrike" spc="0">
                <a:solidFill>
                  <a:srgbClr val="9B9EA2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id="8" name="AutoShape 8"/>
          <p:cNvSpPr>
            <a:spLocks noGrp="1"/>
          </p:cNvSpPr>
          <p:nvPr>
            <p:ph type="body" sz="quarter" idx="15"/>
          </p:nvPr>
        </p:nvSpPr>
        <p:spPr>
          <a:xfrm>
            <a:off x="6788086" y="2704466"/>
            <a:ext cx="4648200" cy="279400"/>
          </a:xfrm>
          <a:prstGeom prst="rect">
            <a:avLst/>
          </a:prstGeom>
          <a:noFill/>
          <a:ln w="127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1400" b="0" i="0" u="none" strike="noStrike" spc="0">
                <a:solidFill>
                  <a:srgbClr val="9B9EA2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id="9" name="AutoShape 9"/>
          <p:cNvSpPr>
            <a:spLocks noGrp="1"/>
          </p:cNvSpPr>
          <p:nvPr>
            <p:ph type="body" sz="quarter" idx="16"/>
          </p:nvPr>
        </p:nvSpPr>
        <p:spPr>
          <a:xfrm>
            <a:off x="6788086" y="4139797"/>
            <a:ext cx="4648200" cy="279400"/>
          </a:xfrm>
          <a:prstGeom prst="rect">
            <a:avLst/>
          </a:prstGeom>
          <a:noFill/>
          <a:ln w="127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1400" b="0" i="0" u="none" strike="noStrike" spc="0">
                <a:solidFill>
                  <a:srgbClr val="9B9EA2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id="10" name="AutoShape 10"/>
          <p:cNvSpPr>
            <a:spLocks noGrp="1"/>
          </p:cNvSpPr>
          <p:nvPr>
            <p:ph type="body" sz="quarter" idx="17"/>
          </p:nvPr>
        </p:nvSpPr>
        <p:spPr>
          <a:xfrm>
            <a:off x="6788086" y="5575129"/>
            <a:ext cx="4648200" cy="279400"/>
          </a:xfrm>
          <a:prstGeom prst="rect">
            <a:avLst/>
          </a:prstGeom>
          <a:noFill/>
          <a:ln w="127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1400" b="0" i="0" u="none" strike="noStrike" spc="0">
                <a:solidFill>
                  <a:srgbClr val="9B9EA2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id="11" name="AutoShape 11"/>
          <p:cNvSpPr>
            <a:spLocks noGrp="1"/>
          </p:cNvSpPr>
          <p:nvPr>
            <p:ph type="body" sz="quarter" idx="18"/>
          </p:nvPr>
        </p:nvSpPr>
        <p:spPr>
          <a:xfrm>
            <a:off x="6788086" y="5150165"/>
            <a:ext cx="4648200" cy="317500"/>
          </a:xfrm>
          <a:prstGeom prst="rect">
            <a:avLst/>
          </a:prstGeom>
          <a:noFill/>
          <a:ln w="127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id="12" name="AutoShape 12"/>
          <p:cNvSpPr>
            <a:spLocks noGrp="1"/>
          </p:cNvSpPr>
          <p:nvPr>
            <p:ph type="body" sz="quarter" idx="19"/>
          </p:nvPr>
        </p:nvSpPr>
        <p:spPr>
          <a:xfrm>
            <a:off x="6788086" y="796018"/>
            <a:ext cx="4648200" cy="317500"/>
          </a:xfrm>
          <a:prstGeom prst="rect">
            <a:avLst/>
          </a:prstGeom>
          <a:noFill/>
          <a:ln w="127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id="13" name="AutoShape 13"/>
          <p:cNvSpPr>
            <a:spLocks noGrp="1"/>
          </p:cNvSpPr>
          <p:nvPr>
            <p:ph type="body" sz="quarter" idx="20"/>
          </p:nvPr>
        </p:nvSpPr>
        <p:spPr>
          <a:xfrm>
            <a:off x="6788086" y="2279503"/>
            <a:ext cx="4648200" cy="317500"/>
          </a:xfrm>
          <a:prstGeom prst="rect">
            <a:avLst/>
          </a:prstGeom>
          <a:noFill/>
          <a:ln w="127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id="14" name="AutoShape 14"/>
          <p:cNvSpPr>
            <a:spLocks noGrp="1"/>
          </p:cNvSpPr>
          <p:nvPr>
            <p:ph type="body" sz="quarter" idx="21"/>
          </p:nvPr>
        </p:nvSpPr>
        <p:spPr>
          <a:xfrm>
            <a:off x="6788086" y="3714834"/>
            <a:ext cx="4648200" cy="317500"/>
          </a:xfrm>
          <a:prstGeom prst="rect">
            <a:avLst/>
          </a:prstGeom>
          <a:noFill/>
          <a:ln w="127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nector 2"/>
          <p:cNvCxnSpPr/>
          <p:nvPr/>
        </p:nvCxnSpPr>
        <p:spPr>
          <a:xfrm rot="5399999" flipV="1">
            <a:off x="5672879" y="5482375"/>
            <a:ext cx="863600" cy="12700"/>
          </a:xfrm>
          <a:prstGeom prst="line">
            <a:avLst/>
          </a:prstGeom>
          <a:solidFill>
            <a:srgbClr val="DEE0E3">
              <a:alpha val="100000"/>
            </a:srgbClr>
          </a:solidFill>
          <a:ln w="12700">
            <a:solidFill>
              <a:srgbClr val="DEE0E3">
                <a:alpha val="100000"/>
              </a:srgbClr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3" name="AutoShape 3"/>
          <p:cNvSpPr>
            <a:spLocks noGrp="1"/>
          </p:cNvSpPr>
          <p:nvPr>
            <p:ph type="body" sz="quarter" idx="22"/>
          </p:nvPr>
        </p:nvSpPr>
        <p:spPr>
          <a:xfrm>
            <a:off x="6316558" y="4904525"/>
            <a:ext cx="5125239" cy="3175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id="4" name="AutoShape 4"/>
          <p:cNvSpPr>
            <a:spLocks noGrp="1"/>
          </p:cNvSpPr>
          <p:nvPr>
            <p:ph type="body" sz="quarter" idx="23"/>
          </p:nvPr>
        </p:nvSpPr>
        <p:spPr>
          <a:xfrm>
            <a:off x="635000" y="4853725"/>
            <a:ext cx="5257800" cy="6350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3200" b="1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id="5" name="AutoShape 5"/>
          <p:cNvSpPr>
            <a:spLocks noGrp="1"/>
          </p:cNvSpPr>
          <p:nvPr>
            <p:ph type="pic" sz="quarter" idx="24"/>
          </p:nvPr>
        </p:nvSpPr>
        <p:spPr>
          <a:xfrm>
            <a:off x="762000" y="762000"/>
            <a:ext cx="10668000" cy="3708400"/>
          </a:xfrm>
          <a:prstGeom prst="roundRect">
            <a:avLst>
              <a:gd name="adj" fmla="val 3424"/>
            </a:avLst>
          </a:prstGeom>
          <a:solidFill>
            <a:srgbClr val="DEE0E3">
              <a:alpha val="100000"/>
            </a:srgbClr>
          </a:solidFill>
          <a:ln>
            <a:noFill/>
            <a:prstDash val="solid"/>
          </a:ln>
          <a:effectLst/>
        </p:spPr>
        <p:txBody>
          <a:bodyPr lIns="63500" tIns="63500" rIns="63500" bIns="63500" anchor="ctr">
            <a:noAutofit/>
          </a:bodyPr>
          <a:lstStyle>
            <a:lvl1pPr algn="ctr"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body" sz="quarter" idx="25"/>
          </p:nvPr>
        </p:nvSpPr>
        <p:spPr>
          <a:xfrm>
            <a:off x="635000" y="5588000"/>
            <a:ext cx="5257800" cy="3175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id="3" name="AutoShape 3"/>
          <p:cNvSpPr>
            <a:spLocks noGrp="1"/>
          </p:cNvSpPr>
          <p:nvPr>
            <p:ph type="body" sz="quarter" idx="26"/>
          </p:nvPr>
        </p:nvSpPr>
        <p:spPr>
          <a:xfrm>
            <a:off x="6172200" y="5588000"/>
            <a:ext cx="5257800" cy="3175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id="4" name="AutoShape 4"/>
          <p:cNvSpPr>
            <a:spLocks noGrp="1"/>
          </p:cNvSpPr>
          <p:nvPr>
            <p:ph type="body" sz="quarter" idx="27"/>
          </p:nvPr>
        </p:nvSpPr>
        <p:spPr>
          <a:xfrm>
            <a:off x="635000" y="749300"/>
            <a:ext cx="10919218" cy="6350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3200" b="1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id="5" name="AutoShape 5"/>
          <p:cNvSpPr>
            <a:spLocks noGrp="1"/>
          </p:cNvSpPr>
          <p:nvPr>
            <p:ph type="pic" sz="quarter" idx="28"/>
          </p:nvPr>
        </p:nvSpPr>
        <p:spPr>
          <a:xfrm>
            <a:off x="762000" y="1886287"/>
            <a:ext cx="5130800" cy="3662849"/>
          </a:xfrm>
          <a:prstGeom prst="roundRect">
            <a:avLst>
              <a:gd name="adj" fmla="val 2773"/>
            </a:avLst>
          </a:prstGeom>
          <a:solidFill>
            <a:srgbClr val="DEE0E3">
              <a:alpha val="100000"/>
            </a:srgbClr>
          </a:solidFill>
          <a:ln>
            <a:noFill/>
            <a:prstDash val="solid"/>
          </a:ln>
          <a:effectLst/>
        </p:spPr>
        <p:txBody>
          <a:bodyPr lIns="63500" tIns="63500" rIns="63500" bIns="63500" anchor="ctr">
            <a:noAutofit/>
          </a:bodyPr>
          <a:lstStyle>
            <a:lvl1pPr algn="ctr"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id="6" name="AutoShape 6"/>
          <p:cNvSpPr>
            <a:spLocks noGrp="1"/>
          </p:cNvSpPr>
          <p:nvPr>
            <p:ph type="pic" sz="quarter" idx="29"/>
          </p:nvPr>
        </p:nvSpPr>
        <p:spPr>
          <a:xfrm>
            <a:off x="6299200" y="1886287"/>
            <a:ext cx="5130800" cy="3662849"/>
          </a:xfrm>
          <a:prstGeom prst="roundRect">
            <a:avLst>
              <a:gd name="adj" fmla="val 2773"/>
            </a:avLst>
          </a:prstGeom>
          <a:solidFill>
            <a:srgbClr val="DEE0E3">
              <a:alpha val="100000"/>
            </a:srgbClr>
          </a:solidFill>
          <a:ln>
            <a:noFill/>
            <a:prstDash val="solid"/>
          </a:ln>
          <a:effectLst/>
        </p:spPr>
        <p:txBody>
          <a:bodyPr lIns="63500" tIns="63500" rIns="63500" bIns="63500" anchor="ctr">
            <a:noAutofit/>
          </a:bodyPr>
          <a:lstStyle>
            <a:lvl1pPr algn="ctr"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body" sz="quarter" idx="30"/>
          </p:nvPr>
        </p:nvSpPr>
        <p:spPr>
          <a:xfrm>
            <a:off x="635000" y="2781300"/>
            <a:ext cx="3835400" cy="12446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3200" b="1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id="3" name="AutoShape 3"/>
          <p:cNvSpPr>
            <a:spLocks noGrp="1"/>
          </p:cNvSpPr>
          <p:nvPr>
            <p:ph type="body" sz="quarter" idx="31"/>
          </p:nvPr>
        </p:nvSpPr>
        <p:spPr>
          <a:xfrm>
            <a:off x="9336835" y="5427090"/>
            <a:ext cx="2108929" cy="6223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id="4" name="AutoShape 4"/>
          <p:cNvSpPr>
            <a:spLocks noGrp="1"/>
          </p:cNvSpPr>
          <p:nvPr>
            <p:ph type="body" sz="quarter" idx="32"/>
          </p:nvPr>
        </p:nvSpPr>
        <p:spPr>
          <a:xfrm>
            <a:off x="7012027" y="5427090"/>
            <a:ext cx="2108929" cy="6223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id="5" name="AutoShape 5"/>
          <p:cNvSpPr>
            <a:spLocks noGrp="1"/>
          </p:cNvSpPr>
          <p:nvPr>
            <p:ph type="body" sz="quarter" idx="33"/>
          </p:nvPr>
        </p:nvSpPr>
        <p:spPr>
          <a:xfrm>
            <a:off x="4674519" y="5427090"/>
            <a:ext cx="2108929" cy="6223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id="6" name="AutoShape 6"/>
          <p:cNvSpPr>
            <a:spLocks noGrp="1"/>
          </p:cNvSpPr>
          <p:nvPr>
            <p:ph type="pic" sz="quarter" idx="34"/>
          </p:nvPr>
        </p:nvSpPr>
        <p:spPr>
          <a:xfrm>
            <a:off x="4826000" y="730847"/>
            <a:ext cx="1955800" cy="4699000"/>
          </a:xfrm>
          <a:prstGeom prst="roundRect">
            <a:avLst>
              <a:gd name="adj" fmla="val 3896"/>
            </a:avLst>
          </a:prstGeom>
          <a:solidFill>
            <a:srgbClr val="DEE0E3">
              <a:alpha val="100000"/>
            </a:srgbClr>
          </a:solidFill>
          <a:ln>
            <a:noFill/>
            <a:prstDash val="solid"/>
          </a:ln>
          <a:effectLst/>
        </p:spPr>
        <p:txBody>
          <a:bodyPr lIns="63500" tIns="63500" rIns="63500" bIns="63500" anchor="ctr">
            <a:noAutofit/>
          </a:bodyPr>
          <a:lstStyle>
            <a:lvl1pPr algn="ctr"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id="7" name="AutoShape 7"/>
          <p:cNvSpPr>
            <a:spLocks noGrp="1"/>
          </p:cNvSpPr>
          <p:nvPr>
            <p:ph type="pic" sz="quarter" idx="35"/>
          </p:nvPr>
        </p:nvSpPr>
        <p:spPr>
          <a:xfrm>
            <a:off x="7162800" y="730847"/>
            <a:ext cx="1955800" cy="4699000"/>
          </a:xfrm>
          <a:prstGeom prst="roundRect">
            <a:avLst>
              <a:gd name="adj" fmla="val 3896"/>
            </a:avLst>
          </a:prstGeom>
          <a:solidFill>
            <a:srgbClr val="DEE0E3">
              <a:alpha val="100000"/>
            </a:srgbClr>
          </a:solidFill>
          <a:ln>
            <a:noFill/>
            <a:prstDash val="solid"/>
          </a:ln>
          <a:effectLst/>
        </p:spPr>
        <p:txBody>
          <a:bodyPr lIns="63500" tIns="63500" rIns="63500" bIns="63500" anchor="ctr">
            <a:noAutofit/>
          </a:bodyPr>
          <a:lstStyle>
            <a:lvl1pPr algn="ctr"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id="8" name="AutoShape 8"/>
          <p:cNvSpPr>
            <a:spLocks noGrp="1"/>
          </p:cNvSpPr>
          <p:nvPr>
            <p:ph type="pic" sz="quarter" idx="36"/>
          </p:nvPr>
        </p:nvSpPr>
        <p:spPr>
          <a:xfrm>
            <a:off x="9486900" y="730847"/>
            <a:ext cx="1955800" cy="4699000"/>
          </a:xfrm>
          <a:prstGeom prst="roundRect">
            <a:avLst>
              <a:gd name="adj" fmla="val 3896"/>
            </a:avLst>
          </a:prstGeom>
          <a:solidFill>
            <a:srgbClr val="DEE0E3">
              <a:alpha val="100000"/>
            </a:srgbClr>
          </a:solidFill>
          <a:ln>
            <a:noFill/>
            <a:prstDash val="solid"/>
          </a:ln>
          <a:effectLst/>
        </p:spPr>
        <p:txBody>
          <a:bodyPr lIns="63500" tIns="63500" rIns="63500" bIns="63500" anchor="ctr">
            <a:noAutofit/>
          </a:bodyPr>
          <a:lstStyle>
            <a:lvl1pPr algn="ctr"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和内容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5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" name="Shape 5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0" name="Shape 5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1" name="Shape 5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2" name="Shape 5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body" sz="quarter" idx="37"/>
          </p:nvPr>
        </p:nvSpPr>
        <p:spPr>
          <a:xfrm>
            <a:off x="638697" y="749300"/>
            <a:ext cx="10922000" cy="6350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3200" b="1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id="3" name="AutoShape 3"/>
          <p:cNvSpPr>
            <a:spLocks noGrp="1"/>
          </p:cNvSpPr>
          <p:nvPr>
            <p:ph type="pic" sz="quarter" idx="38"/>
          </p:nvPr>
        </p:nvSpPr>
        <p:spPr>
          <a:xfrm>
            <a:off x="762000" y="2140287"/>
            <a:ext cx="1524000" cy="1524000"/>
          </a:xfrm>
          <a:prstGeom prst="roundRect">
            <a:avLst>
              <a:gd name="adj" fmla="val 5000"/>
            </a:avLst>
          </a:prstGeom>
          <a:solidFill>
            <a:srgbClr val="DEE0E3">
              <a:alpha val="100000"/>
            </a:srgbClr>
          </a:solidFill>
          <a:ln>
            <a:noFill/>
            <a:prstDash val="solid"/>
          </a:ln>
          <a:effectLst/>
        </p:spPr>
        <p:txBody>
          <a:bodyPr lIns="63500" tIns="63500" rIns="63500" bIns="63500" anchor="ctr">
            <a:noAutofit/>
          </a:bodyPr>
          <a:lstStyle>
            <a:lvl1pPr algn="ctr"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id="4" name="AutoShape 4"/>
          <p:cNvSpPr>
            <a:spLocks noGrp="1"/>
          </p:cNvSpPr>
          <p:nvPr>
            <p:ph type="pic" sz="quarter" idx="39"/>
          </p:nvPr>
        </p:nvSpPr>
        <p:spPr>
          <a:xfrm>
            <a:off x="6248400" y="2140287"/>
            <a:ext cx="1524000" cy="1524000"/>
          </a:xfrm>
          <a:prstGeom prst="roundRect">
            <a:avLst>
              <a:gd name="adj" fmla="val 5000"/>
            </a:avLst>
          </a:prstGeom>
          <a:solidFill>
            <a:srgbClr val="DEE0E3">
              <a:alpha val="100000"/>
            </a:srgbClr>
          </a:solidFill>
          <a:ln>
            <a:noFill/>
            <a:prstDash val="solid"/>
          </a:ln>
          <a:effectLst/>
        </p:spPr>
        <p:txBody>
          <a:bodyPr lIns="63500" tIns="63500" rIns="63500" bIns="63500" anchor="ctr">
            <a:noAutofit/>
          </a:bodyPr>
          <a:lstStyle>
            <a:lvl1pPr algn="ctr"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id="5" name="AutoShape 5"/>
          <p:cNvSpPr>
            <a:spLocks noGrp="1"/>
          </p:cNvSpPr>
          <p:nvPr>
            <p:ph type="pic" sz="quarter" idx="40"/>
          </p:nvPr>
        </p:nvSpPr>
        <p:spPr>
          <a:xfrm>
            <a:off x="762000" y="4228533"/>
            <a:ext cx="1524000" cy="1524000"/>
          </a:xfrm>
          <a:prstGeom prst="roundRect">
            <a:avLst>
              <a:gd name="adj" fmla="val 5000"/>
            </a:avLst>
          </a:prstGeom>
          <a:solidFill>
            <a:srgbClr val="DEE0E3">
              <a:alpha val="100000"/>
            </a:srgbClr>
          </a:solidFill>
          <a:ln>
            <a:noFill/>
            <a:prstDash val="solid"/>
          </a:ln>
          <a:effectLst/>
        </p:spPr>
        <p:txBody>
          <a:bodyPr lIns="63500" tIns="63500" rIns="63500" bIns="63500" anchor="ctr">
            <a:noAutofit/>
          </a:bodyPr>
          <a:lstStyle>
            <a:lvl1pPr algn="ctr"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id="6" name="AutoShape 6"/>
          <p:cNvSpPr>
            <a:spLocks noGrp="1"/>
          </p:cNvSpPr>
          <p:nvPr>
            <p:ph type="pic" sz="quarter" idx="41"/>
          </p:nvPr>
        </p:nvSpPr>
        <p:spPr>
          <a:xfrm>
            <a:off x="6248400" y="4228533"/>
            <a:ext cx="1524000" cy="1524000"/>
          </a:xfrm>
          <a:prstGeom prst="roundRect">
            <a:avLst>
              <a:gd name="adj" fmla="val 5000"/>
            </a:avLst>
          </a:prstGeom>
          <a:solidFill>
            <a:srgbClr val="DEE0E3">
              <a:alpha val="100000"/>
            </a:srgbClr>
          </a:solidFill>
          <a:ln>
            <a:noFill/>
            <a:prstDash val="solid"/>
          </a:ln>
          <a:effectLst/>
        </p:spPr>
        <p:txBody>
          <a:bodyPr lIns="63500" tIns="63500" rIns="63500" bIns="63500" anchor="ctr">
            <a:noAutofit/>
          </a:bodyPr>
          <a:lstStyle>
            <a:lvl1pPr algn="ctr"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id="7" name="AutoShape 7"/>
          <p:cNvSpPr>
            <a:spLocks noGrp="1"/>
          </p:cNvSpPr>
          <p:nvPr>
            <p:ph type="body" sz="quarter" idx="42"/>
          </p:nvPr>
        </p:nvSpPr>
        <p:spPr>
          <a:xfrm>
            <a:off x="2331321" y="2750532"/>
            <a:ext cx="3606800" cy="279400"/>
          </a:xfrm>
          <a:prstGeom prst="rect">
            <a:avLst/>
          </a:prstGeom>
          <a:noFill/>
          <a:ln w="127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1400" b="0" i="0" u="none" strike="noStrike" spc="0">
                <a:solidFill>
                  <a:srgbClr val="9B9EA2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id="8" name="AutoShape 8"/>
          <p:cNvSpPr>
            <a:spLocks noGrp="1"/>
          </p:cNvSpPr>
          <p:nvPr>
            <p:ph type="body" sz="quarter" idx="43"/>
          </p:nvPr>
        </p:nvSpPr>
        <p:spPr>
          <a:xfrm>
            <a:off x="7823200" y="2781138"/>
            <a:ext cx="3606800" cy="279400"/>
          </a:xfrm>
          <a:prstGeom prst="rect">
            <a:avLst/>
          </a:prstGeom>
          <a:noFill/>
          <a:ln w="127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1400" b="0" i="0" u="none" strike="noStrike" spc="0">
                <a:solidFill>
                  <a:srgbClr val="9B9EA2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id="9" name="AutoShape 9"/>
          <p:cNvSpPr>
            <a:spLocks noGrp="1"/>
          </p:cNvSpPr>
          <p:nvPr>
            <p:ph type="body" sz="quarter" idx="44"/>
          </p:nvPr>
        </p:nvSpPr>
        <p:spPr>
          <a:xfrm>
            <a:off x="2331321" y="4844240"/>
            <a:ext cx="3606800" cy="279400"/>
          </a:xfrm>
          <a:prstGeom prst="rect">
            <a:avLst/>
          </a:prstGeom>
          <a:noFill/>
          <a:ln w="127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1400" b="0" i="0" u="none" strike="noStrike" spc="0">
                <a:solidFill>
                  <a:srgbClr val="9B9EA2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id="10" name="AutoShape 10"/>
          <p:cNvSpPr>
            <a:spLocks noGrp="1"/>
          </p:cNvSpPr>
          <p:nvPr>
            <p:ph type="body" sz="quarter" idx="45"/>
          </p:nvPr>
        </p:nvSpPr>
        <p:spPr>
          <a:xfrm>
            <a:off x="7823200" y="4844240"/>
            <a:ext cx="3606800" cy="279400"/>
          </a:xfrm>
          <a:prstGeom prst="rect">
            <a:avLst/>
          </a:prstGeom>
          <a:noFill/>
          <a:ln w="127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1400" b="0" i="0" u="none" strike="noStrike" spc="0">
                <a:solidFill>
                  <a:srgbClr val="9B9EA2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id="11" name="AutoShape 11"/>
          <p:cNvSpPr>
            <a:spLocks noGrp="1"/>
          </p:cNvSpPr>
          <p:nvPr>
            <p:ph type="body" sz="quarter" idx="46"/>
          </p:nvPr>
        </p:nvSpPr>
        <p:spPr>
          <a:xfrm>
            <a:off x="2331321" y="2330787"/>
            <a:ext cx="3606800" cy="317500"/>
          </a:xfrm>
          <a:prstGeom prst="rect">
            <a:avLst/>
          </a:prstGeom>
          <a:noFill/>
          <a:ln w="127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1600" b="1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id="12" name="AutoShape 12"/>
          <p:cNvSpPr>
            <a:spLocks noGrp="1"/>
          </p:cNvSpPr>
          <p:nvPr>
            <p:ph type="body" sz="quarter" idx="47"/>
          </p:nvPr>
        </p:nvSpPr>
        <p:spPr>
          <a:xfrm>
            <a:off x="7823200" y="2330787"/>
            <a:ext cx="3606800" cy="317500"/>
          </a:xfrm>
          <a:prstGeom prst="rect">
            <a:avLst/>
          </a:prstGeom>
          <a:noFill/>
          <a:ln w="127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1600" b="1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id="13" name="AutoShape 13"/>
          <p:cNvSpPr>
            <a:spLocks noGrp="1"/>
          </p:cNvSpPr>
          <p:nvPr>
            <p:ph type="body" sz="quarter" idx="48"/>
          </p:nvPr>
        </p:nvSpPr>
        <p:spPr>
          <a:xfrm>
            <a:off x="2331321" y="4457376"/>
            <a:ext cx="3606800" cy="317500"/>
          </a:xfrm>
          <a:prstGeom prst="rect">
            <a:avLst/>
          </a:prstGeom>
          <a:noFill/>
          <a:ln w="127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1600" b="1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id="14" name="AutoShape 14"/>
          <p:cNvSpPr>
            <a:spLocks noGrp="1"/>
          </p:cNvSpPr>
          <p:nvPr>
            <p:ph type="body" sz="quarter" idx="49"/>
          </p:nvPr>
        </p:nvSpPr>
        <p:spPr>
          <a:xfrm>
            <a:off x="7823200" y="4457376"/>
            <a:ext cx="3606800" cy="317500"/>
          </a:xfrm>
          <a:prstGeom prst="rect">
            <a:avLst/>
          </a:prstGeom>
          <a:noFill/>
          <a:ln w="127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1600" b="1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body" sz="quarter" idx="50"/>
          </p:nvPr>
        </p:nvSpPr>
        <p:spPr>
          <a:xfrm>
            <a:off x="1161058" y="748860"/>
            <a:ext cx="9867900" cy="6350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ctr">
              <a:lnSpc>
                <a:spcPct val="125000"/>
              </a:lnSpc>
              <a:defRPr sz="3200" b="1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id="3" name="AutoShape 3"/>
          <p:cNvSpPr>
            <a:spLocks noGrp="1"/>
          </p:cNvSpPr>
          <p:nvPr>
            <p:ph type="pic" sz="quarter" idx="51"/>
          </p:nvPr>
        </p:nvSpPr>
        <p:spPr>
          <a:xfrm>
            <a:off x="1447800" y="1988850"/>
            <a:ext cx="1270000" cy="1270000"/>
          </a:xfrm>
          <a:prstGeom prst="roundRect">
            <a:avLst>
              <a:gd name="adj" fmla="val 50000"/>
            </a:avLst>
          </a:prstGeom>
          <a:solidFill>
            <a:srgbClr val="DEE0E3">
              <a:alpha val="100000"/>
            </a:srgbClr>
          </a:solidFill>
          <a:ln>
            <a:noFill/>
            <a:prstDash val="solid"/>
          </a:ln>
          <a:effectLst/>
        </p:spPr>
        <p:txBody>
          <a:bodyPr lIns="63500" tIns="63500" rIns="63500" bIns="63500" anchor="ctr">
            <a:noAutofit/>
          </a:bodyPr>
          <a:lstStyle>
            <a:lvl1pPr algn="ctr"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id="4" name="AutoShape 4"/>
          <p:cNvSpPr>
            <a:spLocks noGrp="1"/>
          </p:cNvSpPr>
          <p:nvPr>
            <p:ph type="pic" sz="quarter" idx="52"/>
          </p:nvPr>
        </p:nvSpPr>
        <p:spPr>
          <a:xfrm>
            <a:off x="5461000" y="1988850"/>
            <a:ext cx="1270000" cy="1270000"/>
          </a:xfrm>
          <a:prstGeom prst="roundRect">
            <a:avLst>
              <a:gd name="adj" fmla="val 50000"/>
            </a:avLst>
          </a:prstGeom>
          <a:solidFill>
            <a:srgbClr val="DEE0E3">
              <a:alpha val="100000"/>
            </a:srgbClr>
          </a:solidFill>
          <a:ln>
            <a:noFill/>
            <a:prstDash val="solid"/>
          </a:ln>
          <a:effectLst/>
        </p:spPr>
        <p:txBody>
          <a:bodyPr lIns="63500" tIns="63500" rIns="63500" bIns="63500" anchor="ctr">
            <a:noAutofit/>
          </a:bodyPr>
          <a:lstStyle>
            <a:lvl1pPr algn="ctr"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id="5" name="AutoShape 5"/>
          <p:cNvSpPr>
            <a:spLocks noGrp="1"/>
          </p:cNvSpPr>
          <p:nvPr>
            <p:ph type="pic" sz="quarter" idx="53"/>
          </p:nvPr>
        </p:nvSpPr>
        <p:spPr>
          <a:xfrm>
            <a:off x="9474200" y="1988850"/>
            <a:ext cx="1270000" cy="1270000"/>
          </a:xfrm>
          <a:prstGeom prst="roundRect">
            <a:avLst>
              <a:gd name="adj" fmla="val 50000"/>
            </a:avLst>
          </a:prstGeom>
          <a:solidFill>
            <a:srgbClr val="DEE0E3">
              <a:alpha val="100000"/>
            </a:srgbClr>
          </a:solidFill>
          <a:ln>
            <a:noFill/>
            <a:prstDash val="solid"/>
          </a:ln>
          <a:effectLst/>
        </p:spPr>
        <p:txBody>
          <a:bodyPr lIns="63500" tIns="63500" rIns="63500" bIns="63500" anchor="ctr">
            <a:noAutofit/>
          </a:bodyPr>
          <a:lstStyle>
            <a:lvl1pPr algn="ctr"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id="6" name="AutoShape 6"/>
          <p:cNvSpPr>
            <a:spLocks noGrp="1"/>
          </p:cNvSpPr>
          <p:nvPr>
            <p:ph type="pic" sz="quarter" idx="54"/>
          </p:nvPr>
        </p:nvSpPr>
        <p:spPr>
          <a:xfrm>
            <a:off x="1447800" y="4227271"/>
            <a:ext cx="1270000" cy="1270000"/>
          </a:xfrm>
          <a:prstGeom prst="roundRect">
            <a:avLst>
              <a:gd name="adj" fmla="val 50000"/>
            </a:avLst>
          </a:prstGeom>
          <a:solidFill>
            <a:srgbClr val="DEE0E3">
              <a:alpha val="100000"/>
            </a:srgbClr>
          </a:solidFill>
          <a:ln>
            <a:noFill/>
            <a:prstDash val="solid"/>
          </a:ln>
          <a:effectLst/>
        </p:spPr>
        <p:txBody>
          <a:bodyPr lIns="63500" tIns="63500" rIns="63500" bIns="63500" anchor="ctr">
            <a:noAutofit/>
          </a:bodyPr>
          <a:lstStyle>
            <a:lvl1pPr algn="ctr"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id="7" name="AutoShape 7"/>
          <p:cNvSpPr>
            <a:spLocks noGrp="1"/>
          </p:cNvSpPr>
          <p:nvPr>
            <p:ph type="pic" sz="quarter" idx="55"/>
          </p:nvPr>
        </p:nvSpPr>
        <p:spPr>
          <a:xfrm>
            <a:off x="9474200" y="4227271"/>
            <a:ext cx="1270000" cy="1270000"/>
          </a:xfrm>
          <a:prstGeom prst="roundRect">
            <a:avLst>
              <a:gd name="adj" fmla="val 50000"/>
            </a:avLst>
          </a:prstGeom>
          <a:solidFill>
            <a:srgbClr val="DEE0E3">
              <a:alpha val="100000"/>
            </a:srgbClr>
          </a:solidFill>
          <a:ln>
            <a:noFill/>
            <a:prstDash val="solid"/>
          </a:ln>
          <a:effectLst/>
        </p:spPr>
        <p:txBody>
          <a:bodyPr lIns="63500" tIns="63500" rIns="63500" bIns="63500" anchor="ctr">
            <a:noAutofit/>
          </a:bodyPr>
          <a:lstStyle>
            <a:lvl1pPr algn="ctr"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id="8" name="AutoShape 8"/>
          <p:cNvSpPr>
            <a:spLocks noGrp="1"/>
          </p:cNvSpPr>
          <p:nvPr>
            <p:ph type="pic" sz="quarter" idx="56"/>
          </p:nvPr>
        </p:nvSpPr>
        <p:spPr>
          <a:xfrm>
            <a:off x="5461000" y="4227271"/>
            <a:ext cx="1270000" cy="1270000"/>
          </a:xfrm>
          <a:prstGeom prst="roundRect">
            <a:avLst>
              <a:gd name="adj" fmla="val 50000"/>
            </a:avLst>
          </a:prstGeom>
          <a:solidFill>
            <a:srgbClr val="DEE0E3">
              <a:alpha val="100000"/>
            </a:srgbClr>
          </a:solidFill>
          <a:ln>
            <a:noFill/>
            <a:prstDash val="solid"/>
          </a:ln>
          <a:effectLst/>
        </p:spPr>
        <p:txBody>
          <a:bodyPr lIns="63500" tIns="63500" rIns="63500" bIns="63500" anchor="ctr">
            <a:noAutofit/>
          </a:bodyPr>
          <a:lstStyle>
            <a:lvl1pPr algn="ctr"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id="9" name="AutoShape 9"/>
          <p:cNvSpPr>
            <a:spLocks noGrp="1"/>
          </p:cNvSpPr>
          <p:nvPr>
            <p:ph type="body" sz="quarter" idx="57"/>
          </p:nvPr>
        </p:nvSpPr>
        <p:spPr>
          <a:xfrm>
            <a:off x="762000" y="3246150"/>
            <a:ext cx="2641600" cy="2794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ctr">
              <a:lnSpc>
                <a:spcPct val="125000"/>
              </a:lnSpc>
              <a:defRPr sz="1400" b="0" i="0" u="none" strike="noStrike" spc="0">
                <a:solidFill>
                  <a:srgbClr val="9B9EA2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id="10" name="AutoShape 10"/>
          <p:cNvSpPr>
            <a:spLocks noGrp="1"/>
          </p:cNvSpPr>
          <p:nvPr>
            <p:ph type="body" sz="quarter" idx="58"/>
          </p:nvPr>
        </p:nvSpPr>
        <p:spPr>
          <a:xfrm>
            <a:off x="4775200" y="3246150"/>
            <a:ext cx="2641600" cy="2794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ctr">
              <a:lnSpc>
                <a:spcPct val="125000"/>
              </a:lnSpc>
              <a:defRPr sz="1400" b="0" i="0" u="none" strike="noStrike" spc="0">
                <a:solidFill>
                  <a:srgbClr val="9B9EA2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id="11" name="AutoShape 11"/>
          <p:cNvSpPr>
            <a:spLocks noGrp="1"/>
          </p:cNvSpPr>
          <p:nvPr>
            <p:ph type="body" sz="quarter" idx="59"/>
          </p:nvPr>
        </p:nvSpPr>
        <p:spPr>
          <a:xfrm>
            <a:off x="8788400" y="3246150"/>
            <a:ext cx="2641600" cy="2794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ctr">
              <a:lnSpc>
                <a:spcPct val="125000"/>
              </a:lnSpc>
              <a:defRPr sz="1400" b="0" i="0" u="none" strike="noStrike" spc="0">
                <a:solidFill>
                  <a:srgbClr val="9B9EA2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id="12" name="AutoShape 12"/>
          <p:cNvSpPr>
            <a:spLocks noGrp="1"/>
          </p:cNvSpPr>
          <p:nvPr>
            <p:ph type="body" sz="quarter" idx="60"/>
          </p:nvPr>
        </p:nvSpPr>
        <p:spPr>
          <a:xfrm>
            <a:off x="762000" y="5484571"/>
            <a:ext cx="2641600" cy="2794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ctr">
              <a:lnSpc>
                <a:spcPct val="125000"/>
              </a:lnSpc>
              <a:defRPr sz="1400" b="0" i="0" u="none" strike="noStrike" spc="0">
                <a:solidFill>
                  <a:srgbClr val="9B9EA2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id="13" name="AutoShape 13"/>
          <p:cNvSpPr>
            <a:spLocks noGrp="1"/>
          </p:cNvSpPr>
          <p:nvPr>
            <p:ph type="body" sz="quarter" idx="61"/>
          </p:nvPr>
        </p:nvSpPr>
        <p:spPr>
          <a:xfrm>
            <a:off x="4775200" y="5484571"/>
            <a:ext cx="2641600" cy="2794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ctr">
              <a:lnSpc>
                <a:spcPct val="125000"/>
              </a:lnSpc>
              <a:defRPr sz="1400" b="0" i="0" u="none" strike="noStrike" spc="0">
                <a:solidFill>
                  <a:srgbClr val="9B9EA2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id="14" name="AutoShape 14"/>
          <p:cNvSpPr>
            <a:spLocks noGrp="1"/>
          </p:cNvSpPr>
          <p:nvPr>
            <p:ph type="body" sz="quarter" idx="62"/>
          </p:nvPr>
        </p:nvSpPr>
        <p:spPr>
          <a:xfrm>
            <a:off x="8788400" y="5497271"/>
            <a:ext cx="2641600" cy="2794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ctr">
              <a:lnSpc>
                <a:spcPct val="125000"/>
              </a:lnSpc>
              <a:defRPr sz="1400" b="0" i="0" u="none" strike="noStrike" spc="0">
                <a:solidFill>
                  <a:srgbClr val="9B9EA2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body" sz="quarter" idx="63"/>
          </p:nvPr>
        </p:nvSpPr>
        <p:spPr>
          <a:xfrm>
            <a:off x="1168400" y="2745740"/>
            <a:ext cx="9880600" cy="10033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ctr">
              <a:lnSpc>
                <a:spcPct val="116666"/>
              </a:lnSpc>
              <a:defRPr sz="5400" b="1" i="0" u="none" strike="noStrike" spc="0">
                <a:solidFill>
                  <a:srgbClr val="000000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id="3" name="AutoShape 3"/>
          <p:cNvSpPr>
            <a:spLocks noGrp="1"/>
          </p:cNvSpPr>
          <p:nvPr>
            <p:ph type="body" sz="quarter" idx="64"/>
          </p:nvPr>
        </p:nvSpPr>
        <p:spPr>
          <a:xfrm>
            <a:off x="1168400" y="2080158"/>
            <a:ext cx="9880600" cy="3175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ctr">
              <a:lnSpc>
                <a:spcPct val="125000"/>
              </a:lnSpc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节标题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59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5" name="Shape 60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Shape 6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7" name="Shape 6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8" name="Shape 6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两栏内容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1" name="Shape 10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2" name="Shape 11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3" name="Shape 1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4" name="Shape 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5" name="Shape 1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较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5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8" name="Shape 36"/>
          <p:cNvSpPr txBox="1">
            <a:spLocks noGrp="1"/>
          </p:cNvSpPr>
          <p:nvPr>
            <p:ph type="body" idx="1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39" name="Shape 37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40" name="Shape 38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1" name="Shape 39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42" name="Shape 4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3" name="Shape 4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4" name="Shape 4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仅标题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20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7" name="Shape 2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8" name="Shape 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9" name="Shape 2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2" name="Shape 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3" name="Shape 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内容与标题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43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6" name="Shape 44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57" name="Shape 45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58" name="Shape 4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9" name="Shape 4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0" name="Shape 4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图片与标题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24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3" name="Shape 25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Shape 26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65" name="Shape 2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6" name="Shape 2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7" name="Shape 2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7" name="Shape 2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Shape 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Shape 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默认主题">
    <p:bg>
      <p:bgPr>
        <a:solidFill>
          <a:srgbClr val="FFFFFF">
            <a:alpha val="100000"/>
          </a:srgbClr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explorer-dong.github.io/ds-and-algo/templates-py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xplorer-dong.github.io/ds-and-algo/templates-py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>
            <a:noFill/>
            <a:prstDash val="solid"/>
          </a:ln>
        </p:spPr>
      </p:pic>
      <p:sp>
        <p:nvSpPr>
          <p:cNvPr id="3" name="AutoShape 3"/>
          <p:cNvSpPr/>
          <p:nvPr/>
        </p:nvSpPr>
        <p:spPr>
          <a:xfrm>
            <a:off x="219081" y="424770"/>
            <a:ext cx="5658027" cy="49530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0" tIns="0" rIns="0" bIns="0" rtlCol="0" anchor="ctr">
            <a:noAutofit/>
          </a:bodyPr>
          <a:lstStyle/>
          <a:p>
            <a:pPr indent="0" algn="ctr">
              <a:lnSpc>
                <a:spcPct val="125000"/>
              </a:lnSpc>
              <a:defRPr/>
            </a:pPr>
            <a:r>
              <a:rPr lang="en-US" sz="5200" b="1" i="0" u="none" strike="noStrike">
                <a:solidFill>
                  <a:srgbClr val="000000"/>
                </a:solidFill>
                <a:latin typeface="Noto Sans SC"/>
                <a:ea typeface="Noto Sans SC"/>
                <a:cs typeface="Noto Sans SC"/>
                <a:sym typeface="Noto Sans SC"/>
              </a:rPr>
              <a:t>蓝桥杯16届Python冲刺课</a:t>
            </a:r>
            <a:endParaRPr lang="en-US" sz="1100"/>
          </a:p>
          <a:p>
            <a:pPr indent="0" algn="ctr">
              <a:lnSpc>
                <a:spcPct val="125000"/>
              </a:lnSpc>
            </a:pPr>
            <a:r>
              <a:rPr lang="en-US" sz="5200" b="1" i="0" u="none" strike="noStrike">
                <a:solidFill>
                  <a:srgbClr val="000000"/>
                </a:solidFill>
                <a:latin typeface="Noto Sans SC"/>
                <a:ea typeface="Noto Sans SC"/>
                <a:cs typeface="Noto Sans SC"/>
                <a:sym typeface="Noto Sans SC"/>
              </a:rPr>
              <a:t>课时2：语法进阶 &amp; 常用数据结构</a:t>
            </a:r>
          </a:p>
          <a:p>
            <a:pPr indent="0" algn="ctr">
              <a:lnSpc>
                <a:spcPct val="125000"/>
              </a:lnSpc>
            </a:pPr>
            <a:r>
              <a:rPr lang="en-US" sz="5200" b="1" i="0" u="none" strike="noStrike">
                <a:solidFill>
                  <a:srgbClr val="000000"/>
                </a:solidFill>
                <a:latin typeface="Noto Sans SC"/>
                <a:ea typeface="Noto Sans SC"/>
                <a:cs typeface="Noto Sans SC"/>
                <a:sym typeface="Noto Sans SC"/>
              </a:rPr>
              <a:t>&amp; 算法入门2</a:t>
            </a:r>
          </a:p>
        </p:txBody>
      </p:sp>
      <p:sp>
        <p:nvSpPr>
          <p:cNvPr id="4" name="AutoShape 4"/>
          <p:cNvSpPr/>
          <p:nvPr/>
        </p:nvSpPr>
        <p:spPr>
          <a:xfrm>
            <a:off x="951802" y="5886820"/>
            <a:ext cx="8902700" cy="4826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0" tIns="0" rIns="0" bIns="0" rtlCol="0" anchor="ctr">
            <a:noAutofit/>
          </a:bodyPr>
          <a:lstStyle/>
          <a:p>
            <a:pPr indent="0" algn="l">
              <a:lnSpc>
                <a:spcPct val="125000"/>
              </a:lnSpc>
              <a:defRPr/>
            </a:pPr>
            <a:r>
              <a:rPr lang="en-US" sz="2500" b="0" i="0" u="none" strike="noStrike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  <a:hlinkClick r:id="rId4" tooltip="https://explorer-dong.github.io/ds-and-algo/templates-py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代码模板 【Python版】 - Dwj's Wiki (explorer-dong.github.io)</a:t>
            </a:r>
            <a:endParaRPr lang="en-US" sz="11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body" sz="quarter" idx="2" hasCustomPrompt="1"/>
          </p:nvPr>
        </p:nvSpPr>
        <p:spPr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ct val="125000"/>
              </a:lnSpc>
              <a:defRPr sz="3400" b="1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indent="0" algn="l">
              <a:lnSpc>
                <a:spcPct val="125000"/>
              </a:lnSpc>
            </a:pPr>
            <a:r>
              <a:rPr lang="en-US" sz="3400" b="1" i="0" u="none" strike="noStrike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range 函数</a:t>
            </a:r>
          </a:p>
        </p:txBody>
      </p:sp>
      <p:sp>
        <p:nvSpPr>
          <p:cNvPr id="3" name="AutoShape 3"/>
          <p:cNvSpPr>
            <a:spLocks noGrp="1"/>
          </p:cNvSpPr>
          <p:nvPr>
            <p:ph type="body" sz="quarter" idx="4" hasCustomPrompt="1"/>
          </p:nvPr>
        </p:nvSpPr>
        <p:spPr>
          <a:xfrm>
            <a:off x="3145335" y="1225518"/>
            <a:ext cx="7301144" cy="3937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ct val="125000"/>
              </a:lnSpc>
              <a:defRPr sz="2100" b="1" i="0" u="none" strike="noStrike" spc="0">
                <a:solidFill>
                  <a:srgbClr val="1F2329">
                    <a:alpha val="100000"/>
                  </a:srgbClr>
                </a:solidFill>
                <a:latin typeface="Consolas"/>
              </a:defRPr>
            </a:lvl1pPr>
          </a:lstStyle>
          <a:p>
            <a:pPr indent="0" algn="l">
              <a:lnSpc>
                <a:spcPct val="125000"/>
              </a:lnSpc>
            </a:pPr>
            <a:r>
              <a:rPr lang="en-US" sz="2100" b="1" i="0" u="none" strike="noStrike">
                <a:solidFill>
                  <a:srgbClr val="1F2329"/>
                </a:solidFill>
                <a:latin typeface="Consolas"/>
                <a:ea typeface="Consolas"/>
                <a:cs typeface="Consolas"/>
                <a:sym typeface="Consolas"/>
              </a:rPr>
              <a:t>range(start, stop, step)</a:t>
            </a:r>
          </a:p>
        </p:txBody>
      </p:sp>
      <p:sp>
        <p:nvSpPr>
          <p:cNvPr id="4" name="AutoShape 4"/>
          <p:cNvSpPr>
            <a:spLocks noGrp="1"/>
          </p:cNvSpPr>
          <p:nvPr>
            <p:ph type="body" sz="quarter" idx="3" hasCustomPrompt="1"/>
          </p:nvPr>
        </p:nvSpPr>
        <p:spPr>
          <a:xfrm>
            <a:off x="171307" y="76136"/>
            <a:ext cx="7810500" cy="8636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ct val="125000"/>
              </a:lnSpc>
              <a:defRPr sz="4500" b="1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indent="0" algn="l">
              <a:lnSpc>
                <a:spcPct val="125000"/>
              </a:lnSpc>
            </a:pPr>
            <a:r>
              <a:rPr lang="en-US" sz="4500" b="1" i="0" u="none" strike="noStrike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2.1 Python 语法进阶</a:t>
            </a:r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677" y="2238811"/>
            <a:ext cx="9355185" cy="3864610"/>
          </a:xfrm>
          <a:prstGeom prst="rect">
            <a:avLst/>
          </a:prstGeom>
          <a:ln>
            <a:noFill/>
            <a:prstDash val="solid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body" sz="quarter" idx="2" hasCustomPrompt="1"/>
          </p:nvPr>
        </p:nvSpPr>
        <p:spPr>
          <a:xfrm>
            <a:off x="105743" y="939736"/>
            <a:ext cx="4267000" cy="6477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ct val="125000"/>
              </a:lnSpc>
              <a:defRPr sz="3400" b="1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indent="0" algn="l">
              <a:lnSpc>
                <a:spcPct val="125000"/>
              </a:lnSpc>
            </a:pPr>
            <a:r>
              <a:rPr lang="en-US" sz="3400" b="1" i="0" u="none" strike="noStrike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range 函数 &amp; 推导器</a:t>
            </a:r>
          </a:p>
        </p:txBody>
      </p:sp>
      <p:sp>
        <p:nvSpPr>
          <p:cNvPr id="3" name="AutoShape 3"/>
          <p:cNvSpPr>
            <a:spLocks noGrp="1"/>
          </p:cNvSpPr>
          <p:nvPr>
            <p:ph type="body" sz="quarter" idx="3" hasCustomPrompt="1"/>
          </p:nvPr>
        </p:nvSpPr>
        <p:spPr>
          <a:xfrm>
            <a:off x="171307" y="76136"/>
            <a:ext cx="7810500" cy="8636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ct val="125000"/>
              </a:lnSpc>
              <a:defRPr sz="4500" b="1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indent="0" algn="l">
              <a:lnSpc>
                <a:spcPct val="125000"/>
              </a:lnSpc>
            </a:pPr>
            <a:r>
              <a:rPr lang="en-US" sz="4500" b="1" i="0" u="none" strike="noStrike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2.1 Python 语法进阶</a:t>
            </a:r>
          </a:p>
        </p:txBody>
      </p:sp>
      <p:sp>
        <p:nvSpPr>
          <p:cNvPr id="4" name="AutoShape 4"/>
          <p:cNvSpPr/>
          <p:nvPr/>
        </p:nvSpPr>
        <p:spPr>
          <a:xfrm>
            <a:off x="3725165" y="1812701"/>
            <a:ext cx="3708400" cy="5842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0" tIns="0" rIns="0" bIns="0" rtlCol="0" anchor="ctr">
            <a:noAutofit/>
          </a:bodyPr>
          <a:lstStyle/>
          <a:p>
            <a:pPr indent="0" algn="l">
              <a:lnSpc>
                <a:spcPct val="125000"/>
              </a:lnSpc>
              <a:defRPr/>
            </a:pPr>
            <a:r>
              <a:rPr lang="en-US" sz="3100" b="1" i="0" u="none" strike="noStrike">
                <a:solidFill>
                  <a:srgbClr val="000000"/>
                </a:solidFill>
                <a:latin typeface="Noto Sans SC"/>
                <a:ea typeface="Noto Sans SC"/>
                <a:cs typeface="Noto Sans SC"/>
                <a:sym typeface="Noto Sans SC"/>
              </a:rPr>
              <a:t>素数筛（后面细讲）</a:t>
            </a:r>
            <a:endParaRPr lang="en-US" sz="1100"/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8975" y="2316977"/>
            <a:ext cx="7810500" cy="3198298"/>
          </a:xfrm>
          <a:prstGeom prst="rect">
            <a:avLst/>
          </a:prstGeom>
          <a:ln>
            <a:noFill/>
            <a:prstDash val="solid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body" sz="quarter" idx="2" hasCustomPrompt="1"/>
          </p:nvPr>
        </p:nvSpPr>
        <p:spPr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ct val="125000"/>
              </a:lnSpc>
              <a:defRPr sz="3400" b="1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indent="0" algn="l">
              <a:lnSpc>
                <a:spcPct val="125000"/>
              </a:lnSpc>
            </a:pPr>
            <a:r>
              <a:rPr lang="en-US" sz="3400" b="1" i="0" u="none" strike="noStrike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range 函数</a:t>
            </a:r>
          </a:p>
        </p:txBody>
      </p:sp>
      <p:sp>
        <p:nvSpPr>
          <p:cNvPr id="3" name="AutoShape 3"/>
          <p:cNvSpPr>
            <a:spLocks noGrp="1"/>
          </p:cNvSpPr>
          <p:nvPr>
            <p:ph type="body" sz="quarter" idx="3" hasCustomPrompt="1"/>
          </p:nvPr>
        </p:nvSpPr>
        <p:spPr>
          <a:xfrm>
            <a:off x="171307" y="76136"/>
            <a:ext cx="7810500" cy="8636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ct val="125000"/>
              </a:lnSpc>
              <a:defRPr sz="4500" b="1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indent="0" algn="l">
              <a:lnSpc>
                <a:spcPct val="125000"/>
              </a:lnSpc>
            </a:pPr>
            <a:r>
              <a:rPr lang="en-US" sz="4500" b="1" i="0" u="none" strike="noStrike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2.1 Python 语法进阶</a:t>
            </a: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2667" y="1587436"/>
            <a:ext cx="7659802" cy="5181845"/>
          </a:xfrm>
          <a:prstGeom prst="rect">
            <a:avLst/>
          </a:prstGeom>
          <a:ln>
            <a:noFill/>
            <a:prstDash val="solid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body" sz="quarter" idx="2" hasCustomPrompt="1"/>
          </p:nvPr>
        </p:nvSpPr>
        <p:spPr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ct val="125000"/>
              </a:lnSpc>
              <a:defRPr sz="3400" b="1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indent="0" algn="l">
              <a:lnSpc>
                <a:spcPct val="125000"/>
              </a:lnSpc>
            </a:pPr>
            <a:r>
              <a:rPr lang="en-US" sz="3400" b="1" i="0" u="none" strike="noStrike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双端队列</a:t>
            </a:r>
          </a:p>
        </p:txBody>
      </p:sp>
      <p:sp>
        <p:nvSpPr>
          <p:cNvPr id="3" name="AutoShape 3"/>
          <p:cNvSpPr>
            <a:spLocks noGrp="1"/>
          </p:cNvSpPr>
          <p:nvPr>
            <p:ph type="body" sz="quarter" idx="3" hasCustomPrompt="1"/>
          </p:nvPr>
        </p:nvSpPr>
        <p:spPr>
          <a:xfrm>
            <a:off x="171307" y="76136"/>
            <a:ext cx="7810500" cy="8636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ct val="125000"/>
              </a:lnSpc>
              <a:defRPr sz="4500" b="1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indent="0" algn="l">
              <a:lnSpc>
                <a:spcPct val="125000"/>
              </a:lnSpc>
            </a:pPr>
            <a:r>
              <a:rPr lang="en-US" sz="4500" b="1" i="0" u="none" strike="noStrike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2.1 Python 语法进阶</a:t>
            </a: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088" y="1702764"/>
            <a:ext cx="8845631" cy="5155236"/>
          </a:xfrm>
          <a:prstGeom prst="rect">
            <a:avLst/>
          </a:prstGeom>
          <a:ln>
            <a:noFill/>
            <a:prstDash val="solid"/>
          </a:ln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79691"/>
            <a:ext cx="5269915" cy="1190692"/>
          </a:xfrm>
          <a:prstGeom prst="rect">
            <a:avLst/>
          </a:prstGeom>
          <a:ln>
            <a:noFill/>
            <a:prstDash val="solid"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body" sz="quarter" idx="2" hasCustomPrompt="1"/>
          </p:nvPr>
        </p:nvSpPr>
        <p:spPr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ct val="125000"/>
              </a:lnSpc>
              <a:defRPr sz="3400" b="1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indent="0" algn="l">
              <a:lnSpc>
                <a:spcPct val="125000"/>
              </a:lnSpc>
            </a:pPr>
            <a:r>
              <a:rPr lang="en-US" sz="3400" b="1" i="0" u="none" strike="noStrike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队列（先进先出）</a:t>
            </a:r>
          </a:p>
        </p:txBody>
      </p:sp>
      <p:sp>
        <p:nvSpPr>
          <p:cNvPr id="3" name="AutoShape 3"/>
          <p:cNvSpPr>
            <a:spLocks noGrp="1"/>
          </p:cNvSpPr>
          <p:nvPr>
            <p:ph type="body" sz="quarter" idx="3" hasCustomPrompt="1"/>
          </p:nvPr>
        </p:nvSpPr>
        <p:spPr>
          <a:xfrm>
            <a:off x="171307" y="76136"/>
            <a:ext cx="7810500" cy="8636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ct val="125000"/>
              </a:lnSpc>
              <a:defRPr sz="4500" b="1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indent="0" algn="l">
              <a:lnSpc>
                <a:spcPct val="125000"/>
              </a:lnSpc>
            </a:pPr>
            <a:r>
              <a:rPr lang="en-US" sz="4500" b="1" i="0" u="none" strike="noStrike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2.1 Python 语法进阶</a:t>
            </a: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179" y="2202881"/>
            <a:ext cx="9264574" cy="3666406"/>
          </a:xfrm>
          <a:prstGeom prst="rect">
            <a:avLst/>
          </a:prstGeom>
          <a:ln>
            <a:noFill/>
            <a:prstDash val="solid"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body" sz="quarter" idx="2" hasCustomPrompt="1"/>
          </p:nvPr>
        </p:nvSpPr>
        <p:spPr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ct val="125000"/>
              </a:lnSpc>
              <a:defRPr sz="3400" b="1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indent="0" algn="l">
              <a:lnSpc>
                <a:spcPct val="125000"/>
              </a:lnSpc>
            </a:pPr>
            <a:r>
              <a:rPr lang="en-US" sz="3400" b="1" i="0" u="none" strike="noStrike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栈（先进后出）</a:t>
            </a:r>
          </a:p>
        </p:txBody>
      </p:sp>
      <p:sp>
        <p:nvSpPr>
          <p:cNvPr id="3" name="AutoShape 3"/>
          <p:cNvSpPr>
            <a:spLocks noGrp="1"/>
          </p:cNvSpPr>
          <p:nvPr>
            <p:ph type="body" sz="quarter" idx="3" hasCustomPrompt="1"/>
          </p:nvPr>
        </p:nvSpPr>
        <p:spPr>
          <a:xfrm>
            <a:off x="171307" y="76136"/>
            <a:ext cx="7810500" cy="8636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ct val="125000"/>
              </a:lnSpc>
              <a:defRPr sz="4500" b="1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indent="0" algn="l">
              <a:lnSpc>
                <a:spcPct val="125000"/>
              </a:lnSpc>
            </a:pPr>
            <a:r>
              <a:rPr lang="en-US" sz="4500" b="1" i="0" u="none" strike="noStrike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2.1 Python 语法进阶</a:t>
            </a: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850" y="2239798"/>
            <a:ext cx="12192000" cy="2378404"/>
          </a:xfrm>
          <a:prstGeom prst="rect">
            <a:avLst/>
          </a:prstGeom>
          <a:ln>
            <a:noFill/>
            <a:prstDash val="solid"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body" sz="quarter" idx="2" hasCustomPrompt="1"/>
          </p:nvPr>
        </p:nvSpPr>
        <p:spPr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ct val="125000"/>
              </a:lnSpc>
              <a:defRPr sz="3400" b="1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indent="0" algn="l">
              <a:lnSpc>
                <a:spcPct val="125000"/>
              </a:lnSpc>
            </a:pPr>
            <a:r>
              <a:rPr lang="en-US" sz="3400" b="1" i="0" u="none" strike="noStrike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实用技巧：</a:t>
            </a:r>
          </a:p>
        </p:txBody>
      </p:sp>
      <p:sp>
        <p:nvSpPr>
          <p:cNvPr id="3" name="AutoShape 3"/>
          <p:cNvSpPr>
            <a:spLocks noGrp="1"/>
          </p:cNvSpPr>
          <p:nvPr>
            <p:ph type="body" sz="quarter" idx="3" hasCustomPrompt="1"/>
          </p:nvPr>
        </p:nvSpPr>
        <p:spPr>
          <a:xfrm>
            <a:off x="171307" y="76136"/>
            <a:ext cx="7810500" cy="8636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ct val="125000"/>
              </a:lnSpc>
              <a:defRPr sz="4500" b="1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indent="0" algn="l">
              <a:lnSpc>
                <a:spcPct val="125000"/>
              </a:lnSpc>
            </a:pPr>
            <a:r>
              <a:rPr lang="en-US" sz="4500" b="1" i="0" u="none" strike="noStrike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2.1 Python 语法进阶</a:t>
            </a: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307" y="1877103"/>
            <a:ext cx="12192000" cy="3318533"/>
          </a:xfrm>
          <a:prstGeom prst="rect">
            <a:avLst/>
          </a:prstGeom>
          <a:ln>
            <a:noFill/>
            <a:prstDash val="solid"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84922" y="689546"/>
            <a:ext cx="11239500" cy="29718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0" tIns="0" rIns="0" bIns="0" rtlCol="0" anchor="ctr">
            <a:noAutofit/>
          </a:bodyPr>
          <a:lstStyle/>
          <a:p>
            <a:pPr indent="0" algn="ctr">
              <a:lnSpc>
                <a:spcPct val="125000"/>
              </a:lnSpc>
              <a:defRPr/>
            </a:pPr>
            <a:endParaRPr lang="en-US" sz="1100"/>
          </a:p>
          <a:p>
            <a:pPr indent="0" algn="ctr">
              <a:lnSpc>
                <a:spcPct val="125000"/>
              </a:lnSpc>
            </a:pPr>
            <a:r>
              <a:rPr lang="en-US" sz="5200" b="1" i="0" u="none" strike="noStrike">
                <a:solidFill>
                  <a:srgbClr val="000000"/>
                </a:solidFill>
                <a:latin typeface="Noto Sans SC"/>
                <a:ea typeface="Noto Sans SC"/>
                <a:cs typeface="Noto Sans SC"/>
                <a:sym typeface="Noto Sans SC"/>
              </a:rPr>
              <a:t>课时2.2</a:t>
            </a:r>
          </a:p>
          <a:p>
            <a:pPr indent="0" algn="ctr">
              <a:lnSpc>
                <a:spcPct val="125000"/>
              </a:lnSpc>
            </a:pPr>
            <a:r>
              <a:rPr lang="en-US" sz="5200" b="1" i="0" u="none" strike="noStrike">
                <a:solidFill>
                  <a:srgbClr val="000000"/>
                </a:solidFill>
                <a:latin typeface="Noto Sans SC"/>
                <a:ea typeface="Noto Sans SC"/>
                <a:cs typeface="Noto Sans SC"/>
                <a:sym typeface="Noto Sans SC"/>
              </a:rPr>
              <a:t>Python算法入门2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body" sz="quarter" idx="3" hasCustomPrompt="1"/>
          </p:nvPr>
        </p:nvSpPr>
        <p:spPr>
          <a:xfrm>
            <a:off x="171307" y="76136"/>
            <a:ext cx="7810500" cy="8636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ct val="125000"/>
              </a:lnSpc>
              <a:defRPr sz="4500" b="1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indent="0" algn="l">
              <a:lnSpc>
                <a:spcPct val="125000"/>
              </a:lnSpc>
            </a:pPr>
            <a:r>
              <a:rPr lang="en-US" sz="4500" b="1" i="0" u="none" strike="noStrike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2.2 算法入门2</a:t>
            </a:r>
          </a:p>
        </p:txBody>
      </p:sp>
      <p:sp>
        <p:nvSpPr>
          <p:cNvPr id="4" name="AutoShape 4"/>
          <p:cNvSpPr/>
          <p:nvPr/>
        </p:nvSpPr>
        <p:spPr>
          <a:xfrm>
            <a:off x="105743" y="939736"/>
            <a:ext cx="3876564" cy="6477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lIns="0" tIns="0" rIns="0" bIns="0" rtlCol="0" anchor="ctr">
            <a:noAutofit/>
          </a:bodyPr>
          <a:lstStyle/>
          <a:p>
            <a:pPr indent="0" algn="l">
              <a:lnSpc>
                <a:spcPct val="125000"/>
              </a:lnSpc>
              <a:defRPr/>
            </a:pPr>
            <a:r>
              <a:rPr lang="zh-CN" altLang="en-US" sz="3400" b="1" i="0" u="none" strike="noStrike" dirty="0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基础数论</a:t>
            </a:r>
            <a:r>
              <a:rPr lang="en-US" altLang="zh-CN" sz="3400" b="1" i="0" u="none" strike="noStrike" dirty="0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-</a:t>
            </a:r>
            <a:r>
              <a:rPr lang="zh-CN" altLang="en-US" sz="3400" b="1" i="0" u="none" strike="noStrike" dirty="0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判断素数</a:t>
            </a:r>
            <a:endParaRPr lang="en-US" sz="11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7B66727-57CC-09F6-C7A8-8A4216A57A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4025" y="1625119"/>
            <a:ext cx="8400539" cy="5232881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A70B5D-B97A-CC79-852C-6CF52BD76B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C703245A-0B1A-10D7-6A56-527A24780E15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71307" y="76136"/>
            <a:ext cx="7810500" cy="8636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ct val="125000"/>
              </a:lnSpc>
              <a:defRPr sz="4500" b="1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indent="0" algn="l">
              <a:lnSpc>
                <a:spcPct val="125000"/>
              </a:lnSpc>
            </a:pPr>
            <a:r>
              <a:rPr lang="en-US" sz="4500" b="1" i="0" u="none" strike="noStrike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2.2 算法入门2</a:t>
            </a:r>
          </a:p>
        </p:txBody>
      </p:sp>
      <p:sp>
        <p:nvSpPr>
          <p:cNvPr id="4" name="AutoShape 4">
            <a:extLst>
              <a:ext uri="{FF2B5EF4-FFF2-40B4-BE49-F238E27FC236}">
                <a16:creationId xmlns:a16="http://schemas.microsoft.com/office/drawing/2014/main" id="{020F053A-8909-DE05-A135-C460309E838B}"/>
              </a:ext>
            </a:extLst>
          </p:cNvPr>
          <p:cNvSpPr/>
          <p:nvPr/>
        </p:nvSpPr>
        <p:spPr>
          <a:xfrm>
            <a:off x="105743" y="939736"/>
            <a:ext cx="3876564" cy="6477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lIns="0" tIns="0" rIns="0" bIns="0" rtlCol="0" anchor="ctr">
            <a:noAutofit/>
          </a:bodyPr>
          <a:lstStyle/>
          <a:p>
            <a:pPr indent="0" algn="l">
              <a:lnSpc>
                <a:spcPct val="125000"/>
              </a:lnSpc>
              <a:defRPr/>
            </a:pPr>
            <a:r>
              <a:rPr lang="zh-CN" altLang="en-US" sz="3400" b="1" i="0" u="none" strike="noStrike" dirty="0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基础数论</a:t>
            </a:r>
            <a:r>
              <a:rPr lang="en-US" altLang="zh-CN" sz="3400" b="1" i="0" u="none" strike="noStrike" dirty="0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-</a:t>
            </a:r>
            <a:r>
              <a:rPr lang="zh-CN" altLang="en-US" sz="3400" b="1" i="0" u="none" strike="noStrike" dirty="0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判断素数</a:t>
            </a:r>
            <a:endParaRPr lang="en-US" sz="11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7ABC6A5-CC0A-389D-D084-236F7D24DB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072" y="1707319"/>
            <a:ext cx="8665321" cy="4854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603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437973" y="1071929"/>
            <a:ext cx="10858500" cy="29718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0" tIns="0" rIns="0" bIns="0" rtlCol="0" anchor="ctr">
            <a:noAutofit/>
          </a:bodyPr>
          <a:lstStyle/>
          <a:p>
            <a:pPr indent="0" algn="ctr">
              <a:lnSpc>
                <a:spcPct val="125000"/>
              </a:lnSpc>
              <a:defRPr/>
            </a:pPr>
            <a:r>
              <a:rPr lang="en-US" sz="5200" b="1" i="0" u="none" strike="noStrike">
                <a:solidFill>
                  <a:srgbClr val="000000"/>
                </a:solidFill>
                <a:latin typeface="Noto Sans SC"/>
                <a:ea typeface="Noto Sans SC"/>
                <a:cs typeface="Noto Sans SC"/>
                <a:sym typeface="Noto Sans SC"/>
              </a:rPr>
              <a:t>蓝桥杯16届Python冲刺课</a:t>
            </a:r>
            <a:endParaRPr lang="en-US" sz="1100"/>
          </a:p>
          <a:p>
            <a:pPr indent="0" algn="ctr">
              <a:lnSpc>
                <a:spcPct val="125000"/>
              </a:lnSpc>
            </a:pPr>
            <a:r>
              <a:rPr lang="en-US" sz="5200" b="1" i="0" u="none" strike="noStrike">
                <a:solidFill>
                  <a:srgbClr val="000000"/>
                </a:solidFill>
                <a:latin typeface="Noto Sans SC"/>
                <a:ea typeface="Noto Sans SC"/>
                <a:cs typeface="Noto Sans SC"/>
                <a:sym typeface="Noto Sans SC"/>
              </a:rPr>
              <a:t>课时2：语法进阶 &amp; 常用数据结构</a:t>
            </a:r>
          </a:p>
          <a:p>
            <a:pPr indent="0" algn="ctr">
              <a:lnSpc>
                <a:spcPct val="125000"/>
              </a:lnSpc>
            </a:pPr>
            <a:r>
              <a:rPr lang="en-US" sz="5200" b="1" i="0" u="none" strike="noStrike">
                <a:solidFill>
                  <a:srgbClr val="000000"/>
                </a:solidFill>
                <a:latin typeface="Noto Sans SC"/>
                <a:ea typeface="Noto Sans SC"/>
                <a:cs typeface="Noto Sans SC"/>
                <a:sym typeface="Noto Sans SC"/>
              </a:rPr>
              <a:t>&amp; 算法入门2</a:t>
            </a:r>
          </a:p>
        </p:txBody>
      </p:sp>
      <p:sp>
        <p:nvSpPr>
          <p:cNvPr id="3" name="AutoShape 3"/>
          <p:cNvSpPr/>
          <p:nvPr/>
        </p:nvSpPr>
        <p:spPr>
          <a:xfrm>
            <a:off x="1827370" y="4192786"/>
            <a:ext cx="8902700" cy="4826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0" tIns="0" rIns="0" bIns="0" rtlCol="0" anchor="ctr">
            <a:noAutofit/>
          </a:bodyPr>
          <a:lstStyle/>
          <a:p>
            <a:pPr indent="0" algn="l">
              <a:lnSpc>
                <a:spcPct val="125000"/>
              </a:lnSpc>
              <a:defRPr/>
            </a:pPr>
            <a:r>
              <a:rPr lang="en-US" sz="2500" b="0" i="0" u="none" strike="noStrike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  <a:hlinkClick r:id="rId3" tooltip="https://explorer-dong.github.io/ds-and-algo/templates-py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代码模板 【Python版】 - Dwj's Wiki (explorer-dong.github.io)</a:t>
            </a:r>
            <a:endParaRPr lang="en-US" sz="11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9651A1-E35A-4CC6-D03E-4ABEF51A76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4ADAF07D-345C-4FD7-0BA2-7C3D2679437A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71307" y="76136"/>
            <a:ext cx="7810500" cy="8636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ct val="125000"/>
              </a:lnSpc>
              <a:defRPr sz="4500" b="1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indent="0" algn="l">
              <a:lnSpc>
                <a:spcPct val="125000"/>
              </a:lnSpc>
            </a:pPr>
            <a:r>
              <a:rPr lang="en-US" sz="4500" b="1" i="0" u="none" strike="noStrike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2.2 算法入门2</a:t>
            </a: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FEEF24A6-31A7-BEF0-921F-E3019F7BD3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460" y="1365373"/>
            <a:ext cx="10555774" cy="5277887"/>
          </a:xfrm>
          <a:prstGeom prst="rect">
            <a:avLst/>
          </a:prstGeom>
          <a:ln>
            <a:noFill/>
            <a:prstDash val="solid"/>
          </a:ln>
        </p:spPr>
      </p:pic>
      <p:sp>
        <p:nvSpPr>
          <p:cNvPr id="4" name="AutoShape 4">
            <a:extLst>
              <a:ext uri="{FF2B5EF4-FFF2-40B4-BE49-F238E27FC236}">
                <a16:creationId xmlns:a16="http://schemas.microsoft.com/office/drawing/2014/main" id="{56B6762F-514C-0405-CFFE-68EC9AA5FD5A}"/>
              </a:ext>
            </a:extLst>
          </p:cNvPr>
          <p:cNvSpPr/>
          <p:nvPr/>
        </p:nvSpPr>
        <p:spPr>
          <a:xfrm>
            <a:off x="105743" y="939736"/>
            <a:ext cx="3876564" cy="6477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lIns="0" tIns="0" rIns="0" bIns="0" rtlCol="0" anchor="ctr">
            <a:noAutofit/>
          </a:bodyPr>
          <a:lstStyle/>
          <a:p>
            <a:pPr indent="0" algn="l">
              <a:lnSpc>
                <a:spcPct val="125000"/>
              </a:lnSpc>
              <a:defRPr/>
            </a:pPr>
            <a:r>
              <a:rPr lang="en-US" sz="3400" b="1" i="0" u="none" strike="noStrike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埃氏筛</a:t>
            </a:r>
            <a:endParaRPr lang="en-US" sz="1100"/>
          </a:p>
        </p:txBody>
      </p:sp>
    </p:spTree>
    <p:extLst>
      <p:ext uri="{BB962C8B-B14F-4D97-AF65-F5344CB8AC3E}">
        <p14:creationId xmlns:p14="http://schemas.microsoft.com/office/powerpoint/2010/main" val="37017330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body" sz="quarter" idx="3" hasCustomPrompt="1"/>
          </p:nvPr>
        </p:nvSpPr>
        <p:spPr>
          <a:xfrm>
            <a:off x="171307" y="76136"/>
            <a:ext cx="7810500" cy="8636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ct val="125000"/>
              </a:lnSpc>
              <a:defRPr sz="4500" b="1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indent="0" algn="l">
              <a:lnSpc>
                <a:spcPct val="125000"/>
              </a:lnSpc>
            </a:pPr>
            <a:r>
              <a:rPr lang="en-US" sz="4500" b="1" i="0" u="none" strike="noStrike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2.2 算法入门2</a:t>
            </a:r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719" y="1851747"/>
            <a:ext cx="9136056" cy="4270663"/>
          </a:xfrm>
          <a:prstGeom prst="rect">
            <a:avLst/>
          </a:prstGeom>
          <a:ln>
            <a:noFill/>
            <a:prstDash val="solid"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body" sz="quarter" idx="3" hasCustomPrompt="1"/>
          </p:nvPr>
        </p:nvSpPr>
        <p:spPr>
          <a:xfrm>
            <a:off x="171307" y="76136"/>
            <a:ext cx="7810500" cy="8636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ct val="125000"/>
              </a:lnSpc>
              <a:defRPr sz="4500" b="1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indent="0" algn="l">
              <a:lnSpc>
                <a:spcPct val="125000"/>
              </a:lnSpc>
            </a:pPr>
            <a:r>
              <a:rPr lang="en-US" sz="4500" b="1" i="0" u="none" strike="noStrike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2.2 算法入门2</a:t>
            </a:r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0452" y="939736"/>
            <a:ext cx="8849541" cy="5787341"/>
          </a:xfrm>
          <a:prstGeom prst="rect">
            <a:avLst/>
          </a:prstGeom>
          <a:ln>
            <a:noFill/>
            <a:prstDash val="solid"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body" sz="quarter" idx="3" hasCustomPrompt="1"/>
          </p:nvPr>
        </p:nvSpPr>
        <p:spPr>
          <a:xfrm>
            <a:off x="171307" y="76136"/>
            <a:ext cx="7810500" cy="8636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ct val="125000"/>
              </a:lnSpc>
              <a:defRPr sz="4500" b="1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indent="0" algn="l">
              <a:lnSpc>
                <a:spcPct val="125000"/>
              </a:lnSpc>
            </a:pPr>
            <a:r>
              <a:rPr lang="en-US" sz="4500" b="1" i="0" u="none" strike="noStrike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2.2 算法入门2</a:t>
            </a:r>
          </a:p>
        </p:txBody>
      </p:sp>
      <p:sp>
        <p:nvSpPr>
          <p:cNvPr id="3" name="AutoShape 3"/>
          <p:cNvSpPr/>
          <p:nvPr/>
        </p:nvSpPr>
        <p:spPr>
          <a:xfrm>
            <a:off x="105743" y="939736"/>
            <a:ext cx="3876564" cy="6477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lIns="0" tIns="0" rIns="0" bIns="0" rtlCol="0" anchor="ctr">
            <a:noAutofit/>
          </a:bodyPr>
          <a:lstStyle/>
          <a:p>
            <a:pPr indent="0" algn="l">
              <a:lnSpc>
                <a:spcPct val="125000"/>
              </a:lnSpc>
              <a:defRPr/>
            </a:pPr>
            <a:r>
              <a:rPr lang="en-US" sz="3400" b="1" i="0" u="none" strike="noStrike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逆波兰表达式</a:t>
            </a:r>
            <a:endParaRPr lang="en-US" sz="1100"/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6376" y="2231237"/>
            <a:ext cx="8737600" cy="4279900"/>
          </a:xfrm>
          <a:prstGeom prst="rect">
            <a:avLst/>
          </a:prstGeom>
          <a:ln>
            <a:noFill/>
            <a:prstDash val="solid"/>
          </a:ln>
        </p:spPr>
      </p:pic>
      <p:sp>
        <p:nvSpPr>
          <p:cNvPr id="5" name="AutoShape 5"/>
          <p:cNvSpPr/>
          <p:nvPr/>
        </p:nvSpPr>
        <p:spPr>
          <a:xfrm>
            <a:off x="1581150" y="1774037"/>
            <a:ext cx="9029700" cy="9144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0" tIns="0" rIns="0" bIns="0" rtlCol="0" anchor="ctr">
            <a:noAutofit/>
          </a:bodyPr>
          <a:lstStyle/>
          <a:p>
            <a:pPr indent="0" algn="l">
              <a:lnSpc>
                <a:spcPct val="125000"/>
              </a:lnSpc>
              <a:defRPr/>
            </a:pPr>
            <a:r>
              <a:rPr lang="en-US" sz="1600" b="0" i="0" u="none" strike="noStrike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逆波兰表示法（Reverse Polish notation，RPN，或逆波兰记法），是一种是由波兰数学家扬·武卡谢维奇1920年引入的数学表达式形式，在逆波兰记法中，所有操作符置于操作数的后面，因此也被称为后缀表示法。逆波兰记法不需要括号来标识操作符的优先级。</a:t>
            </a:r>
            <a:endParaRPr lang="en-US" sz="11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body" sz="quarter" idx="3" hasCustomPrompt="1"/>
          </p:nvPr>
        </p:nvSpPr>
        <p:spPr>
          <a:xfrm>
            <a:off x="171307" y="76136"/>
            <a:ext cx="7810500" cy="8636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ct val="125000"/>
              </a:lnSpc>
              <a:defRPr sz="4500" b="1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indent="0" algn="l">
              <a:lnSpc>
                <a:spcPct val="125000"/>
              </a:lnSpc>
            </a:pPr>
            <a:r>
              <a:rPr lang="en-US" sz="4500" b="1" i="0" u="none" strike="noStrike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2.2 算法入门2</a:t>
            </a:r>
          </a:p>
        </p:txBody>
      </p:sp>
      <p:sp>
        <p:nvSpPr>
          <p:cNvPr id="3" name="AutoShape 3"/>
          <p:cNvSpPr/>
          <p:nvPr/>
        </p:nvSpPr>
        <p:spPr>
          <a:xfrm>
            <a:off x="105743" y="939736"/>
            <a:ext cx="3876564" cy="6477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lIns="0" tIns="0" rIns="0" bIns="0" rtlCol="0" anchor="ctr">
            <a:noAutofit/>
          </a:bodyPr>
          <a:lstStyle/>
          <a:p>
            <a:pPr indent="0" algn="l">
              <a:lnSpc>
                <a:spcPct val="125000"/>
              </a:lnSpc>
              <a:defRPr/>
            </a:pPr>
            <a:r>
              <a:rPr lang="en-US" sz="3400" b="1" i="0" u="none" strike="noStrike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逆波兰表达式</a:t>
            </a:r>
            <a:endParaRPr lang="en-US" sz="1100"/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1318" y="1770233"/>
            <a:ext cx="7810500" cy="4707355"/>
          </a:xfrm>
          <a:prstGeom prst="rect">
            <a:avLst/>
          </a:prstGeom>
          <a:ln>
            <a:noFill/>
            <a:prstDash val="solid"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>
            <a:noFill/>
            <a:prstDash val="solid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rcRect l="9119"/>
          <a:stretch>
            <a:fillRect/>
          </a:stretch>
        </p:blipFill>
        <p:spPr>
          <a:xfrm>
            <a:off x="1941389" y="0"/>
            <a:ext cx="7743555" cy="6858000"/>
          </a:xfrm>
          <a:prstGeom prst="rect">
            <a:avLst/>
          </a:prstGeom>
          <a:ln>
            <a:noFill/>
            <a:prstDash val="solid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84922" y="689546"/>
            <a:ext cx="11239500" cy="39624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0" tIns="0" rIns="0" bIns="0" rtlCol="0" anchor="ctr">
            <a:noAutofit/>
          </a:bodyPr>
          <a:lstStyle/>
          <a:p>
            <a:pPr indent="0" algn="ctr">
              <a:lnSpc>
                <a:spcPct val="125000"/>
              </a:lnSpc>
              <a:defRPr/>
            </a:pPr>
            <a:endParaRPr lang="en-US" sz="1100"/>
          </a:p>
          <a:p>
            <a:pPr indent="0" algn="ctr">
              <a:lnSpc>
                <a:spcPct val="125000"/>
              </a:lnSpc>
            </a:pPr>
            <a:r>
              <a:rPr lang="en-US" sz="5200" b="1" i="0" u="none" strike="noStrike">
                <a:solidFill>
                  <a:srgbClr val="000000"/>
                </a:solidFill>
                <a:latin typeface="Noto Sans SC"/>
                <a:ea typeface="Noto Sans SC"/>
                <a:cs typeface="Noto Sans SC"/>
                <a:sym typeface="Noto Sans SC"/>
              </a:rPr>
              <a:t>课时2.1</a:t>
            </a:r>
          </a:p>
          <a:p>
            <a:pPr indent="0" algn="ctr">
              <a:lnSpc>
                <a:spcPct val="125000"/>
              </a:lnSpc>
            </a:pPr>
            <a:r>
              <a:rPr lang="en-US" sz="5200" b="1" i="0" u="none" strike="noStrike">
                <a:solidFill>
                  <a:srgbClr val="000000"/>
                </a:solidFill>
                <a:latin typeface="Noto Sans SC"/>
                <a:ea typeface="Noto Sans SC"/>
                <a:cs typeface="Noto Sans SC"/>
                <a:sym typeface="Noto Sans SC"/>
              </a:rPr>
              <a:t>Python基础语法进阶</a:t>
            </a:r>
          </a:p>
          <a:p>
            <a:pPr indent="0" algn="ctr">
              <a:lnSpc>
                <a:spcPct val="125000"/>
              </a:lnSpc>
            </a:pPr>
            <a:r>
              <a:rPr lang="en-US" sz="5200" b="1" i="0" u="none" strike="noStrike">
                <a:solidFill>
                  <a:srgbClr val="000000"/>
                </a:solidFill>
                <a:latin typeface="Noto Sans SC"/>
                <a:ea typeface="Noto Sans SC"/>
                <a:cs typeface="Noto Sans SC"/>
                <a:sym typeface="Noto Sans SC"/>
              </a:rPr>
              <a:t>（常用数据结构）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body" sz="quarter" idx="2" hasCustomPrompt="1"/>
          </p:nvPr>
        </p:nvSpPr>
        <p:spPr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ct val="125000"/>
              </a:lnSpc>
              <a:defRPr sz="3400" b="1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indent="0" algn="l">
              <a:lnSpc>
                <a:spcPct val="125000"/>
              </a:lnSpc>
            </a:pPr>
            <a:r>
              <a:rPr lang="en-US" sz="3400" b="1" i="0" u="none" strike="noStrike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列表推导器</a:t>
            </a:r>
          </a:p>
        </p:txBody>
      </p:sp>
      <p:sp>
        <p:nvSpPr>
          <p:cNvPr id="3" name="AutoShape 3"/>
          <p:cNvSpPr>
            <a:spLocks noGrp="1"/>
          </p:cNvSpPr>
          <p:nvPr>
            <p:ph type="body" sz="quarter" idx="5" hasCustomPrompt="1"/>
          </p:nvPr>
        </p:nvSpPr>
        <p:spPr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ct val="125000"/>
              </a:lnSpc>
              <a:defRPr sz="3200" b="0" i="0" u="none" strike="noStrike" spc="0">
                <a:solidFill>
                  <a:srgbClr val="1F2329">
                    <a:alpha val="100000"/>
                  </a:srgbClr>
                </a:solidFill>
                <a:highlight>
                  <a:srgbClr val="FFFFFF">
                    <a:alpha val="0"/>
                  </a:srgbClr>
                </a:highlight>
                <a:latin typeface="Times New Roman"/>
              </a:defRPr>
            </a:lvl1pPr>
          </a:lstStyle>
          <a:p>
            <a:pPr indent="0" algn="l">
              <a:lnSpc>
                <a:spcPct val="125000"/>
              </a:lnSpc>
            </a:pPr>
            <a:r>
              <a:rPr lang="en-US" sz="3200" b="0" i="0" u="none" strike="noStrike">
                <a:solidFill>
                  <a:srgbClr val="1F2329"/>
                </a:solidFill>
                <a:highlight>
                  <a:srgbClr val="FFFFFF">
                    <a:alpha val="0"/>
                  </a:srgbClr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- expression: 表达式，用于生成列表中的元素
- item: 可迭代对象中的每个元素
- iterable: 可迭代对象（如列表、字符串、range等）</a:t>
            </a:r>
          </a:p>
          <a:p>
            <a:pPr indent="0" algn="l">
              <a:lnSpc>
                <a:spcPct val="125000"/>
              </a:lnSpc>
            </a:pPr>
            <a:r>
              <a:rPr lang="en-US" sz="3200" b="0" i="0" u="none" strike="noStrike">
                <a:solidFill>
                  <a:srgbClr val="1F2329"/>
                </a:solidFill>
                <a:highlight>
                  <a:srgbClr val="FFFFFF">
                    <a:alpha val="0"/>
                  </a:srgbClr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- condition: 可选，用于过滤元素的条件</a:t>
            </a:r>
          </a:p>
        </p:txBody>
      </p:sp>
      <p:sp>
        <p:nvSpPr>
          <p:cNvPr id="4" name="AutoShape 4"/>
          <p:cNvSpPr>
            <a:spLocks noGrp="1"/>
          </p:cNvSpPr>
          <p:nvPr>
            <p:ph type="body" sz="quarter" idx="4" hasCustomPrompt="1"/>
          </p:nvPr>
        </p:nvSpPr>
        <p:spPr>
          <a:xfrm>
            <a:off x="3145335" y="1225518"/>
            <a:ext cx="7301144" cy="3937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ct val="125000"/>
              </a:lnSpc>
              <a:defRPr sz="2100" b="1" i="0" u="none" strike="noStrike" spc="0">
                <a:solidFill>
                  <a:srgbClr val="1F2329">
                    <a:alpha val="100000"/>
                  </a:srgbClr>
                </a:solidFill>
                <a:latin typeface="Consolas"/>
              </a:defRPr>
            </a:lvl1pPr>
          </a:lstStyle>
          <a:p>
            <a:pPr indent="0" algn="l">
              <a:lnSpc>
                <a:spcPct val="125000"/>
              </a:lnSpc>
            </a:pPr>
            <a:r>
              <a:rPr lang="en-US" sz="2100" b="1" i="0" u="none" strike="noStrike">
                <a:solidFill>
                  <a:srgbClr val="1F2329"/>
                </a:solidFill>
                <a:latin typeface="Consolas"/>
                <a:ea typeface="Consolas"/>
                <a:cs typeface="Consolas"/>
                <a:sym typeface="Consolas"/>
              </a:rPr>
              <a:t>[expression for item in iterable if condition]</a:t>
            </a:r>
          </a:p>
        </p:txBody>
      </p:sp>
      <p:sp>
        <p:nvSpPr>
          <p:cNvPr id="5" name="AutoShape 5"/>
          <p:cNvSpPr>
            <a:spLocks noGrp="1"/>
          </p:cNvSpPr>
          <p:nvPr>
            <p:ph type="body" sz="quarter" idx="3" hasCustomPrompt="1"/>
          </p:nvPr>
        </p:nvSpPr>
        <p:spPr>
          <a:xfrm>
            <a:off x="171307" y="76136"/>
            <a:ext cx="7810500" cy="8636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ct val="125000"/>
              </a:lnSpc>
              <a:defRPr sz="4500" b="1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indent="0" algn="l">
              <a:lnSpc>
                <a:spcPct val="125000"/>
              </a:lnSpc>
            </a:pPr>
            <a:r>
              <a:rPr lang="en-US" sz="4500" b="1" i="0" u="none" strike="noStrike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2.1 Python 语法进阶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body" sz="quarter" idx="2" hasCustomPrompt="1"/>
          </p:nvPr>
        </p:nvSpPr>
        <p:spPr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ct val="125000"/>
              </a:lnSpc>
              <a:defRPr sz="3400" b="1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indent="0" algn="l">
              <a:lnSpc>
                <a:spcPct val="125000"/>
              </a:lnSpc>
            </a:pPr>
            <a:r>
              <a:rPr lang="en-US" sz="3400" b="1" i="0" u="none" strike="noStrike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列表推导器</a:t>
            </a:r>
          </a:p>
        </p:txBody>
      </p:sp>
      <p:sp>
        <p:nvSpPr>
          <p:cNvPr id="3" name="AutoShape 3"/>
          <p:cNvSpPr>
            <a:spLocks noGrp="1"/>
          </p:cNvSpPr>
          <p:nvPr>
            <p:ph type="body" sz="quarter" idx="4" hasCustomPrompt="1"/>
          </p:nvPr>
        </p:nvSpPr>
        <p:spPr>
          <a:xfrm>
            <a:off x="3145335" y="1225518"/>
            <a:ext cx="7301144" cy="3937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ct val="125000"/>
              </a:lnSpc>
              <a:defRPr sz="2100" b="1" i="0" u="none" strike="noStrike" spc="0">
                <a:solidFill>
                  <a:srgbClr val="1F2329">
                    <a:alpha val="100000"/>
                  </a:srgbClr>
                </a:solidFill>
                <a:latin typeface="Consolas"/>
              </a:defRPr>
            </a:lvl1pPr>
          </a:lstStyle>
          <a:p>
            <a:pPr indent="0" algn="l">
              <a:lnSpc>
                <a:spcPct val="125000"/>
              </a:lnSpc>
            </a:pPr>
            <a:r>
              <a:rPr lang="en-US" sz="2100" b="1" i="0" u="none" strike="noStrike">
                <a:solidFill>
                  <a:srgbClr val="1F2329"/>
                </a:solidFill>
                <a:latin typeface="Consolas"/>
                <a:ea typeface="Consolas"/>
                <a:cs typeface="Consolas"/>
                <a:sym typeface="Consolas"/>
              </a:rPr>
              <a:t>[expression for item in iterable if condition]</a:t>
            </a:r>
          </a:p>
        </p:txBody>
      </p:sp>
      <p:sp>
        <p:nvSpPr>
          <p:cNvPr id="4" name="AutoShape 4"/>
          <p:cNvSpPr>
            <a:spLocks noGrp="1"/>
          </p:cNvSpPr>
          <p:nvPr>
            <p:ph type="body" sz="quarter" idx="3" hasCustomPrompt="1"/>
          </p:nvPr>
        </p:nvSpPr>
        <p:spPr>
          <a:xfrm>
            <a:off x="171307" y="76136"/>
            <a:ext cx="7810500" cy="8636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ct val="125000"/>
              </a:lnSpc>
              <a:defRPr sz="4500" b="1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indent="0" algn="l">
              <a:lnSpc>
                <a:spcPct val="125000"/>
              </a:lnSpc>
            </a:pPr>
            <a:r>
              <a:rPr lang="en-US" sz="4500" b="1" i="0" u="none" strike="noStrike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2.1 Python 语法进阶</a:t>
            </a:r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9995" y="1727949"/>
            <a:ext cx="7990757" cy="5130051"/>
          </a:xfrm>
          <a:prstGeom prst="rect">
            <a:avLst/>
          </a:prstGeom>
          <a:ln>
            <a:noFill/>
            <a:prstDash val="solid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body" sz="quarter" idx="2" hasCustomPrompt="1"/>
          </p:nvPr>
        </p:nvSpPr>
        <p:spPr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ct val="125000"/>
              </a:lnSpc>
              <a:defRPr sz="3400" b="1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indent="0" algn="l">
              <a:lnSpc>
                <a:spcPct val="125000"/>
              </a:lnSpc>
            </a:pPr>
            <a:r>
              <a:rPr lang="en-US" sz="3400" b="1" i="0" u="none" strike="noStrike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列表推导器</a:t>
            </a:r>
          </a:p>
        </p:txBody>
      </p:sp>
      <p:sp>
        <p:nvSpPr>
          <p:cNvPr id="3" name="AutoShape 3"/>
          <p:cNvSpPr>
            <a:spLocks noGrp="1"/>
          </p:cNvSpPr>
          <p:nvPr>
            <p:ph type="body" sz="quarter" idx="4" hasCustomPrompt="1"/>
          </p:nvPr>
        </p:nvSpPr>
        <p:spPr>
          <a:xfrm>
            <a:off x="3145335" y="1225518"/>
            <a:ext cx="7301144" cy="3937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ct val="125000"/>
              </a:lnSpc>
              <a:defRPr sz="2100" b="1" i="0" u="none" strike="noStrike" spc="0">
                <a:solidFill>
                  <a:srgbClr val="1F2329">
                    <a:alpha val="100000"/>
                  </a:srgbClr>
                </a:solidFill>
                <a:latin typeface="Consolas"/>
              </a:defRPr>
            </a:lvl1pPr>
          </a:lstStyle>
          <a:p>
            <a:pPr indent="0" algn="l">
              <a:lnSpc>
                <a:spcPct val="125000"/>
              </a:lnSpc>
            </a:pPr>
            <a:r>
              <a:rPr lang="en-US" sz="2100" b="1" i="0" u="none" strike="noStrike">
                <a:solidFill>
                  <a:srgbClr val="1F2329"/>
                </a:solidFill>
                <a:latin typeface="Consolas"/>
                <a:ea typeface="Consolas"/>
                <a:cs typeface="Consolas"/>
                <a:sym typeface="Consolas"/>
              </a:rPr>
              <a:t>[expression for item in iterable if condition]</a:t>
            </a:r>
          </a:p>
        </p:txBody>
      </p:sp>
      <p:sp>
        <p:nvSpPr>
          <p:cNvPr id="4" name="AutoShape 4"/>
          <p:cNvSpPr>
            <a:spLocks noGrp="1"/>
          </p:cNvSpPr>
          <p:nvPr>
            <p:ph type="body" sz="quarter" idx="3" hasCustomPrompt="1"/>
          </p:nvPr>
        </p:nvSpPr>
        <p:spPr>
          <a:xfrm>
            <a:off x="171307" y="76136"/>
            <a:ext cx="7810500" cy="8636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ct val="125000"/>
              </a:lnSpc>
              <a:defRPr sz="4500" b="1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indent="0" algn="l">
              <a:lnSpc>
                <a:spcPct val="125000"/>
              </a:lnSpc>
            </a:pPr>
            <a:r>
              <a:rPr lang="en-US" sz="4500" b="1" i="0" u="none" strike="noStrike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2.1 Python 语法进阶</a:t>
            </a:r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2469" y="1587436"/>
            <a:ext cx="8609262" cy="5238782"/>
          </a:xfrm>
          <a:prstGeom prst="rect">
            <a:avLst/>
          </a:prstGeom>
          <a:ln>
            <a:noFill/>
            <a:prstDash val="solid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body" sz="quarter" idx="2" hasCustomPrompt="1"/>
          </p:nvPr>
        </p:nvSpPr>
        <p:spPr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ct val="125000"/>
              </a:lnSpc>
              <a:defRPr sz="3400" b="1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indent="0" algn="l">
              <a:lnSpc>
                <a:spcPct val="125000"/>
              </a:lnSpc>
            </a:pPr>
            <a:r>
              <a:rPr lang="en-US" sz="3400" b="1" i="0" u="none" strike="noStrike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range 函数</a:t>
            </a:r>
          </a:p>
        </p:txBody>
      </p:sp>
      <p:sp>
        <p:nvSpPr>
          <p:cNvPr id="3" name="AutoShape 3"/>
          <p:cNvSpPr>
            <a:spLocks noGrp="1"/>
          </p:cNvSpPr>
          <p:nvPr>
            <p:ph type="body" sz="quarter" idx="4" hasCustomPrompt="1"/>
          </p:nvPr>
        </p:nvSpPr>
        <p:spPr>
          <a:xfrm>
            <a:off x="3145335" y="1225518"/>
            <a:ext cx="7301144" cy="3937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ct val="125000"/>
              </a:lnSpc>
              <a:defRPr sz="2100" b="1" i="0" u="none" strike="noStrike" spc="0">
                <a:solidFill>
                  <a:srgbClr val="1F2329">
                    <a:alpha val="100000"/>
                  </a:srgbClr>
                </a:solidFill>
                <a:latin typeface="Consolas"/>
              </a:defRPr>
            </a:lvl1pPr>
          </a:lstStyle>
          <a:p>
            <a:pPr indent="0" algn="l">
              <a:lnSpc>
                <a:spcPct val="125000"/>
              </a:lnSpc>
            </a:pPr>
            <a:r>
              <a:rPr lang="en-US" sz="2100" b="1" i="0" u="none" strike="noStrike">
                <a:solidFill>
                  <a:srgbClr val="1F2329"/>
                </a:solidFill>
                <a:latin typeface="Consolas"/>
                <a:ea typeface="Consolas"/>
                <a:cs typeface="Consolas"/>
                <a:sym typeface="Consolas"/>
              </a:rPr>
              <a:t>range(start, stop, step)</a:t>
            </a:r>
          </a:p>
        </p:txBody>
      </p:sp>
      <p:sp>
        <p:nvSpPr>
          <p:cNvPr id="4" name="AutoShape 4"/>
          <p:cNvSpPr>
            <a:spLocks noGrp="1"/>
          </p:cNvSpPr>
          <p:nvPr>
            <p:ph type="body" sz="quarter" idx="3" hasCustomPrompt="1"/>
          </p:nvPr>
        </p:nvSpPr>
        <p:spPr>
          <a:xfrm>
            <a:off x="171307" y="76136"/>
            <a:ext cx="7810500" cy="8636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ct val="125000"/>
              </a:lnSpc>
              <a:defRPr sz="4500" b="1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indent="0" algn="l">
              <a:lnSpc>
                <a:spcPct val="125000"/>
              </a:lnSpc>
            </a:pPr>
            <a:r>
              <a:rPr lang="en-US" sz="4500" b="1" i="0" u="none" strike="noStrike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2.1 Python 语法进阶</a:t>
            </a:r>
          </a:p>
        </p:txBody>
      </p:sp>
      <p:sp>
        <p:nvSpPr>
          <p:cNvPr id="5" name="AutoShape 5"/>
          <p:cNvSpPr/>
          <p:nvPr/>
        </p:nvSpPr>
        <p:spPr>
          <a:xfrm>
            <a:off x="171307" y="1905000"/>
            <a:ext cx="11353800" cy="3657600"/>
          </a:xfrm>
          <a:prstGeom prst="rect">
            <a:avLst/>
          </a:prstGeom>
          <a:noFill/>
          <a:ln w="12700">
            <a:noFill/>
            <a:prstDash val="solid"/>
          </a:ln>
          <a:effectLst/>
        </p:spPr>
        <p:txBody>
          <a:bodyPr lIns="0" tIns="0" rIns="0" bIns="0" rtlCol="0" anchor="ctr">
            <a:noAutofit/>
          </a:bodyPr>
          <a:lstStyle/>
          <a:p>
            <a:pPr indent="0" algn="l">
              <a:lnSpc>
                <a:spcPct val="125000"/>
              </a:lnSpc>
              <a:defRPr/>
            </a:pPr>
            <a:r>
              <a:rPr lang="en-US" sz="3200" b="0" i="0" u="none" strike="noStrike">
                <a:solidFill>
                  <a:srgbClr val="1F2329"/>
                </a:solidFill>
                <a:highlight>
                  <a:srgbClr val="FFFFFF">
                    <a:alpha val="0"/>
                  </a:srgbClr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- start: 序列的起始值（包含），默认为 0
- stop: 序列的结束值（不包含）
- step: 步长，默认为 1</a:t>
            </a:r>
            <a:endParaRPr lang="en-US" sz="1100"/>
          </a:p>
          <a:p>
            <a:pPr indent="0" algn="l">
              <a:lnSpc>
                <a:spcPct val="125000"/>
              </a:lnSpc>
            </a:pPr>
            <a:endParaRPr lang="en-US" sz="1100"/>
          </a:p>
          <a:p>
            <a:pPr indent="0" algn="l">
              <a:lnSpc>
                <a:spcPct val="125000"/>
              </a:lnSpc>
            </a:pPr>
            <a:r>
              <a:rPr lang="en-US" sz="3200" b="0" i="0" u="none" strike="noStrike">
                <a:solidFill>
                  <a:srgbClr val="1F2329"/>
                </a:solidFill>
                <a:highlight>
                  <a:srgbClr val="FFFFFF">
                    <a:alpha val="0"/>
                  </a:srgbClr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range 返回的是一个 range 对象，它是一个惰性序列，节省内存。如果需要列表，可以用 list() 函数将其转换为列表。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body" sz="quarter" idx="2" hasCustomPrompt="1"/>
          </p:nvPr>
        </p:nvSpPr>
        <p:spPr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ct val="125000"/>
              </a:lnSpc>
              <a:defRPr sz="3400" b="1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indent="0" algn="l">
              <a:lnSpc>
                <a:spcPct val="125000"/>
              </a:lnSpc>
            </a:pPr>
            <a:r>
              <a:rPr lang="en-US" sz="3400" b="1" i="0" u="none" strike="noStrike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range 函数</a:t>
            </a:r>
          </a:p>
        </p:txBody>
      </p:sp>
      <p:sp>
        <p:nvSpPr>
          <p:cNvPr id="3" name="AutoShape 3"/>
          <p:cNvSpPr>
            <a:spLocks noGrp="1"/>
          </p:cNvSpPr>
          <p:nvPr>
            <p:ph type="body" sz="quarter" idx="4" hasCustomPrompt="1"/>
          </p:nvPr>
        </p:nvSpPr>
        <p:spPr>
          <a:xfrm>
            <a:off x="3145335" y="1225518"/>
            <a:ext cx="7301144" cy="3937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ct val="125000"/>
              </a:lnSpc>
              <a:defRPr sz="2100" b="1" i="0" u="none" strike="noStrike" spc="0">
                <a:solidFill>
                  <a:srgbClr val="1F2329">
                    <a:alpha val="100000"/>
                  </a:srgbClr>
                </a:solidFill>
                <a:latin typeface="Consolas"/>
              </a:defRPr>
            </a:lvl1pPr>
          </a:lstStyle>
          <a:p>
            <a:pPr indent="0" algn="l">
              <a:lnSpc>
                <a:spcPct val="125000"/>
              </a:lnSpc>
            </a:pPr>
            <a:r>
              <a:rPr lang="en-US" sz="2100" b="1" i="0" u="none" strike="noStrike">
                <a:solidFill>
                  <a:srgbClr val="1F2329"/>
                </a:solidFill>
                <a:latin typeface="Consolas"/>
                <a:ea typeface="Consolas"/>
                <a:cs typeface="Consolas"/>
                <a:sym typeface="Consolas"/>
              </a:rPr>
              <a:t>range(start, stop, step)</a:t>
            </a:r>
          </a:p>
        </p:txBody>
      </p:sp>
      <p:sp>
        <p:nvSpPr>
          <p:cNvPr id="4" name="AutoShape 4"/>
          <p:cNvSpPr>
            <a:spLocks noGrp="1"/>
          </p:cNvSpPr>
          <p:nvPr>
            <p:ph type="body" sz="quarter" idx="3" hasCustomPrompt="1"/>
          </p:nvPr>
        </p:nvSpPr>
        <p:spPr>
          <a:xfrm>
            <a:off x="171307" y="76136"/>
            <a:ext cx="7810500" cy="8636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ct val="125000"/>
              </a:lnSpc>
              <a:defRPr sz="4500" b="1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indent="0" algn="l">
              <a:lnSpc>
                <a:spcPct val="125000"/>
              </a:lnSpc>
            </a:pPr>
            <a:r>
              <a:rPr lang="en-US" sz="4500" b="1" i="0" u="none" strike="noStrike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2.1 Python 语法进阶</a:t>
            </a:r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697" y="1873218"/>
            <a:ext cx="9946210" cy="4326795"/>
          </a:xfrm>
          <a:prstGeom prst="rect">
            <a:avLst/>
          </a:prstGeom>
          <a:ln>
            <a:noFill/>
            <a:prstDash val="solid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默认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366</Words>
  <Application>Microsoft Office PowerPoint</Application>
  <PresentationFormat>宽屏</PresentationFormat>
  <Paragraphs>114</Paragraphs>
  <Slides>25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25</vt:i4>
      </vt:variant>
    </vt:vector>
  </HeadingPairs>
  <TitlesOfParts>
    <vt:vector size="31" baseType="lpstr">
      <vt:lpstr>Noto Sans SC</vt:lpstr>
      <vt:lpstr>Arial</vt:lpstr>
      <vt:lpstr>Consolas</vt:lpstr>
      <vt:lpstr>Times New Roman</vt:lpstr>
      <vt:lpstr>Office 主题​​</vt:lpstr>
      <vt:lpstr>默认主题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正阳 朱</cp:lastModifiedBy>
  <cp:revision>6</cp:revision>
  <dcterms:modified xsi:type="dcterms:W3CDTF">2025-03-02T00:55:15Z</dcterms:modified>
</cp:coreProperties>
</file>