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51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125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" hasCustomPrompt="1"/>
          </p:nvPr>
        </p:nvSpPr>
        <p:spPr>
          <a:xfrm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ap="flat" cmpd="sng">
            <a:noFill/>
            <a:prstDash val="solid"/>
            <a:round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" hasCustomPrompt="1"/>
          </p:nvPr>
        </p:nvSpPr>
        <p:spPr>
          <a:xfrm>
            <a:off x="171307" y="1905000"/>
            <a:ext cx="11358631" cy="2438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 anchorCtr="1">
            <a:noAutofit/>
          </a:bodyPr>
          <a:lstStyle>
            <a:lvl1pPr algn="l">
              <a:lnSpc>
                <a:spcPct val="125000"/>
              </a:lnSpc>
              <a:defRPr sz="3200" b="0" i="0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列表推导器（List Comprehension）是Python中一种简洁且高效的方式，用于创建列表。</a:t>
            </a:r>
          </a:p>
          <a:p>
            <a:pPr indent="0" algn="l">
              <a:lnSpc>
                <a:spcPct val="125000"/>
              </a:lnSpc>
            </a:pPr>
            <a:r>
              <a:rPr lang="en-US" sz="3200" b="0" i="0" u="none" strike="noStrike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它的语法比传统的 for 循环更简洁，代码可读性更高，特别适合在算法竞赛中快速生成数据或进行数据转换。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4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4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12500"/>
              </a:lnSpc>
            </a:pPr>
            <a:r>
              <a:rPr lang="en-US" sz="45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ap="flat" cmpd="sng">
            <a:noFill/>
            <a:prstDash val="solid"/>
            <a:round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2100" b="1" i="0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2100" b="1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2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3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4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15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6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7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8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9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20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21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22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4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5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6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7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8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9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0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1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2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3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4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35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36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7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8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9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40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41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2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43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4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5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6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7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8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9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51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52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53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54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55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56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7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8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59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0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1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2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3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-dong.github.io/ds-and-algo/templates-p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219081" y="424770"/>
            <a:ext cx="5664200" cy="3962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endParaRPr lang="en-US" sz="1100" dirty="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时间复杂度</a:t>
            </a: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哈希</a:t>
            </a: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前缀和</a:t>
            </a:r>
            <a:endParaRPr lang="en-US" sz="52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前缀和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9736"/>
            <a:ext cx="11403190" cy="534850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前缀和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239"/>
            <a:ext cx="12192000" cy="428552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前缀和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3" y="1341075"/>
            <a:ext cx="9488446" cy="551692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973" y="1071929"/>
            <a:ext cx="108585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endParaRPr lang="en-US" sz="1100" dirty="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时间复杂度</a:t>
            </a: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哈希</a:t>
            </a:r>
            <a:r>
              <a:rPr lang="en-US" sz="52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 &amp; </a:t>
            </a:r>
            <a:r>
              <a:rPr lang="en-US" sz="5200" b="1" i="0" u="none" strike="noStrike" dirty="0" err="1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前缀和</a:t>
            </a:r>
            <a:endParaRPr lang="en-US" sz="52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827370" y="4192786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5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时间复杂度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5" y="939736"/>
            <a:ext cx="10104572" cy="531985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时间复杂度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" y="1127114"/>
            <a:ext cx="11773218" cy="516214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时间复杂度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65" y="1415623"/>
            <a:ext cx="9839499" cy="522164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时间复杂度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7" y="939736"/>
            <a:ext cx="11159228" cy="60356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哈希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5" y="1010710"/>
            <a:ext cx="9718368" cy="584729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哈希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968"/>
            <a:ext cx="12192000" cy="463206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71307" y="76136"/>
            <a:ext cx="7810500" cy="86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45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前缀和</a:t>
            </a:r>
            <a:endParaRPr lang="en-US" sz="45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43" y="1027653"/>
            <a:ext cx="9739381" cy="568758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4" name="AutoShape 4"/>
          <p:cNvSpPr/>
          <p:nvPr/>
        </p:nvSpPr>
        <p:spPr>
          <a:xfrm>
            <a:off x="3620837" y="418053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[P8218 【深进1.例1】求区间和 - 洛谷 (luogu.com.cn)](https://www.luogu.com.cn/problem/P8218)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宽屏</PresentationFormat>
  <Paragraphs>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Noto Sans SC</vt:lpstr>
      <vt:lpstr>Arial</vt:lpstr>
      <vt:lpstr>Consolas</vt:lpstr>
      <vt:lpstr>Times New Roman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TsingPig</dc:creator>
  <cp:lastModifiedBy>正阳 朱</cp:lastModifiedBy>
  <cp:revision>1</cp:revision>
  <dcterms:modified xsi:type="dcterms:W3CDTF">2025-03-06T09:33:15Z</dcterms:modified>
</cp:coreProperties>
</file>