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15"/>
  </p:notesMasterIdLst>
  <p:sldIdLst>
    <p:sldId id="293" r:id="rId3"/>
    <p:sldId id="294" r:id="rId4"/>
    <p:sldId id="295" r:id="rId5"/>
    <p:sldId id="296" r:id="rId6"/>
    <p:sldId id="298" r:id="rId7"/>
    <p:sldId id="301" r:id="rId8"/>
    <p:sldId id="302" r:id="rId9"/>
    <p:sldId id="313" r:id="rId10"/>
    <p:sldId id="315" r:id="rId11"/>
    <p:sldId id="308" r:id="rId12"/>
    <p:sldId id="309" r:id="rId13"/>
    <p:sldId id="310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416" y="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17FC1-F136-8943-9661-B953CE49B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3532FE-2F65-BC5E-DE4E-E2087D375E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93156-5FAE-37A5-6C04-A594DDEAE91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347B78-970C-2394-2735-C732AFF3CD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5EAA2D2-E571-6908-6C63-C44C16ECD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79979-4E67-EEF4-D2CD-CF8B381C0C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1A3AA-7880-7D47-F74E-D9C236F12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47090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22D31-8801-5064-4510-8A89BF83C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F7AFBA-7EAB-A72B-73B5-C2E207100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0F7F8-9362-98D2-DFF6-9681454007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B788D38-47A3-BE5D-0C58-D953B4DE4B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E7B7B1-29E9-E3BD-C1D0-D76152872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8E235-597D-9DE2-1CD7-D860A6853B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3DA62-69A8-046E-A125-7CFFA1FD7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06278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8BA15-5B0E-5D84-246E-D7983FA8E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97BE89-D042-113B-58CA-2E2EC8A4FF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25763-548A-D9C8-1468-8794F7FC2BF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1FBF5F-9762-538B-36AA-B9C719330F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A018FF4-1600-BC14-B5C0-1F69AFF4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3F95C-8664-FBE9-8481-ECC85B3CB0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CE3E9-97A1-1BB0-E3C4-1C6AC363E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51141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994D1-BF8D-FA6F-A2A8-650FF5FB6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0746A2-FBB9-2163-4F78-31E6B6EC8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3F89A-D421-133C-DF15-690C1CF408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A3E9DD7-1D8A-7543-7A50-7A66CA53EB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86BC3C7-FAC4-B9D1-CFC4-A3E5C3902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E3670-8F92-AD25-67DB-1C6714CD8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BB1B4-FE30-3A31-76AC-941D0881E2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0315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F7190-34AD-E970-0837-2B4F93E5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A5D0F6-C2A4-812C-D812-FBAA4FE2E0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A9043-FDE6-CBDD-1C88-E01B05E503A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F732DE8-4956-F59C-C707-B626843E8E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7B89D7E-934F-C011-F2BC-D2D61F50D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7F9E1-5B8D-AB16-9E00-6F4208FC6B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D69A-40C0-FF81-9611-999289ADC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6357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EE8E1-A318-6647-73F8-035ABBFF1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D10FE8-2177-7B34-AA9E-8B915AA004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EB9AD-F142-0E94-2435-5647B1FACAA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59A7825-BE86-FEE3-91A3-077258779A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2B1F331-2323-995F-5A5A-0648798B3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92FC8-6117-E8EF-5A1E-272F5DA0F0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49E31-3A87-42B3-99A6-E944312A2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7994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5D42E-D49B-98FF-B604-83DF6AEC5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EAAD4E-0011-7B0A-D044-75646231E9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B3A51-1FC8-4FE7-4AE4-76B494E979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F175562-80D2-76CD-AA2C-0452B3A47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E5AFDAE-F422-B070-D1D0-B35F50C27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AA264-7409-45EE-C8F9-A7E6F3B970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408E8-EDBD-F49A-D72D-0F3DE26B5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37773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41BB1-1CA1-BF3B-9132-347EE0CB7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131251-E74F-2F1E-61F6-8002FACDD0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35875-BC79-257B-14CD-2DA27F1D57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6172475-BBDE-02C3-F401-173436F81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48B0954-2D32-30BB-3EE8-D24280AED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A95A0-6370-4105-679A-EB960E46E9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CE3F-9B70-0965-2815-91C86525D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037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D32D9-FF60-0067-F907-02F2CFDEB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A76DB5-3357-D744-4FF8-704C2E7D0C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01192-4DA3-0C32-0FEC-BFDD8B50E9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6DBA24F-641F-452C-6615-8D5DF96D77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8A51896-9229-4CF0-FEC4-0565CE1E8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7487C-1CFD-9483-F243-860C22D91B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CC6F4-92FA-40F9-7E2A-55A3FE7F9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8135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53208-71CE-7DEA-B0BD-1C99D9DEB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2634E0-7CE9-C55F-B994-8918F2897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A971A-DC79-7F43-1569-DC1EFA4CF41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120FEFF-4933-7E2F-8E2D-7B144A50C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FCC88D4-7D66-37F9-DA0F-D173BD5F3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9378-4391-07BC-333E-D234370E4C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833A3-C73D-C2D9-AA7F-A9E31BE60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57810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6BC77-7BC2-C4C7-8EEB-590753C6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921250-D348-6F27-519F-2272BCB4A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86B9F-9E45-CD3D-A062-646319FDBA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6E92D27-C300-3BD8-4E28-3D8275D953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1A865A7-72CC-08B7-12C7-A172CAFDD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FDF24-45BE-0635-AACC-C243322F85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0CF96-1101-228A-24E3-C2B360702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0509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FA7D7-BC7B-2838-D765-B52CE0C9C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D2D0F9-147D-5F6F-A366-FD48FC287D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58AC5-4B30-1859-1518-B196D621A3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6D5E3F-837A-58A1-0E8D-D9E190F646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8A6A15-2A7A-AD06-893C-F2FC8E29F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E83E4-61A4-6906-3471-2E3B4CA195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7B7B4-5CF2-1544-B8C3-6EEDB33A7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3124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xfrm>
            <a:off x="2945985" y="733864"/>
            <a:ext cx="5257800" cy="8128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3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本课时内容速递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/>
          </p:nvPr>
        </p:nvSpPr>
        <p:spPr>
          <a:xfrm>
            <a:off x="1648023" y="1600200"/>
            <a:ext cx="8895954" cy="36576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4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6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"/>
          </p:nvPr>
        </p:nvSpPr>
        <p:spPr>
          <a:xfrm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"/>
          </p:nvPr>
        </p:nvSpPr>
        <p:spPr>
          <a:xfrm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9"/>
          </p:nvPr>
        </p:nvSpPr>
        <p:spPr>
          <a:xfrm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1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2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13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4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5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6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7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8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9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20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21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2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23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24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25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26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27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28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29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30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31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32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33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34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5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36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37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38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39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40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41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42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43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44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45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46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47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8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9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336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336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4F80C-7B8D-02B3-5202-BABE64FC9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D380B32-98C6-F71B-B259-3828E6C80896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建图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AEB315-9990-FB26-8491-A1A350DC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4" y="1126826"/>
            <a:ext cx="10694852" cy="50526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0F3573-1BAB-4AAF-FA4C-9AF441F1F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587" y="2691104"/>
            <a:ext cx="13811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3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F3391-79CA-CCDF-E988-FAB3EB4F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3D68A62-DA75-373C-EAE7-F56A3DED09AF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Floyd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C65DBA-185D-72B3-BDF8-8B11D3BF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312"/>
            <a:ext cx="12192000" cy="37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5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42D53-B0B2-D208-1FD9-1F94FD47C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0D851DB-58C1-DDAE-64D4-B52C2B4B523B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Floyd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2BAEC3-F903-87D5-68E7-9A21EFD8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7247"/>
            <a:ext cx="12192000" cy="31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2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7BAA1-76E1-8F69-F437-E52CBFAEC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00A4811-EF3C-8A9F-64F3-ECE9CC9FAFED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Floyd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CD8082-B8A1-A1AB-4092-0D450144E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395287"/>
            <a:ext cx="92392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12852-B47C-AA0D-A2C9-9DAE0FC4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DD70861-AD6B-828E-C9A9-749448D9FA45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建图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048D20-FD64-2E98-0A1D-20E1B221A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47" y="278052"/>
            <a:ext cx="6980454" cy="21465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08DAC0-0CDB-E7B1-942B-1879EDD46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2529793"/>
            <a:ext cx="6896883" cy="38281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D5DB6E-C8D4-4D40-B5E3-BF98D37B5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352" y="1052752"/>
            <a:ext cx="4147405" cy="31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27105-48F1-6B68-86FA-AA93F8C77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FB26203-5E7D-57D9-0561-053EBB88527F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建图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4B1A31-E5D8-FAA9-80C0-34E4FBF2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3220"/>
            <a:ext cx="12192000" cy="48115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DABB37-FAF8-D9EE-5ACD-4260D9C80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779" y="1023220"/>
            <a:ext cx="4147405" cy="31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C32A7-ED2E-DEB2-612A-BCEDA7650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57C28A6-2B57-7DB2-960A-FC088ECBA396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建图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299A97-0E96-1452-0E05-8321CB54D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779" y="1023220"/>
            <a:ext cx="4147405" cy="31852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6D804E-2D2F-ADB4-988C-315861173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9" y="1321496"/>
            <a:ext cx="6271206" cy="5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1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E5B5B-206F-B7C1-92EA-59F2155AF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1960A26-630B-33FE-4FF6-C28CD8667081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图的遍历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567F9D-6164-7CE4-9C24-16D2D345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779" y="1023220"/>
            <a:ext cx="4147405" cy="31852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851682-4EBD-B6F8-3C67-D6EC7686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485" y="682710"/>
            <a:ext cx="5201312" cy="617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0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C505E-8FC6-C93F-13B3-E9621332F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CEBD2EF-7790-8027-C749-2AC9392341FE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Dijkstra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40BF1C-B0A3-FF88-3D81-7BA51A7E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93675"/>
            <a:ext cx="4638675" cy="581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613DC9-97EA-70A1-3C4B-A5B082F3F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320" y="243793"/>
            <a:ext cx="4147405" cy="31852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3CA506-C2B2-0464-7051-DB4D54402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39" y="1578744"/>
            <a:ext cx="6873223" cy="50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5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F8E7A-AA01-EE37-EBE5-AEDB33D89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CDBE2F9-8949-B58C-68F8-02897E543A15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Dijkstra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14703A-ADD1-896A-682E-F7E466EA8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93675"/>
            <a:ext cx="4638675" cy="581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E31D24-ACF3-2DAA-A301-A2C193B4C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44" y="726005"/>
            <a:ext cx="7167431" cy="58509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0E442B-3173-0CB9-F655-19CEF347F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308" y="193675"/>
            <a:ext cx="4147405" cy="31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9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CF3C2-D13B-F205-3813-F0949878E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550A505-BE42-3069-A0AD-D0E30B6E0F6F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最小生成树</a:t>
            </a:r>
            <a:r>
              <a:rPr lang="en-US" altLang="zh-CN" sz="28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Prim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5D8B0F-83FE-5D22-FF6A-3910EDB52157}"/>
              </a:ext>
            </a:extLst>
          </p:cNvPr>
          <p:cNvSpPr txBox="1"/>
          <p:nvPr/>
        </p:nvSpPr>
        <p:spPr>
          <a:xfrm>
            <a:off x="2869035" y="263464"/>
            <a:ext cx="6300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P3366 【</a:t>
            </a:r>
            <a:r>
              <a:rPr lang="zh-CN" altLang="en-US" dirty="0">
                <a:hlinkClick r:id="rId3"/>
              </a:rPr>
              <a:t>模板</a:t>
            </a:r>
            <a:r>
              <a:rPr lang="en-US" altLang="zh-CN" dirty="0">
                <a:hlinkClick r:id="rId3"/>
              </a:rPr>
              <a:t>】</a:t>
            </a:r>
            <a:r>
              <a:rPr lang="zh-CN" altLang="en-US" dirty="0">
                <a:hlinkClick r:id="rId3"/>
              </a:rPr>
              <a:t>最小生成树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洛谷 </a:t>
            </a:r>
            <a:r>
              <a:rPr lang="en-US" altLang="zh-CN" dirty="0">
                <a:hlinkClick r:id="rId3"/>
              </a:rPr>
              <a:t>(luogu.com.cn)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17B9EC-D283-EFCF-1C10-B78D593D6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82" y="1102587"/>
            <a:ext cx="8204703" cy="57554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68869E-B2BA-6D03-9603-EEEC6FED4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875" y="1038164"/>
            <a:ext cx="7022919" cy="20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1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B06C5-B501-F1F3-1CCF-9F76AEF5A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88D606F-888C-7CDF-969D-0FCDD4D1E939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最小生成树</a:t>
            </a:r>
            <a:r>
              <a:rPr lang="en-US" altLang="zh-CN" sz="28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Kruskal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D3FA81-D023-F03A-264C-6B7F92E5E021}"/>
              </a:ext>
            </a:extLst>
          </p:cNvPr>
          <p:cNvSpPr txBox="1"/>
          <p:nvPr/>
        </p:nvSpPr>
        <p:spPr>
          <a:xfrm>
            <a:off x="3447875" y="267659"/>
            <a:ext cx="6300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P3366 【</a:t>
            </a:r>
            <a:r>
              <a:rPr lang="zh-CN" altLang="en-US" dirty="0">
                <a:hlinkClick r:id="rId3"/>
              </a:rPr>
              <a:t>模板</a:t>
            </a:r>
            <a:r>
              <a:rPr lang="en-US" altLang="zh-CN" dirty="0">
                <a:hlinkClick r:id="rId3"/>
              </a:rPr>
              <a:t>】</a:t>
            </a:r>
            <a:r>
              <a:rPr lang="zh-CN" altLang="en-US" dirty="0">
                <a:hlinkClick r:id="rId3"/>
              </a:rPr>
              <a:t>最小生成树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洛谷 </a:t>
            </a:r>
            <a:r>
              <a:rPr lang="en-US" altLang="zh-CN" dirty="0">
                <a:hlinkClick r:id="rId3"/>
              </a:rPr>
              <a:t>(luogu.com.cn)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3F182C-662D-3A60-BBC1-77C6DDBED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17" y="785524"/>
            <a:ext cx="6680550" cy="60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6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72</Words>
  <Application>Microsoft Office PowerPoint</Application>
  <PresentationFormat>宽屏</PresentationFormat>
  <Paragraphs>38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Noto Sans SC</vt:lpstr>
      <vt:lpstr>Arial</vt:lpstr>
      <vt:lpstr>Office 主题​​</vt:lpstr>
      <vt:lpstr>默认主题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TsingPig</dc:creator>
  <cp:lastModifiedBy>正阳 朱</cp:lastModifiedBy>
  <cp:revision>306</cp:revision>
  <dcterms:modified xsi:type="dcterms:W3CDTF">2025-04-02T12:27:31Z</dcterms:modified>
</cp:coreProperties>
</file>