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359" r:id="rId3"/>
    <p:sldId id="437" r:id="rId5"/>
    <p:sldId id="322" r:id="rId6"/>
    <p:sldId id="454" r:id="rId7"/>
    <p:sldId id="321" r:id="rId8"/>
    <p:sldId id="445" r:id="rId9"/>
    <p:sldId id="432" r:id="rId10"/>
    <p:sldId id="482" r:id="rId11"/>
    <p:sldId id="483" r:id="rId12"/>
    <p:sldId id="477" r:id="rId13"/>
    <p:sldId id="478" r:id="rId14"/>
    <p:sldId id="479" r:id="rId15"/>
    <p:sldId id="446" r:id="rId16"/>
    <p:sldId id="480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5EA"/>
    <a:srgbClr val="49BAAF"/>
    <a:srgbClr val="006470"/>
    <a:srgbClr val="333333"/>
    <a:srgbClr val="D72925"/>
    <a:srgbClr val="A19078"/>
    <a:srgbClr val="404455"/>
    <a:srgbClr val="DCE0B8"/>
    <a:srgbClr val="EC8C8D"/>
    <a:srgbClr val="787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81" d="100"/>
          <a:sy n="81" d="100"/>
        </p:scale>
        <p:origin x="-90" y="-1524"/>
      </p:cViewPr>
      <p:guideLst>
        <p:guide orient="horz" pos="171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05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164288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71"/>
          <p:cNvSpPr txBox="1"/>
          <p:nvPr/>
        </p:nvSpPr>
        <p:spPr>
          <a:xfrm>
            <a:off x="6922135" y="2672904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数据库系统原理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050577" y="2135249"/>
            <a:ext cx="38730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sym typeface="+mn-ea"/>
              </a:rPr>
              <a:t>欢乐送网上订餐平台</a:t>
            </a:r>
            <a:endParaRPr lang="zh-CN" altLang="en-US" sz="32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TextBox 84"/>
          <p:cNvSpPr txBox="1"/>
          <p:nvPr/>
        </p:nvSpPr>
        <p:spPr>
          <a:xfrm>
            <a:off x="6208395" y="2949575"/>
            <a:ext cx="261112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 smtClean="0">
                <a:sym typeface="+mn-ea"/>
              </a:rPr>
              <a:t>组员：</a:t>
            </a:r>
            <a:r>
              <a:rPr lang="zh-CN" altLang="en-US" sz="1100" dirty="0" smtClean="0">
                <a:sym typeface="+mn-ea"/>
              </a:rPr>
              <a:t>陈胤淇 卢致睿 </a:t>
            </a:r>
            <a:r>
              <a:rPr lang="zh-CN" altLang="en-US" sz="1100" dirty="0" smtClean="0">
                <a:sym typeface="+mn-ea"/>
              </a:rPr>
              <a:t>孙耀威 </a:t>
            </a:r>
            <a:r>
              <a:rPr lang="zh-CN" altLang="en-US" sz="1100" dirty="0" smtClean="0">
                <a:sym typeface="+mn-ea"/>
              </a:rPr>
              <a:t>韦青茂</a:t>
            </a:r>
            <a:r>
              <a:rPr lang="zh-CN" altLang="en-US" sz="1100" dirty="0" smtClean="0">
                <a:sym typeface="+mn-ea"/>
              </a:rPr>
              <a:t> </a:t>
            </a:r>
            <a:r>
              <a:rPr lang="zh-CN" altLang="en-US" sz="1100" dirty="0" smtClean="0">
                <a:sym typeface="+mn-ea"/>
              </a:rPr>
              <a:t> </a:t>
            </a:r>
            <a:r>
              <a:rPr lang="zh-CN" altLang="en-US" sz="1100" dirty="0" smtClean="0">
                <a:sym typeface="+mn-ea"/>
              </a:rPr>
              <a:t>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44348" y="1334018"/>
            <a:ext cx="2078941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spc="300" dirty="0" smtClean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2019</a:t>
            </a:r>
            <a:endParaRPr lang="zh-CN" altLang="en-US" sz="6600" spc="300" dirty="0"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6" name="Freeform 52"/>
          <p:cNvSpPr/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53"/>
          <p:cNvSpPr/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4"/>
          <p:cNvSpPr/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5"/>
          <p:cNvSpPr/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6"/>
          <p:cNvSpPr/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57"/>
          <p:cNvSpPr/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8"/>
          <p:cNvSpPr/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"/>
          <p:cNvSpPr/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60"/>
          <p:cNvSpPr/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61"/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65"/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74"/>
          <p:cNvSpPr/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74"/>
          <p:cNvSpPr/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74"/>
          <p:cNvSpPr/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0"/>
          <p:cNvSpPr/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74"/>
          <p:cNvSpPr/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" y="588645"/>
            <a:ext cx="4531995" cy="3202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26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9" grpId="0" animBg="1"/>
      <p:bldP spid="49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54587" y="1808397"/>
            <a:ext cx="4644570" cy="805662"/>
            <a:chOff x="4954587" y="1808397"/>
            <a:chExt cx="4644570" cy="805662"/>
          </a:xfrm>
        </p:grpSpPr>
        <p:sp>
          <p:nvSpPr>
            <p:cNvPr id="8" name="TextBox 71"/>
            <p:cNvSpPr txBox="1"/>
            <p:nvPr/>
          </p:nvSpPr>
          <p:spPr>
            <a:xfrm>
              <a:off x="7388500" y="2301639"/>
              <a:ext cx="309880" cy="31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54587" y="1808397"/>
              <a:ext cx="4644570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数据库设计</a:t>
              </a:r>
              <a:endPara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318871" y="1500308"/>
              <a:ext cx="107996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03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数据库设计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 descr="TIM截图201904100136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555625"/>
            <a:ext cx="6480175" cy="4429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54587" y="1808397"/>
            <a:ext cx="4644570" cy="805662"/>
            <a:chOff x="4954587" y="1808397"/>
            <a:chExt cx="4644570" cy="805662"/>
          </a:xfrm>
        </p:grpSpPr>
        <p:sp>
          <p:nvSpPr>
            <p:cNvPr id="8" name="TextBox 71"/>
            <p:cNvSpPr txBox="1"/>
            <p:nvPr/>
          </p:nvSpPr>
          <p:spPr>
            <a:xfrm>
              <a:off x="7388500" y="2301639"/>
              <a:ext cx="309880" cy="31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54587" y="1808397"/>
              <a:ext cx="4644570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分工</a:t>
              </a:r>
              <a:endPara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318871" y="1500308"/>
              <a:ext cx="107996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04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565" y="1139467"/>
            <a:ext cx="9157565" cy="440949"/>
            <a:chOff x="-13565" y="1139467"/>
            <a:chExt cx="9157565" cy="44094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27"/>
            <p:cNvSpPr/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27" name="Freeform: Shape 29"/>
              <p:cNvSpPr/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30"/>
              <p:cNvSpPr/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31"/>
              <p:cNvSpPr/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2"/>
              <p:cNvSpPr/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33"/>
              <p:cNvSpPr/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4"/>
              <p:cNvSpPr/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35"/>
              <p:cNvSpPr/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36"/>
              <p:cNvSpPr/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37"/>
              <p:cNvSpPr/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38"/>
              <p:cNvSpPr/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39"/>
              <p:cNvSpPr/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40"/>
            <p:cNvGrpSpPr/>
            <p:nvPr/>
          </p:nvGrpSpPr>
          <p:grpSpPr>
            <a:xfrm>
              <a:off x="7304540" y="1162103"/>
              <a:ext cx="418308" cy="418308"/>
              <a:chOff x="1981200" y="163513"/>
              <a:chExt cx="609600" cy="609600"/>
            </a:xfrm>
            <a:solidFill>
              <a:schemeClr val="accent4"/>
            </a:solidFill>
          </p:grpSpPr>
          <p:sp>
            <p:nvSpPr>
              <p:cNvPr id="24" name="Freeform: Shape 41"/>
              <p:cNvSpPr/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912 h 912"/>
                  <a:gd name="T2" fmla="*/ 0 w 912"/>
                  <a:gd name="T3" fmla="*/ 456 h 912"/>
                  <a:gd name="T4" fmla="*/ 456 w 912"/>
                  <a:gd name="T5" fmla="*/ 0 h 912"/>
                  <a:gd name="T6" fmla="*/ 912 w 912"/>
                  <a:gd name="T7" fmla="*/ 456 h 912"/>
                  <a:gd name="T8" fmla="*/ 456 w 912"/>
                  <a:gd name="T9" fmla="*/ 912 h 912"/>
                  <a:gd name="T10" fmla="*/ 456 w 912"/>
                  <a:gd name="T11" fmla="*/ 114 h 912"/>
                  <a:gd name="T12" fmla="*/ 114 w 912"/>
                  <a:gd name="T13" fmla="*/ 456 h 912"/>
                  <a:gd name="T14" fmla="*/ 456 w 912"/>
                  <a:gd name="T15" fmla="*/ 798 h 912"/>
                  <a:gd name="T16" fmla="*/ 798 w 912"/>
                  <a:gd name="T17" fmla="*/ 456 h 912"/>
                  <a:gd name="T18" fmla="*/ 456 w 912"/>
                  <a:gd name="T19" fmla="*/ 114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2" h="912">
                    <a:moveTo>
                      <a:pt x="456" y="912"/>
                    </a:moveTo>
                    <a:cubicBezTo>
                      <a:pt x="204" y="912"/>
                      <a:pt x="0" y="708"/>
                      <a:pt x="0" y="456"/>
                    </a:cubicBezTo>
                    <a:cubicBezTo>
                      <a:pt x="0" y="205"/>
                      <a:pt x="204" y="0"/>
                      <a:pt x="456" y="0"/>
                    </a:cubicBezTo>
                    <a:cubicBezTo>
                      <a:pt x="707" y="0"/>
                      <a:pt x="912" y="205"/>
                      <a:pt x="912" y="456"/>
                    </a:cubicBezTo>
                    <a:cubicBezTo>
                      <a:pt x="912" y="708"/>
                      <a:pt x="707" y="912"/>
                      <a:pt x="456" y="912"/>
                    </a:cubicBezTo>
                    <a:close/>
                    <a:moveTo>
                      <a:pt x="456" y="114"/>
                    </a:moveTo>
                    <a:cubicBezTo>
                      <a:pt x="267" y="114"/>
                      <a:pt x="114" y="267"/>
                      <a:pt x="114" y="456"/>
                    </a:cubicBezTo>
                    <a:cubicBezTo>
                      <a:pt x="114" y="645"/>
                      <a:pt x="267" y="798"/>
                      <a:pt x="456" y="798"/>
                    </a:cubicBezTo>
                    <a:cubicBezTo>
                      <a:pt x="644" y="798"/>
                      <a:pt x="798" y="645"/>
                      <a:pt x="798" y="456"/>
                    </a:cubicBezTo>
                    <a:cubicBezTo>
                      <a:pt x="798" y="267"/>
                      <a:pt x="644" y="114"/>
                      <a:pt x="456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Freeform: Shape 42"/>
              <p:cNvSpPr/>
              <p:nvPr/>
            </p:nvSpPr>
            <p:spPr bwMode="auto">
              <a:xfrm>
                <a:off x="2178050" y="328613"/>
                <a:ext cx="261938" cy="209550"/>
              </a:xfrm>
              <a:custGeom>
                <a:avLst/>
                <a:gdLst>
                  <a:gd name="T0" fmla="*/ 199 w 394"/>
                  <a:gd name="T1" fmla="*/ 112 h 313"/>
                  <a:gd name="T2" fmla="*/ 162 w 394"/>
                  <a:gd name="T3" fmla="*/ 105 h 313"/>
                  <a:gd name="T4" fmla="*/ 136 w 394"/>
                  <a:gd name="T5" fmla="*/ 108 h 313"/>
                  <a:gd name="T6" fmla="*/ 0 w 394"/>
                  <a:gd name="T7" fmla="*/ 42 h 313"/>
                  <a:gd name="T8" fmla="*/ 60 w 394"/>
                  <a:gd name="T9" fmla="*/ 187 h 313"/>
                  <a:gd name="T10" fmla="*/ 57 w 394"/>
                  <a:gd name="T11" fmla="*/ 209 h 313"/>
                  <a:gd name="T12" fmla="*/ 162 w 394"/>
                  <a:gd name="T13" fmla="*/ 313 h 313"/>
                  <a:gd name="T14" fmla="*/ 266 w 394"/>
                  <a:gd name="T15" fmla="*/ 209 h 313"/>
                  <a:gd name="T16" fmla="*/ 266 w 394"/>
                  <a:gd name="T17" fmla="*/ 203 h 313"/>
                  <a:gd name="T18" fmla="*/ 394 w 394"/>
                  <a:gd name="T19" fmla="*/ 0 h 313"/>
                  <a:gd name="T20" fmla="*/ 199 w 394"/>
                  <a:gd name="T21" fmla="*/ 112 h 313"/>
                  <a:gd name="T22" fmla="*/ 162 w 394"/>
                  <a:gd name="T23" fmla="*/ 248 h 313"/>
                  <a:gd name="T24" fmla="*/ 123 w 394"/>
                  <a:gd name="T25" fmla="*/ 209 h 313"/>
                  <a:gd name="T26" fmla="*/ 162 w 394"/>
                  <a:gd name="T27" fmla="*/ 170 h 313"/>
                  <a:gd name="T28" fmla="*/ 200 w 394"/>
                  <a:gd name="T29" fmla="*/ 209 h 313"/>
                  <a:gd name="T30" fmla="*/ 162 w 394"/>
                  <a:gd name="T31" fmla="*/ 24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4" h="313">
                    <a:moveTo>
                      <a:pt x="199" y="112"/>
                    </a:moveTo>
                    <a:cubicBezTo>
                      <a:pt x="188" y="107"/>
                      <a:pt x="175" y="105"/>
                      <a:pt x="162" y="105"/>
                    </a:cubicBezTo>
                    <a:cubicBezTo>
                      <a:pt x="153" y="105"/>
                      <a:pt x="145" y="106"/>
                      <a:pt x="136" y="10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0" y="187"/>
                      <a:pt x="60" y="187"/>
                      <a:pt x="60" y="187"/>
                    </a:cubicBezTo>
                    <a:cubicBezTo>
                      <a:pt x="58" y="194"/>
                      <a:pt x="57" y="201"/>
                      <a:pt x="57" y="209"/>
                    </a:cubicBezTo>
                    <a:cubicBezTo>
                      <a:pt x="57" y="267"/>
                      <a:pt x="104" y="313"/>
                      <a:pt x="162" y="313"/>
                    </a:cubicBezTo>
                    <a:cubicBezTo>
                      <a:pt x="219" y="313"/>
                      <a:pt x="266" y="267"/>
                      <a:pt x="266" y="209"/>
                    </a:cubicBezTo>
                    <a:cubicBezTo>
                      <a:pt x="266" y="207"/>
                      <a:pt x="266" y="205"/>
                      <a:pt x="266" y="203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199" y="112"/>
                    </a:lnTo>
                    <a:close/>
                    <a:moveTo>
                      <a:pt x="162" y="248"/>
                    </a:moveTo>
                    <a:cubicBezTo>
                      <a:pt x="140" y="248"/>
                      <a:pt x="123" y="230"/>
                      <a:pt x="123" y="209"/>
                    </a:cubicBezTo>
                    <a:cubicBezTo>
                      <a:pt x="123" y="188"/>
                      <a:pt x="140" y="170"/>
                      <a:pt x="162" y="170"/>
                    </a:cubicBezTo>
                    <a:cubicBezTo>
                      <a:pt x="183" y="170"/>
                      <a:pt x="200" y="188"/>
                      <a:pt x="200" y="209"/>
                    </a:cubicBezTo>
                    <a:cubicBezTo>
                      <a:pt x="200" y="230"/>
                      <a:pt x="183" y="248"/>
                      <a:pt x="16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43"/>
              <p:cNvSpPr/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0 h 912"/>
                  <a:gd name="T2" fmla="*/ 0 w 912"/>
                  <a:gd name="T3" fmla="*/ 456 h 912"/>
                  <a:gd name="T4" fmla="*/ 456 w 912"/>
                  <a:gd name="T5" fmla="*/ 912 h 912"/>
                  <a:gd name="T6" fmla="*/ 912 w 912"/>
                  <a:gd name="T7" fmla="*/ 456 h 912"/>
                  <a:gd name="T8" fmla="*/ 456 w 912"/>
                  <a:gd name="T9" fmla="*/ 0 h 912"/>
                  <a:gd name="T10" fmla="*/ 477 w 912"/>
                  <a:gd name="T11" fmla="*/ 797 h 912"/>
                  <a:gd name="T12" fmla="*/ 477 w 912"/>
                  <a:gd name="T13" fmla="*/ 754 h 912"/>
                  <a:gd name="T14" fmla="*/ 453 w 912"/>
                  <a:gd name="T15" fmla="*/ 730 h 912"/>
                  <a:gd name="T16" fmla="*/ 429 w 912"/>
                  <a:gd name="T17" fmla="*/ 754 h 912"/>
                  <a:gd name="T18" fmla="*/ 429 w 912"/>
                  <a:gd name="T19" fmla="*/ 797 h 912"/>
                  <a:gd name="T20" fmla="*/ 115 w 912"/>
                  <a:gd name="T21" fmla="*/ 479 h 912"/>
                  <a:gd name="T22" fmla="*/ 157 w 912"/>
                  <a:gd name="T23" fmla="*/ 479 h 912"/>
                  <a:gd name="T24" fmla="*/ 181 w 912"/>
                  <a:gd name="T25" fmla="*/ 455 h 912"/>
                  <a:gd name="T26" fmla="*/ 157 w 912"/>
                  <a:gd name="T27" fmla="*/ 431 h 912"/>
                  <a:gd name="T28" fmla="*/ 115 w 912"/>
                  <a:gd name="T29" fmla="*/ 431 h 912"/>
                  <a:gd name="T30" fmla="*/ 431 w 912"/>
                  <a:gd name="T31" fmla="*/ 115 h 912"/>
                  <a:gd name="T32" fmla="*/ 431 w 912"/>
                  <a:gd name="T33" fmla="*/ 159 h 912"/>
                  <a:gd name="T34" fmla="*/ 456 w 912"/>
                  <a:gd name="T35" fmla="*/ 183 h 912"/>
                  <a:gd name="T36" fmla="*/ 480 w 912"/>
                  <a:gd name="T37" fmla="*/ 159 h 912"/>
                  <a:gd name="T38" fmla="*/ 480 w 912"/>
                  <a:gd name="T39" fmla="*/ 115 h 912"/>
                  <a:gd name="T40" fmla="*/ 797 w 912"/>
                  <a:gd name="T41" fmla="*/ 433 h 912"/>
                  <a:gd name="T42" fmla="*/ 752 w 912"/>
                  <a:gd name="T43" fmla="*/ 433 h 912"/>
                  <a:gd name="T44" fmla="*/ 728 w 912"/>
                  <a:gd name="T45" fmla="*/ 458 h 912"/>
                  <a:gd name="T46" fmla="*/ 752 w 912"/>
                  <a:gd name="T47" fmla="*/ 482 h 912"/>
                  <a:gd name="T48" fmla="*/ 796 w 912"/>
                  <a:gd name="T49" fmla="*/ 482 h 912"/>
                  <a:gd name="T50" fmla="*/ 477 w 912"/>
                  <a:gd name="T51" fmla="*/ 797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2" h="912">
                    <a:moveTo>
                      <a:pt x="456" y="0"/>
                    </a:moveTo>
                    <a:cubicBezTo>
                      <a:pt x="204" y="0"/>
                      <a:pt x="0" y="205"/>
                      <a:pt x="0" y="456"/>
                    </a:cubicBezTo>
                    <a:cubicBezTo>
                      <a:pt x="0" y="708"/>
                      <a:pt x="204" y="912"/>
                      <a:pt x="456" y="912"/>
                    </a:cubicBezTo>
                    <a:cubicBezTo>
                      <a:pt x="707" y="912"/>
                      <a:pt x="912" y="708"/>
                      <a:pt x="912" y="456"/>
                    </a:cubicBezTo>
                    <a:cubicBezTo>
                      <a:pt x="912" y="205"/>
                      <a:pt x="707" y="0"/>
                      <a:pt x="456" y="0"/>
                    </a:cubicBezTo>
                    <a:close/>
                    <a:moveTo>
                      <a:pt x="477" y="797"/>
                    </a:moveTo>
                    <a:cubicBezTo>
                      <a:pt x="477" y="754"/>
                      <a:pt x="477" y="754"/>
                      <a:pt x="477" y="754"/>
                    </a:cubicBezTo>
                    <a:cubicBezTo>
                      <a:pt x="477" y="741"/>
                      <a:pt x="467" y="730"/>
                      <a:pt x="453" y="730"/>
                    </a:cubicBezTo>
                    <a:cubicBezTo>
                      <a:pt x="440" y="730"/>
                      <a:pt x="429" y="741"/>
                      <a:pt x="429" y="754"/>
                    </a:cubicBezTo>
                    <a:cubicBezTo>
                      <a:pt x="429" y="797"/>
                      <a:pt x="429" y="797"/>
                      <a:pt x="429" y="797"/>
                    </a:cubicBezTo>
                    <a:cubicBezTo>
                      <a:pt x="261" y="784"/>
                      <a:pt x="126" y="648"/>
                      <a:pt x="115" y="479"/>
                    </a:cubicBezTo>
                    <a:cubicBezTo>
                      <a:pt x="157" y="479"/>
                      <a:pt x="157" y="479"/>
                      <a:pt x="157" y="479"/>
                    </a:cubicBezTo>
                    <a:cubicBezTo>
                      <a:pt x="170" y="479"/>
                      <a:pt x="181" y="469"/>
                      <a:pt x="181" y="455"/>
                    </a:cubicBezTo>
                    <a:cubicBezTo>
                      <a:pt x="181" y="442"/>
                      <a:pt x="170" y="431"/>
                      <a:pt x="157" y="431"/>
                    </a:cubicBezTo>
                    <a:cubicBezTo>
                      <a:pt x="115" y="431"/>
                      <a:pt x="115" y="431"/>
                      <a:pt x="115" y="431"/>
                    </a:cubicBezTo>
                    <a:cubicBezTo>
                      <a:pt x="127" y="262"/>
                      <a:pt x="262" y="127"/>
                      <a:pt x="431" y="115"/>
                    </a:cubicBezTo>
                    <a:cubicBezTo>
                      <a:pt x="431" y="159"/>
                      <a:pt x="431" y="159"/>
                      <a:pt x="431" y="159"/>
                    </a:cubicBezTo>
                    <a:cubicBezTo>
                      <a:pt x="431" y="172"/>
                      <a:pt x="442" y="183"/>
                      <a:pt x="456" y="183"/>
                    </a:cubicBezTo>
                    <a:cubicBezTo>
                      <a:pt x="469" y="183"/>
                      <a:pt x="480" y="172"/>
                      <a:pt x="480" y="159"/>
                    </a:cubicBezTo>
                    <a:cubicBezTo>
                      <a:pt x="480" y="115"/>
                      <a:pt x="480" y="115"/>
                      <a:pt x="480" y="115"/>
                    </a:cubicBezTo>
                    <a:cubicBezTo>
                      <a:pt x="650" y="127"/>
                      <a:pt x="785" y="263"/>
                      <a:pt x="797" y="433"/>
                    </a:cubicBezTo>
                    <a:cubicBezTo>
                      <a:pt x="752" y="433"/>
                      <a:pt x="752" y="433"/>
                      <a:pt x="752" y="433"/>
                    </a:cubicBezTo>
                    <a:cubicBezTo>
                      <a:pt x="739" y="433"/>
                      <a:pt x="728" y="444"/>
                      <a:pt x="728" y="458"/>
                    </a:cubicBezTo>
                    <a:cubicBezTo>
                      <a:pt x="728" y="471"/>
                      <a:pt x="739" y="482"/>
                      <a:pt x="752" y="482"/>
                    </a:cubicBezTo>
                    <a:cubicBezTo>
                      <a:pt x="796" y="482"/>
                      <a:pt x="796" y="482"/>
                      <a:pt x="796" y="482"/>
                    </a:cubicBezTo>
                    <a:cubicBezTo>
                      <a:pt x="784" y="651"/>
                      <a:pt x="647" y="786"/>
                      <a:pt x="477" y="7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21" name="Freeform: Shape 45"/>
              <p:cNvSpPr/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Freeform: Shape 46"/>
              <p:cNvSpPr/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47"/>
              <p:cNvSpPr/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53"/>
            <p:cNvCxnSpPr/>
            <p:nvPr/>
          </p:nvCxnSpPr>
          <p:spPr>
            <a:xfrm>
              <a:off x="7839363" y="1366123"/>
              <a:ext cx="1304637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93725" y="1766112"/>
            <a:ext cx="1675002" cy="2557877"/>
            <a:chOff x="793725" y="1766112"/>
            <a:chExt cx="1675002" cy="2557877"/>
          </a:xfrm>
        </p:grpSpPr>
        <p:sp>
          <p:nvSpPr>
            <p:cNvPr id="6" name="Freeform: Shape 8"/>
            <p:cNvSpPr/>
            <p:nvPr/>
          </p:nvSpPr>
          <p:spPr bwMode="auto">
            <a:xfrm>
              <a:off x="793725" y="1766112"/>
              <a:ext cx="1675002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韦青茂 </a:t>
              </a:r>
              <a:r>
                <a:rPr lang="zh-CN" altLang="en-US" sz="1100" dirty="0" smtClean="0">
                  <a:sym typeface="+mn-ea"/>
                </a:rPr>
                <a:t>陈胤淇 </a:t>
              </a:r>
              <a:endParaRPr lang="zh-CN" altLang="en-US" sz="1100" dirty="0" smtClean="0">
                <a:sym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sym typeface="+mn-ea"/>
                </a:rPr>
                <a:t>孙耀威 卢致睿</a:t>
              </a: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7" name="Rectangle 55"/>
            <p:cNvSpPr/>
            <p:nvPr/>
          </p:nvSpPr>
          <p:spPr>
            <a:xfrm>
              <a:off x="1100311" y="2296344"/>
              <a:ext cx="1061829" cy="346249"/>
            </a:xfrm>
            <a:prstGeom prst="rect">
              <a:avLst/>
            </a:prstGeom>
          </p:spPr>
          <p:txBody>
            <a:bodyPr wrap="none">
              <a:normAutofit lnSpcReduction="2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bg1"/>
                  </a:solidFill>
                  <a:cs typeface="+mn-ea"/>
                  <a:sym typeface="+mn-lt"/>
                </a:rPr>
                <a:t>前端</a:t>
              </a:r>
              <a:endParaRPr lang="zh-CN" altLang="en-US" sz="1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19075" y="1766112"/>
            <a:ext cx="1675000" cy="2557877"/>
            <a:chOff x="2719075" y="1766112"/>
            <a:chExt cx="1675000" cy="2557877"/>
          </a:xfrm>
        </p:grpSpPr>
        <p:sp>
          <p:nvSpPr>
            <p:cNvPr id="7" name="Freeform: Shape 12"/>
            <p:cNvSpPr/>
            <p:nvPr/>
          </p:nvSpPr>
          <p:spPr bwMode="auto">
            <a:xfrm>
              <a:off x="2719075" y="1766112"/>
              <a:ext cx="1675000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rmAutofit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sym typeface="+mn-ea"/>
                </a:rPr>
                <a:t>陈胤淇 </a:t>
              </a:r>
              <a:endParaRPr lang="zh-CN" altLang="en-US" sz="1100" dirty="0" smtClean="0">
                <a:sym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sym typeface="+mn-ea"/>
                </a:rPr>
                <a:t>孙耀威 卢致睿</a:t>
              </a: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8" name="Rectangle 58"/>
            <p:cNvSpPr/>
            <p:nvPr/>
          </p:nvSpPr>
          <p:spPr>
            <a:xfrm>
              <a:off x="3020626" y="2296344"/>
              <a:ext cx="1061829" cy="346249"/>
            </a:xfrm>
            <a:prstGeom prst="rect">
              <a:avLst/>
            </a:prstGeom>
          </p:spPr>
          <p:txBody>
            <a:bodyPr wrap="none">
              <a:normAutofit lnSpcReduction="2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bg1"/>
                  </a:solidFill>
                  <a:cs typeface="+mn-ea"/>
                  <a:sym typeface="+mn-lt"/>
                </a:rPr>
                <a:t>后端接口</a:t>
              </a:r>
              <a:endParaRPr lang="zh-CN" altLang="en-US" sz="1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95410" y="1766112"/>
            <a:ext cx="1675001" cy="2557877"/>
            <a:chOff x="4695410" y="1766112"/>
            <a:chExt cx="1675001" cy="2557877"/>
          </a:xfrm>
        </p:grpSpPr>
        <p:sp>
          <p:nvSpPr>
            <p:cNvPr id="8" name="Freeform: Shape 16"/>
            <p:cNvSpPr/>
            <p:nvPr/>
          </p:nvSpPr>
          <p:spPr bwMode="auto">
            <a:xfrm>
              <a:off x="4695410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韦青茂 </a:t>
              </a:r>
              <a:r>
                <a:rPr lang="zh-CN" altLang="en-US" sz="1100" dirty="0" smtClean="0">
                  <a:sym typeface="+mn-ea"/>
                </a:rPr>
                <a:t>陈胤淇 </a:t>
              </a:r>
              <a:endParaRPr lang="zh-CN" altLang="en-US" sz="1100" dirty="0" smtClean="0">
                <a:sym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sym typeface="+mn-ea"/>
                </a:rPr>
                <a:t>孙耀威 卢致睿</a:t>
              </a: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9" name="Rectangle 59"/>
            <p:cNvSpPr/>
            <p:nvPr/>
          </p:nvSpPr>
          <p:spPr>
            <a:xfrm>
              <a:off x="4996073" y="2296344"/>
              <a:ext cx="1061829" cy="346249"/>
            </a:xfrm>
            <a:prstGeom prst="rect">
              <a:avLst/>
            </a:prstGeom>
          </p:spPr>
          <p:txBody>
            <a:bodyPr wrap="none">
              <a:normAutofit lnSpcReduction="2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bg1"/>
                  </a:solidFill>
                  <a:cs typeface="+mn-ea"/>
                  <a:sym typeface="+mn-lt"/>
                </a:rPr>
                <a:t>数据库设计</a:t>
              </a:r>
              <a:endParaRPr lang="zh-CN" altLang="en-US" sz="1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76194" y="1766112"/>
            <a:ext cx="1675001" cy="2557877"/>
            <a:chOff x="6676194" y="1766112"/>
            <a:chExt cx="1675001" cy="2557877"/>
          </a:xfrm>
        </p:grpSpPr>
        <p:sp>
          <p:nvSpPr>
            <p:cNvPr id="9" name="Freeform: Shape 20"/>
            <p:cNvSpPr/>
            <p:nvPr/>
          </p:nvSpPr>
          <p:spPr bwMode="auto">
            <a:xfrm>
              <a:off x="6676194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rmAutofit fontScale="9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韦青茂 </a:t>
              </a:r>
              <a:r>
                <a:rPr lang="zh-CN" altLang="en-US" sz="1100" dirty="0" smtClean="0">
                  <a:sym typeface="+mn-ea"/>
                </a:rPr>
                <a:t>陈胤淇 </a:t>
              </a:r>
              <a:endParaRPr lang="zh-CN" altLang="en-US" sz="1100" dirty="0" smtClean="0">
                <a:sym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sym typeface="+mn-ea"/>
                </a:rPr>
                <a:t>孙耀威 卢致睿</a:t>
              </a:r>
              <a:endParaRPr lang="zh-CN" altLang="en-US" sz="110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 </a:t>
              </a: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0" name="Rectangle 60"/>
            <p:cNvSpPr/>
            <p:nvPr/>
          </p:nvSpPr>
          <p:spPr>
            <a:xfrm>
              <a:off x="6998576" y="2296344"/>
              <a:ext cx="1061829" cy="346249"/>
            </a:xfrm>
            <a:prstGeom prst="rect">
              <a:avLst/>
            </a:prstGeom>
          </p:spPr>
          <p:txBody>
            <a:bodyPr wrap="none">
              <a:normAutofit lnSpcReduction="2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测试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分锅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50577" y="2198114"/>
            <a:ext cx="3985919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</a:t>
            </a:r>
            <a:r>
              <a:rPr lang="zh-CN" altLang="en-US" sz="32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</a:t>
            </a:r>
            <a:r>
              <a: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观看</a:t>
            </a:r>
            <a:endParaRPr lang="zh-CN" altLang="en-US" sz="32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44348" y="1334018"/>
            <a:ext cx="2078941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spc="300" dirty="0" smtClean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2019</a:t>
            </a:r>
            <a:endParaRPr lang="zh-CN" altLang="en-US" sz="6600" spc="300" dirty="0"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8" name="Freeform 52"/>
          <p:cNvSpPr/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3"/>
          <p:cNvSpPr/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4"/>
          <p:cNvSpPr/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5"/>
          <p:cNvSpPr/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6"/>
          <p:cNvSpPr/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"/>
          <p:cNvSpPr/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8"/>
          <p:cNvSpPr/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9"/>
          <p:cNvSpPr/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60"/>
          <p:cNvSpPr/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61"/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65"/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74"/>
          <p:cNvSpPr/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74"/>
          <p:cNvSpPr/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74"/>
          <p:cNvSpPr/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60"/>
          <p:cNvSpPr/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74"/>
          <p:cNvSpPr/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bldLvl="0" animBg="1"/>
      <p:bldP spid="10" grpId="0" bldLvl="0" animBg="1"/>
      <p:bldP spid="13" grpId="0" bldLvl="0" animBg="1"/>
      <p:bldP spid="16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9093" y="743787"/>
            <a:ext cx="3452813" cy="3292475"/>
            <a:chOff x="1039093" y="743787"/>
            <a:chExt cx="3452813" cy="3292475"/>
          </a:xfrm>
        </p:grpSpPr>
        <p:sp>
          <p:nvSpPr>
            <p:cNvPr id="46" name="Freeform 52"/>
            <p:cNvSpPr/>
            <p:nvPr/>
          </p:nvSpPr>
          <p:spPr bwMode="auto">
            <a:xfrm>
              <a:off x="1039093" y="1567699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4"/>
            <p:cNvSpPr/>
            <p:nvPr/>
          </p:nvSpPr>
          <p:spPr bwMode="auto">
            <a:xfrm>
              <a:off x="1861418" y="743787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8"/>
            <p:cNvSpPr/>
            <p:nvPr/>
          </p:nvSpPr>
          <p:spPr bwMode="auto">
            <a:xfrm>
              <a:off x="1861418" y="2391612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3"/>
            <p:cNvSpPr/>
            <p:nvPr/>
          </p:nvSpPr>
          <p:spPr bwMode="auto">
            <a:xfrm>
              <a:off x="1475656" y="1183524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74"/>
            <p:cNvSpPr/>
            <p:nvPr/>
          </p:nvSpPr>
          <p:spPr bwMode="auto">
            <a:xfrm>
              <a:off x="3461618" y="2472574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Group 10"/>
          <p:cNvGrpSpPr/>
          <p:nvPr/>
        </p:nvGrpSpPr>
        <p:grpSpPr>
          <a:xfrm>
            <a:off x="4743641" y="1203598"/>
            <a:ext cx="3312422" cy="530914"/>
            <a:chOff x="6764723" y="1520469"/>
            <a:chExt cx="4416563" cy="707886"/>
          </a:xfrm>
        </p:grpSpPr>
        <p:sp>
          <p:nvSpPr>
            <p:cNvPr id="23" name="TextBox 11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006470"/>
                  </a:solidFill>
                  <a:latin typeface="Impact" panose="020B0806030902050204" pitchFamily="34" charset="0"/>
                </a:rPr>
                <a:t>01</a:t>
              </a:r>
              <a:endParaRPr lang="en-US" altLang="zh-CN" sz="4000">
                <a:solidFill>
                  <a:srgbClr val="006470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4" name="Group 12"/>
            <p:cNvGrpSpPr/>
            <p:nvPr/>
          </p:nvGrpSpPr>
          <p:grpSpPr>
            <a:xfrm>
              <a:off x="7218712" y="1592796"/>
              <a:ext cx="3962574" cy="563232"/>
              <a:chOff x="3943834" y="704409"/>
              <a:chExt cx="3962574" cy="563232"/>
            </a:xfrm>
          </p:grpSpPr>
          <p:sp>
            <p:nvSpPr>
              <p:cNvPr id="25" name="TextBox 1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6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006470"/>
                    </a:solidFill>
                  </a:rPr>
                  <a:t>项目背景</a:t>
                </a:r>
                <a:endParaRPr lang="zh-CN" altLang="en-US" sz="1600" b="1" dirty="0">
                  <a:solidFill>
                    <a:srgbClr val="006470"/>
                  </a:solidFill>
                </a:endParaRPr>
              </a:p>
            </p:txBody>
          </p:sp>
          <p:sp>
            <p:nvSpPr>
              <p:cNvPr id="27" name="TextBox 14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>
                  <a:solidFill>
                    <a:srgbClr val="006470"/>
                  </a:solidFill>
                </a:endParaRPr>
              </a:p>
            </p:txBody>
          </p:sp>
        </p:grpSp>
      </p:grpSp>
      <p:grpSp>
        <p:nvGrpSpPr>
          <p:cNvPr id="28" name="Group 15"/>
          <p:cNvGrpSpPr/>
          <p:nvPr/>
        </p:nvGrpSpPr>
        <p:grpSpPr>
          <a:xfrm>
            <a:off x="4743641" y="1922036"/>
            <a:ext cx="3335866" cy="530914"/>
            <a:chOff x="6733465" y="2527404"/>
            <a:chExt cx="4447821" cy="707886"/>
          </a:xfrm>
        </p:grpSpPr>
        <p:sp>
          <p:nvSpPr>
            <p:cNvPr id="29" name="TextBox 16"/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49BAAF"/>
                  </a:solidFill>
                  <a:latin typeface="Impact" panose="020B0806030902050204" pitchFamily="34" charset="0"/>
                </a:rPr>
                <a:t>02</a:t>
              </a:r>
              <a:endParaRPr lang="en-US" altLang="zh-CN" sz="4000">
                <a:solidFill>
                  <a:srgbClr val="49BAA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1" name="TextBox 18"/>
            <p:cNvSpPr txBox="1"/>
            <p:nvPr/>
          </p:nvSpPr>
          <p:spPr>
            <a:xfrm>
              <a:off x="7218712" y="2599731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65000" lnSpcReduction="20000"/>
            </a:bodyPr>
            <a:lstStyle/>
            <a:p>
              <a:r>
                <a:rPr lang="zh-CN" altLang="en-US" sz="1600" b="1" dirty="0">
                  <a:solidFill>
                    <a:srgbClr val="49BAAF"/>
                  </a:solidFill>
                </a:rPr>
                <a:t>用户与需求</a:t>
              </a:r>
              <a:endParaRPr lang="zh-CN" altLang="en-US" sz="1600" b="1" dirty="0">
                <a:solidFill>
                  <a:srgbClr val="49BAAF"/>
                </a:solidFill>
              </a:endParaRPr>
            </a:p>
          </p:txBody>
        </p:sp>
      </p:grpSp>
      <p:grpSp>
        <p:nvGrpSpPr>
          <p:cNvPr id="33" name="Group 20"/>
          <p:cNvGrpSpPr/>
          <p:nvPr/>
        </p:nvGrpSpPr>
        <p:grpSpPr>
          <a:xfrm>
            <a:off x="4743641" y="2561703"/>
            <a:ext cx="3341276" cy="530914"/>
            <a:chOff x="6726251" y="3534339"/>
            <a:chExt cx="4455035" cy="707886"/>
          </a:xfrm>
        </p:grpSpPr>
        <p:sp>
          <p:nvSpPr>
            <p:cNvPr id="34" name="TextBox 21"/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006470"/>
                  </a:solidFill>
                  <a:latin typeface="Impact" panose="020B0806030902050204" pitchFamily="34" charset="0"/>
                </a:rPr>
                <a:t>03</a:t>
              </a:r>
              <a:endParaRPr lang="en-US" altLang="zh-CN" sz="4000">
                <a:solidFill>
                  <a:srgbClr val="00647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TextBox 23"/>
            <p:cNvSpPr txBox="1"/>
            <p:nvPr/>
          </p:nvSpPr>
          <p:spPr>
            <a:xfrm>
              <a:off x="7218712" y="3606666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65000" lnSpcReduction="20000"/>
            </a:bodyPr>
            <a:lstStyle/>
            <a:p>
              <a:r>
                <a:rPr lang="zh-CN" altLang="en-US" sz="1600" b="1" dirty="0">
                  <a:solidFill>
                    <a:srgbClr val="006470"/>
                  </a:solidFill>
                </a:rPr>
                <a:t>数据库设计</a:t>
              </a:r>
              <a:endParaRPr lang="zh-CN" altLang="en-US" sz="1600" b="1" dirty="0">
                <a:solidFill>
                  <a:srgbClr val="006470"/>
                </a:solidFill>
              </a:endParaRPr>
            </a:p>
          </p:txBody>
        </p:sp>
      </p:grpSp>
      <p:grpSp>
        <p:nvGrpSpPr>
          <p:cNvPr id="38" name="Group 25"/>
          <p:cNvGrpSpPr/>
          <p:nvPr/>
        </p:nvGrpSpPr>
        <p:grpSpPr>
          <a:xfrm>
            <a:off x="4744242" y="3201371"/>
            <a:ext cx="3335265" cy="530914"/>
            <a:chOff x="6734266" y="4541274"/>
            <a:chExt cx="4447020" cy="707886"/>
          </a:xfrm>
        </p:grpSpPr>
        <p:sp>
          <p:nvSpPr>
            <p:cNvPr id="39" name="TextBox 26"/>
            <p:cNvSpPr txBox="1"/>
            <p:nvPr/>
          </p:nvSpPr>
          <p:spPr>
            <a:xfrm>
              <a:off x="6734266" y="454127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49BAAF"/>
                  </a:solidFill>
                  <a:latin typeface="Impact" panose="020B0806030902050204" pitchFamily="34" charset="0"/>
                </a:rPr>
                <a:t>04</a:t>
              </a:r>
              <a:endParaRPr lang="en-US" altLang="zh-CN" sz="4000">
                <a:solidFill>
                  <a:srgbClr val="49BAA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7218712" y="4613601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65000" lnSpcReduction="20000"/>
            </a:bodyPr>
            <a:lstStyle/>
            <a:p>
              <a:r>
                <a:rPr lang="zh-CN" altLang="en-US" sz="1600" b="1" dirty="0">
                  <a:solidFill>
                    <a:srgbClr val="49BAAF"/>
                  </a:solidFill>
                </a:rPr>
                <a:t>分工</a:t>
              </a:r>
              <a:endParaRPr lang="zh-CN" altLang="en-US" sz="1600" b="1" dirty="0">
                <a:solidFill>
                  <a:srgbClr val="49BAAF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00760" y="2029213"/>
            <a:ext cx="1362791" cy="841039"/>
            <a:chOff x="3896925" y="821617"/>
            <a:chExt cx="1362791" cy="841039"/>
          </a:xfrm>
        </p:grpSpPr>
        <p:sp>
          <p:nvSpPr>
            <p:cNvPr id="44" name="TextBox 7"/>
            <p:cNvSpPr txBox="1"/>
            <p:nvPr/>
          </p:nvSpPr>
          <p:spPr>
            <a:xfrm>
              <a:off x="3896925" y="1278093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9"/>
            <p:cNvSpPr/>
            <p:nvPr/>
          </p:nvSpPr>
          <p:spPr>
            <a:xfrm>
              <a:off x="3909566" y="821617"/>
              <a:ext cx="1350150" cy="692498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zh-CN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954270" y="1808480"/>
            <a:ext cx="46443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项目背景</a:t>
            </a:r>
            <a:endParaRPr lang="zh-CN" altLang="en-US" sz="32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3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18871" y="1500308"/>
              <a:ext cx="948673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01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ḻïďê-Rectangle 3"/>
          <p:cNvSpPr/>
          <p:nvPr/>
        </p:nvSpPr>
        <p:spPr>
          <a:xfrm>
            <a:off x="2951820" y="932169"/>
            <a:ext cx="5652827" cy="16921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6" name="ïšḻïďê-Rectangle 5"/>
          <p:cNvSpPr/>
          <p:nvPr/>
        </p:nvSpPr>
        <p:spPr>
          <a:xfrm>
            <a:off x="539354" y="2840405"/>
            <a:ext cx="5652827" cy="16921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grpSp>
        <p:nvGrpSpPr>
          <p:cNvPr id="21" name="组合 20"/>
          <p:cNvGrpSpPr/>
          <p:nvPr/>
        </p:nvGrpSpPr>
        <p:grpSpPr>
          <a:xfrm>
            <a:off x="539354" y="1076620"/>
            <a:ext cx="3114545" cy="1403240"/>
            <a:chOff x="539354" y="1076620"/>
            <a:chExt cx="3114545" cy="1403240"/>
          </a:xfrm>
        </p:grpSpPr>
        <p:sp>
          <p:nvSpPr>
            <p:cNvPr id="3" name="ïšḻïďê-Rectangle 2"/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šḻïďê-Oval 6"/>
            <p:cNvSpPr/>
            <p:nvPr/>
          </p:nvSpPr>
          <p:spPr>
            <a:xfrm>
              <a:off x="2249744" y="1076620"/>
              <a:ext cx="1404155" cy="1403240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29563" y="1625419"/>
              <a:ext cx="1733948" cy="534173"/>
              <a:chOff x="719138" y="2045641"/>
              <a:chExt cx="2352526" cy="712230"/>
            </a:xfrm>
          </p:grpSpPr>
          <p:sp>
            <p:nvSpPr>
              <p:cNvPr id="19" name="ïšḻïďê-文本框 10"/>
              <p:cNvSpPr txBox="1"/>
              <p:nvPr/>
            </p:nvSpPr>
            <p:spPr bwMode="auto">
              <a:xfrm>
                <a:off x="719138" y="2123622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fontScale="90000"/>
              </a:bodyPr>
              <a:lstStyle/>
              <a:p>
                <a:pPr algn="ctr">
                  <a:defRPr/>
                </a:pPr>
                <a:r>
                  <a:rPr lang="zh-CN" altLang="en-US" sz="1600" b="1">
                    <a:solidFill>
                      <a:schemeClr val="bg1"/>
                    </a:solidFill>
                  </a:rPr>
                  <a:t>遇到的问题</a:t>
                </a:r>
                <a:endParaRPr lang="zh-CN" altLang="en-US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ïšḻïďê-Rectangle 19"/>
              <p:cNvSpPr/>
              <p:nvPr/>
            </p:nvSpPr>
            <p:spPr bwMode="auto">
              <a:xfrm>
                <a:off x="719138" y="2045641"/>
                <a:ext cx="2352526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 lnSpcReduction="10000"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5490104" y="2982769"/>
            <a:ext cx="3114544" cy="1403240"/>
            <a:chOff x="5490104" y="2982769"/>
            <a:chExt cx="3114544" cy="1403240"/>
          </a:xfrm>
        </p:grpSpPr>
        <p:sp>
          <p:nvSpPr>
            <p:cNvPr id="5" name="ïšḻïďê-Rectangle 4"/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ïšḻïďê-Oval 7"/>
            <p:cNvSpPr/>
            <p:nvPr/>
          </p:nvSpPr>
          <p:spPr>
            <a:xfrm>
              <a:off x="5490104" y="2982769"/>
              <a:ext cx="1404155" cy="1403240"/>
            </a:xfrm>
            <a:prstGeom prst="ellipse">
              <a:avLst/>
            </a:prstGeom>
            <a:blipFill dpi="0" rotWithShape="1">
              <a:blip r:embed="rId2" cstate="screen"/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7" name="ïšḻïďê-文本框 13"/>
            <p:cNvSpPr txBox="1"/>
            <p:nvPr/>
          </p:nvSpPr>
          <p:spPr bwMode="auto">
            <a:xfrm>
              <a:off x="6850162" y="3546652"/>
              <a:ext cx="1733948" cy="228535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fontScale="90000"/>
            </a:bodyPr>
            <a:lstStyle/>
            <a:p>
              <a:pPr algn="ctr">
                <a:defRPr/>
              </a:pPr>
              <a:r>
                <a:rPr lang="zh-CN" altLang="en-US" sz="1600" b="1">
                  <a:solidFill>
                    <a:schemeClr val="bg1"/>
                  </a:solidFill>
                </a:rPr>
                <a:t>我们的做法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69923" y="1396886"/>
            <a:ext cx="3816621" cy="762706"/>
            <a:chOff x="719138" y="1740930"/>
            <a:chExt cx="2352526" cy="1016941"/>
          </a:xfrm>
        </p:grpSpPr>
        <p:sp>
          <p:nvSpPr>
            <p:cNvPr id="15" name="ïšḻïďê-文本框 16"/>
            <p:cNvSpPr txBox="1"/>
            <p:nvPr/>
          </p:nvSpPr>
          <p:spPr bwMode="auto">
            <a:xfrm>
              <a:off x="719138" y="1740930"/>
              <a:ext cx="2352526" cy="304713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fontScale="90000"/>
            </a:bodyPr>
            <a:lstStyle/>
            <a:p>
              <a:pPr algn="ctr">
                <a:defRPr/>
              </a:pPr>
              <a:r>
                <a:rPr lang="zh-CN" altLang="en-US" sz="1600" b="1" strike="dblStrike">
                  <a:solidFill>
                    <a:srgbClr val="E4E5EA"/>
                  </a:solidFill>
                  <a:uFillTx/>
                </a:rPr>
                <a:t>懒癌发作</a:t>
              </a:r>
              <a:endParaRPr lang="zh-CN" altLang="en-US" sz="1600" b="1" strike="dblStrike">
                <a:solidFill>
                  <a:srgbClr val="E4E5EA"/>
                </a:solidFill>
                <a:uFillTx/>
              </a:endParaRPr>
            </a:p>
          </p:txBody>
        </p:sp>
        <p:sp>
          <p:nvSpPr>
            <p:cNvPr id="16" name="ïšḻïďê-Rectangle 15"/>
            <p:cNvSpPr/>
            <p:nvPr/>
          </p:nvSpPr>
          <p:spPr bwMode="auto">
            <a:xfrm>
              <a:off x="719138" y="2045641"/>
              <a:ext cx="2352526" cy="71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000" tIns="0" rIns="144000" bIns="0" anchor="t" anchorCtr="0">
              <a:normAutofit lnSpcReduction="10000"/>
            </a:bodyPr>
            <a:lstStyle/>
            <a:p>
              <a:pPr lvl="0" algn="ctr">
                <a:lnSpc>
                  <a:spcPct val="120000"/>
                </a:lnSpc>
                <a:defRPr sz="1800"/>
              </a:pPr>
              <a:r>
                <a:rPr lang="zh-CN" altLang="en-US" sz="1000" dirty="0"/>
                <a:t>南方科技大学管理制度较为严厉，许多外卖无法送进校园。</a:t>
              </a:r>
              <a:endParaRPr lang="zh-CN" altLang="en-US" sz="1000" dirty="0"/>
            </a:p>
            <a:p>
              <a:pPr lvl="0" algn="ctr">
                <a:lnSpc>
                  <a:spcPct val="120000"/>
                </a:lnSpc>
                <a:defRPr sz="1800"/>
              </a:pPr>
              <a:r>
                <a:rPr lang="zh-CN" altLang="en-US" sz="1000" dirty="0"/>
                <a:t>食堂地点偏僻</a:t>
              </a:r>
              <a:endParaRPr lang="zh-CN" altLang="en-US" sz="1000" dirty="0"/>
            </a:p>
            <a:p>
              <a:pPr lvl="0" algn="ctr">
                <a:lnSpc>
                  <a:spcPct val="120000"/>
                </a:lnSpc>
                <a:defRPr sz="1800"/>
              </a:pPr>
              <a:r>
                <a:rPr lang="zh-CN" altLang="en-US" sz="1000" dirty="0"/>
                <a:t>身体不适的同学因为没有电梯无法下楼</a:t>
              </a:r>
              <a:endParaRPr lang="zh-CN" altLang="en-US" sz="1000" dirty="0"/>
            </a:p>
            <a:p>
              <a:pPr lvl="0" algn="ctr">
                <a:lnSpc>
                  <a:spcPct val="120000"/>
                </a:lnSpc>
                <a:defRPr sz="1800"/>
              </a:pPr>
              <a:endParaRPr lang="zh-CN" altLang="en-US" sz="10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06419" y="3331387"/>
            <a:ext cx="3816621" cy="762706"/>
            <a:chOff x="719138" y="1740930"/>
            <a:chExt cx="2352526" cy="1016941"/>
          </a:xfrm>
        </p:grpSpPr>
        <p:sp>
          <p:nvSpPr>
            <p:cNvPr id="13" name="ïšḻïďê-文本框 19"/>
            <p:cNvSpPr txBox="1"/>
            <p:nvPr/>
          </p:nvSpPr>
          <p:spPr bwMode="auto">
            <a:xfrm>
              <a:off x="719138" y="1740930"/>
              <a:ext cx="2352526" cy="304713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fontScale="90000"/>
            </a:bodyPr>
            <a:lstStyle/>
            <a:p>
              <a:pPr algn="ctr">
                <a:defRPr/>
              </a:pPr>
              <a:r>
                <a:rPr lang="zh-CN" altLang="en-US" sz="1600" b="1">
                  <a:solidFill>
                    <a:srgbClr val="E4E5EA"/>
                  </a:solidFill>
                  <a:uFillTx/>
                </a:rPr>
                <a:t>学习前人</a:t>
              </a:r>
              <a:endParaRPr lang="zh-CN" altLang="en-US" sz="1600" b="1">
                <a:solidFill>
                  <a:srgbClr val="E4E5EA"/>
                </a:solidFill>
                <a:uFillTx/>
              </a:endParaRPr>
            </a:p>
          </p:txBody>
        </p:sp>
        <p:sp>
          <p:nvSpPr>
            <p:cNvPr id="14" name="ïšḻïďê-Rectangle 13"/>
            <p:cNvSpPr/>
            <p:nvPr/>
          </p:nvSpPr>
          <p:spPr bwMode="auto">
            <a:xfrm>
              <a:off x="719138" y="2045641"/>
              <a:ext cx="2352526" cy="71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000" tIns="0" rIns="144000" bIns="0" anchor="t" anchorCtr="0">
              <a:normAutofit/>
            </a:bodyPr>
            <a:lstStyle/>
            <a:p>
              <a:pPr lvl="0" algn="ctr">
                <a:lnSpc>
                  <a:spcPct val="120000"/>
                </a:lnSpc>
                <a:defRPr sz="1800"/>
              </a:pPr>
              <a:r>
                <a:rPr lang="zh-CN" altLang="en-US" sz="1000" dirty="0"/>
                <a:t>与食堂合作共同启用</a:t>
              </a:r>
              <a:r>
                <a:rPr lang="zh-CN" altLang="en-US" sz="1000" dirty="0" smtClean="0">
                  <a:sym typeface="+mn-ea"/>
                </a:rPr>
                <a:t>网上订餐平台进行送餐到床服务</a:t>
              </a:r>
              <a:endParaRPr lang="zh-CN" altLang="en-US" sz="1000" dirty="0"/>
            </a:p>
          </p:txBody>
        </p:sp>
      </p:grpSp>
      <p:sp>
        <p:nvSpPr>
          <p:cNvPr id="23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54270" y="1808480"/>
            <a:ext cx="46443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</a:t>
            </a:r>
            <a:r>
              <a: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与需求</a:t>
            </a:r>
            <a:endParaRPr lang="zh-CN" altLang="en-US" sz="32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318871" y="1500308"/>
              <a:ext cx="107996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02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 bwMode="auto">
          <a:xfrm rot="16200000">
            <a:off x="4242702" y="4099223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13"/>
          <p:cNvSpPr/>
          <p:nvPr/>
        </p:nvSpPr>
        <p:spPr bwMode="auto">
          <a:xfrm rot="5400000" flipH="1">
            <a:off x="4650475" y="4099222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6" name="Group 1"/>
          <p:cNvGrpSpPr/>
          <p:nvPr/>
        </p:nvGrpSpPr>
        <p:grpSpPr>
          <a:xfrm>
            <a:off x="663530" y="1383618"/>
            <a:ext cx="7816941" cy="3163322"/>
            <a:chOff x="837153" y="1779232"/>
            <a:chExt cx="10422588" cy="4217762"/>
          </a:xfrm>
        </p:grpSpPr>
        <p:grpSp>
          <p:nvGrpSpPr>
            <p:cNvPr id="7" name="Group 4"/>
            <p:cNvGrpSpPr/>
            <p:nvPr/>
          </p:nvGrpSpPr>
          <p:grpSpPr>
            <a:xfrm rot="16200000">
              <a:off x="4313015" y="1592764"/>
              <a:ext cx="1547259" cy="1949967"/>
              <a:chOff x="3171825" y="2459015"/>
              <a:chExt cx="1219200" cy="1536522"/>
            </a:xfrm>
          </p:grpSpPr>
          <p:sp>
            <p:nvSpPr>
              <p:cNvPr id="41" name="Freeform: Shape 5"/>
              <p:cNvSpPr/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"/>
              <p:cNvSpPr/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6200000">
              <a:off x="4094438" y="2602723"/>
              <a:ext cx="1740665" cy="2193712"/>
              <a:chOff x="2203768" y="2266950"/>
              <a:chExt cx="1371600" cy="1728587"/>
            </a:xfrm>
          </p:grpSpPr>
          <p:sp>
            <p:nvSpPr>
              <p:cNvPr id="39" name="Freeform: Shape 8"/>
              <p:cNvSpPr/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9"/>
              <p:cNvSpPr/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10"/>
            <p:cNvGrpSpPr/>
            <p:nvPr/>
          </p:nvGrpSpPr>
          <p:grpSpPr>
            <a:xfrm rot="16200000">
              <a:off x="4313015" y="3856433"/>
              <a:ext cx="1547259" cy="1949967"/>
              <a:chOff x="1388111" y="2459015"/>
              <a:chExt cx="1219200" cy="1536522"/>
            </a:xfrm>
          </p:grpSpPr>
          <p:sp>
            <p:nvSpPr>
              <p:cNvPr id="37" name="Freeform: Shape 11"/>
              <p:cNvSpPr/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2"/>
              <p:cNvSpPr/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14"/>
            <p:cNvGrpSpPr/>
            <p:nvPr/>
          </p:nvGrpSpPr>
          <p:grpSpPr>
            <a:xfrm rot="5400000" flipH="1">
              <a:off x="6331727" y="1592764"/>
              <a:ext cx="1547259" cy="1949967"/>
              <a:chOff x="3171825" y="2459015"/>
              <a:chExt cx="1219200" cy="1536522"/>
            </a:xfrm>
          </p:grpSpPr>
          <p:sp>
            <p:nvSpPr>
              <p:cNvPr id="35" name="Freeform: Shape 15"/>
              <p:cNvSpPr/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6"/>
              <p:cNvSpPr/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17"/>
            <p:cNvGrpSpPr/>
            <p:nvPr/>
          </p:nvGrpSpPr>
          <p:grpSpPr>
            <a:xfrm rot="5400000" flipH="1">
              <a:off x="6356897" y="2602723"/>
              <a:ext cx="1740665" cy="2193712"/>
              <a:chOff x="2203768" y="2266950"/>
              <a:chExt cx="1371600" cy="1728587"/>
            </a:xfrm>
          </p:grpSpPr>
          <p:sp>
            <p:nvSpPr>
              <p:cNvPr id="33" name="Freeform: Shape 18"/>
              <p:cNvSpPr/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5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19"/>
              <p:cNvSpPr/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20"/>
            <p:cNvGrpSpPr/>
            <p:nvPr/>
          </p:nvGrpSpPr>
          <p:grpSpPr>
            <a:xfrm rot="5400000" flipH="1">
              <a:off x="6331727" y="3856433"/>
              <a:ext cx="1547259" cy="1949967"/>
              <a:chOff x="1388111" y="2459015"/>
              <a:chExt cx="1219200" cy="1536522"/>
            </a:xfrm>
          </p:grpSpPr>
          <p:sp>
            <p:nvSpPr>
              <p:cNvPr id="31" name="Freeform: Shape 21"/>
              <p:cNvSpPr/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22"/>
              <p:cNvSpPr/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29"/>
            <p:cNvGrpSpPr/>
            <p:nvPr/>
          </p:nvGrpSpPr>
          <p:grpSpPr>
            <a:xfrm>
              <a:off x="7032104" y="1779232"/>
              <a:ext cx="4227637" cy="642478"/>
              <a:chOff x="7284132" y="5074715"/>
              <a:chExt cx="2262955" cy="642478"/>
            </a:xfrm>
          </p:grpSpPr>
          <p:sp>
            <p:nvSpPr>
              <p:cNvPr id="29" name="TextBox 30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82500"/>
              </a:bodyPr>
              <a:lstStyle/>
              <a:p>
                <a:r>
                  <a:rPr lang="zh-CN" altLang="en-US" sz="1600" b="1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修改个人信息</a:t>
                </a:r>
                <a:endParaRPr lang="zh-CN" altLang="en-US" sz="1600" b="1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TextBox 31"/>
              <p:cNvSpPr txBox="1"/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修改地址，新增地址，设置电话等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32"/>
            <p:cNvGrpSpPr/>
            <p:nvPr/>
          </p:nvGrpSpPr>
          <p:grpSpPr>
            <a:xfrm>
              <a:off x="7032104" y="2918678"/>
              <a:ext cx="4227637" cy="642478"/>
              <a:chOff x="7284132" y="5074715"/>
              <a:chExt cx="2262955" cy="642478"/>
            </a:xfrm>
          </p:grpSpPr>
          <p:sp>
            <p:nvSpPr>
              <p:cNvPr id="27" name="TextBox 33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82500"/>
              </a:bodyPr>
              <a:lstStyle/>
              <a:p>
                <a:r>
                  <a:rPr lang="zh-CN" altLang="en-US" sz="1600" b="1">
                    <a:solidFill>
                      <a:schemeClr val="accent5">
                        <a:lumMod val="100000"/>
                      </a:schemeClr>
                    </a:solidFill>
                    <a:cs typeface="+mn-ea"/>
                    <a:sym typeface="+mn-lt"/>
                  </a:rPr>
                  <a:t>确认订单送达</a:t>
                </a:r>
                <a:endParaRPr lang="zh-CN" altLang="en-US" sz="1600" b="1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TextBox 34"/>
              <p:cNvSpPr txBox="1"/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外卖小哥送到啦</a:t>
                </a:r>
                <a:endPara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35"/>
            <p:cNvGrpSpPr/>
            <p:nvPr/>
          </p:nvGrpSpPr>
          <p:grpSpPr>
            <a:xfrm>
              <a:off x="7032104" y="4058123"/>
              <a:ext cx="4227637" cy="642478"/>
              <a:chOff x="7284132" y="5074715"/>
              <a:chExt cx="2262955" cy="642478"/>
            </a:xfrm>
          </p:grpSpPr>
          <p:sp>
            <p:nvSpPr>
              <p:cNvPr id="25" name="TextBox 36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82500"/>
              </a:bodyPr>
              <a:lstStyle/>
              <a:p>
                <a:r>
                  <a:rPr lang="zh-CN" altLang="en-US" sz="1600" b="1">
                    <a:solidFill>
                      <a:schemeClr val="accent6">
                        <a:lumMod val="100000"/>
                      </a:schemeClr>
                    </a:solidFill>
                    <a:cs typeface="+mn-ea"/>
                    <a:sym typeface="+mn-lt"/>
                  </a:rPr>
                  <a:t>评价</a:t>
                </a:r>
                <a:endParaRPr lang="zh-CN" altLang="en-US" sz="1600" b="1">
                  <a:solidFill>
                    <a:schemeClr val="accent6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TextBox 37"/>
              <p:cNvSpPr txBox="1"/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给帅气的外卖小哥和食堂的</a:t>
                </a: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菜点好评</a:t>
                </a:r>
                <a:endPara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Group 38"/>
            <p:cNvGrpSpPr/>
            <p:nvPr/>
          </p:nvGrpSpPr>
          <p:grpSpPr>
            <a:xfrm>
              <a:off x="837153" y="1779232"/>
              <a:ext cx="4227637" cy="642478"/>
              <a:chOff x="7284132" y="5074715"/>
              <a:chExt cx="2262955" cy="642478"/>
            </a:xfrm>
          </p:grpSpPr>
          <p:sp>
            <p:nvSpPr>
              <p:cNvPr id="23" name="TextBox 39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82500"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注册</a:t>
                </a:r>
                <a:endParaRPr lang="zh-CN" altLang="en-US" sz="1600" b="1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TextBox 40"/>
              <p:cNvSpPr txBox="1"/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设置自身信息，地址与电话</a:t>
                </a:r>
                <a:endPara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41"/>
            <p:cNvGrpSpPr/>
            <p:nvPr/>
          </p:nvGrpSpPr>
          <p:grpSpPr>
            <a:xfrm>
              <a:off x="837153" y="2918678"/>
              <a:ext cx="4389966" cy="656166"/>
              <a:chOff x="7284132" y="5074715"/>
              <a:chExt cx="2349846" cy="656166"/>
            </a:xfrm>
          </p:grpSpPr>
          <p:sp>
            <p:nvSpPr>
              <p:cNvPr id="21" name="TextBox 42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82500"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下单</a:t>
                </a:r>
                <a:endParaRPr lang="zh-CN" altLang="en-US" sz="1600" b="1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TextBox 43"/>
              <p:cNvSpPr txBox="1"/>
              <p:nvPr/>
            </p:nvSpPr>
            <p:spPr>
              <a:xfrm>
                <a:off x="7284132" y="5365968"/>
                <a:ext cx="2349846" cy="364913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9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在一间食堂点多道菜，在多间食堂点多几单</a:t>
                </a:r>
                <a:endPara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44"/>
            <p:cNvGrpSpPr/>
            <p:nvPr/>
          </p:nvGrpSpPr>
          <p:grpSpPr>
            <a:xfrm>
              <a:off x="837153" y="3857468"/>
              <a:ext cx="4227637" cy="2139526"/>
              <a:chOff x="7284132" y="4874060"/>
              <a:chExt cx="2262955" cy="2139526"/>
            </a:xfrm>
          </p:grpSpPr>
          <p:sp>
            <p:nvSpPr>
              <p:cNvPr id="19" name="TextBox 45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82500"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查询</a:t>
                </a:r>
                <a:endParaRPr lang="zh-CN" altLang="en-US" sz="1600" b="1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TextBox 46"/>
              <p:cNvSpPr txBox="1"/>
              <p:nvPr/>
            </p:nvSpPr>
            <p:spPr>
              <a:xfrm>
                <a:off x="7284132" y="4874060"/>
                <a:ext cx="2262832" cy="2139526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查看订单状态</a:t>
                </a:r>
                <a:endPara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endPara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endPara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endPara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3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食客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624057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5217" y="1003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0cd64ff8-5b4f-4f51-8f73-e86e732b14d0"/>
          <p:cNvGrpSpPr>
            <a:grpSpLocks noChangeAspect="1"/>
          </p:cNvGrpSpPr>
          <p:nvPr/>
        </p:nvGrpSpPr>
        <p:grpSpPr>
          <a:xfrm>
            <a:off x="1766872" y="1162539"/>
            <a:ext cx="5868670" cy="3321963"/>
            <a:chOff x="2278343" y="1984950"/>
            <a:chExt cx="7824893" cy="4429283"/>
          </a:xfrm>
        </p:grpSpPr>
        <p:grpSp>
          <p:nvGrpSpPr>
            <p:cNvPr id="4" name="组合 3"/>
            <p:cNvGrpSpPr/>
            <p:nvPr/>
          </p:nvGrpSpPr>
          <p:grpSpPr>
            <a:xfrm>
              <a:off x="5496828" y="2533907"/>
              <a:ext cx="2432204" cy="2432204"/>
              <a:chOff x="14382607" y="3858443"/>
              <a:chExt cx="4864408" cy="486440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4791898" y="4248047"/>
                <a:ext cx="4144194" cy="4144194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4382607" y="3858443"/>
                <a:ext cx="4864408" cy="4864408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205875" y="3921302"/>
              <a:ext cx="1475152" cy="1475152"/>
              <a:chOff x="13800701" y="6633228"/>
              <a:chExt cx="2950304" cy="295030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4047153" y="6850109"/>
                <a:ext cx="2513488" cy="2513488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800701" y="6633228"/>
                <a:ext cx="2950304" cy="2950304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326581" y="2949820"/>
              <a:ext cx="2045469" cy="2045469"/>
              <a:chOff x="12042112" y="4690267"/>
              <a:chExt cx="4090937" cy="409093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2384220" y="4995355"/>
                <a:ext cx="3485242" cy="3485242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2042112" y="4690267"/>
                <a:ext cx="4090937" cy="4090937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>
              <a:off x="6826941" y="2408336"/>
              <a:ext cx="583563" cy="1171813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362536" y="2385007"/>
              <a:ext cx="95935" cy="9593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文本框 55"/>
            <p:cNvSpPr txBox="1"/>
            <p:nvPr/>
          </p:nvSpPr>
          <p:spPr>
            <a:xfrm>
              <a:off x="7485482" y="2275454"/>
              <a:ext cx="1222556" cy="323165"/>
            </a:xfrm>
            <a:prstGeom prst="rect">
              <a:avLst/>
            </a:prstGeom>
            <a:noFill/>
          </p:spPr>
          <p:txBody>
            <a:bodyPr wrap="square">
              <a:normAutofit fontScale="55000" lnSpcReduction="20000"/>
            </a:bodyPr>
            <a:lstStyle/>
            <a:p>
              <a:r>
                <a:rPr lang="zh-CN" altLang="en-US" sz="15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信息管理</a:t>
              </a:r>
              <a:endParaRPr lang="zh-CN" altLang="en-US" sz="15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498858" y="2815836"/>
              <a:ext cx="738213" cy="96428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442928" y="2746720"/>
              <a:ext cx="95935" cy="959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文本框 61"/>
            <p:cNvSpPr txBox="1"/>
            <p:nvPr/>
          </p:nvSpPr>
          <p:spPr>
            <a:xfrm>
              <a:off x="3159865" y="2620882"/>
              <a:ext cx="1222556" cy="323165"/>
            </a:xfrm>
            <a:prstGeom prst="rect">
              <a:avLst/>
            </a:prstGeom>
            <a:noFill/>
          </p:spPr>
          <p:txBody>
            <a:bodyPr wrap="square">
              <a:normAutofit fontScale="62500" lnSpcReduction="20000"/>
            </a:bodyPr>
            <a:lstStyle/>
            <a:p>
              <a:pPr algn="r"/>
              <a:r>
                <a:rPr lang="zh-CN" altLang="de-DE" sz="1500" dirty="0">
                  <a:solidFill>
                    <a:schemeClr val="accent1"/>
                  </a:solidFill>
                  <a:cs typeface="+mn-ea"/>
                  <a:sym typeface="+mn-lt"/>
                </a:rPr>
                <a:t>菜品管理</a:t>
              </a:r>
              <a:endParaRPr lang="zh-CN" altLang="de-DE" sz="15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035036" y="4824898"/>
              <a:ext cx="738213" cy="964285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6730874" y="5741218"/>
              <a:ext cx="95935" cy="9593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文本框 66"/>
            <p:cNvSpPr txBox="1"/>
            <p:nvPr/>
          </p:nvSpPr>
          <p:spPr>
            <a:xfrm>
              <a:off x="6875769" y="5645722"/>
              <a:ext cx="1222556" cy="323165"/>
            </a:xfrm>
            <a:prstGeom prst="rect">
              <a:avLst/>
            </a:prstGeom>
            <a:noFill/>
          </p:spPr>
          <p:txBody>
            <a:bodyPr wrap="square">
              <a:normAutofit fontScale="62500" lnSpcReduction="20000"/>
            </a:bodyPr>
            <a:lstStyle/>
            <a:p>
              <a:r>
                <a:rPr lang="zh-CN" altLang="de-DE" sz="150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仓储管理</a:t>
              </a:r>
              <a:endParaRPr lang="zh-CN" altLang="de-DE" sz="150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67"/>
            <p:cNvSpPr txBox="1"/>
            <p:nvPr/>
          </p:nvSpPr>
          <p:spPr>
            <a:xfrm>
              <a:off x="2278343" y="2272055"/>
              <a:ext cx="1770140" cy="83099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90000" lnSpcReduction="20000"/>
            </a:bodyPr>
            <a:lstStyle/>
            <a:p>
              <a:pPr marL="171450" indent="-171450" algn="l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添加菜式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marL="171450" indent="-171450" algn="l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删除菜式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marL="171450" indent="-171450" algn="l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改变菜品价格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marL="171450" indent="-171450" algn="l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修改菜品信息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68"/>
            <p:cNvSpPr txBox="1"/>
            <p:nvPr/>
          </p:nvSpPr>
          <p:spPr>
            <a:xfrm>
              <a:off x="8369263" y="1984950"/>
              <a:ext cx="1733973" cy="142240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marL="171450" indent="-171450" algn="l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查看个人菜品评价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marL="171450" indent="-171450" algn="l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注册成为厨师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marL="171450" indent="-171450" algn="l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查看厨师个人评分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marL="171450" indent="-171450" algn="l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查看收到的评论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marL="171450" indent="-171450" algn="l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查看个人菜品评论与评分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indent="0" algn="l">
                <a:lnSpc>
                  <a:spcPct val="120000"/>
                </a:lnSpc>
                <a:buFont typeface="Wingdings" panose="05000000000000000000" charset="0"/>
                <a:buNone/>
              </a:pP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69"/>
            <p:cNvSpPr txBox="1"/>
            <p:nvPr/>
          </p:nvSpPr>
          <p:spPr>
            <a:xfrm>
              <a:off x="7773716" y="5583236"/>
              <a:ext cx="1712617" cy="83099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 marL="171450" indent="-171450" algn="ctr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增加菜品份数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marL="171450" indent="-171450" algn="ctr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菜品每日清零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marL="171450" indent="-171450" algn="ctr">
                <a:lnSpc>
                  <a:spcPct val="120000"/>
                </a:lnSpc>
                <a:buFont typeface="Wingdings" panose="05000000000000000000" charset="0"/>
                <a:buChar char="l"/>
              </a:pP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marL="171450" indent="-171450" algn="ctr">
                <a:lnSpc>
                  <a:spcPct val="120000"/>
                </a:lnSpc>
                <a:buFont typeface="Wingdings" panose="05000000000000000000" charset="0"/>
                <a:buChar char="l"/>
              </a:pP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414105" y="3406432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de-DE" sz="150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987362" y="3582388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de-DE" sz="150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621485" y="4368127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de-DE" sz="150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厨师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64 -0.71876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3901" y="3301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19011" y="1275607"/>
            <a:ext cx="3105980" cy="2962384"/>
            <a:chOff x="3019011" y="1275607"/>
            <a:chExt cx="3105980" cy="2962384"/>
          </a:xfrm>
        </p:grpSpPr>
        <p:grpSp>
          <p:nvGrpSpPr>
            <p:cNvPr id="4" name="Group 38"/>
            <p:cNvGrpSpPr/>
            <p:nvPr/>
          </p:nvGrpSpPr>
          <p:grpSpPr>
            <a:xfrm flipH="1" flipV="1">
              <a:off x="3019011" y="3052206"/>
              <a:ext cx="1212601" cy="1185785"/>
              <a:chOff x="4724404" y="1514475"/>
              <a:chExt cx="1384755" cy="1354133"/>
            </a:xfrm>
          </p:grpSpPr>
          <p:sp>
            <p:nvSpPr>
              <p:cNvPr id="58" name="Freeform: Shape 43"/>
              <p:cNvSpPr/>
              <p:nvPr/>
            </p:nvSpPr>
            <p:spPr bwMode="auto">
              <a:xfrm>
                <a:off x="4724404" y="1990723"/>
                <a:ext cx="877887" cy="877885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9" name="Group 40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60" name="Oval 41"/>
                <p:cNvSpPr/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4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42"/>
                <p:cNvSpPr/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Group 45"/>
            <p:cNvGrpSpPr/>
            <p:nvPr/>
          </p:nvGrpSpPr>
          <p:grpSpPr>
            <a:xfrm flipV="1">
              <a:off x="4912386" y="3052203"/>
              <a:ext cx="1212605" cy="1185788"/>
              <a:chOff x="4724400" y="1514475"/>
              <a:chExt cx="1384759" cy="1354136"/>
            </a:xfrm>
          </p:grpSpPr>
          <p:sp>
            <p:nvSpPr>
              <p:cNvPr id="54" name="Freeform: Shape 50"/>
              <p:cNvSpPr/>
              <p:nvPr/>
            </p:nvSpPr>
            <p:spPr bwMode="auto">
              <a:xfrm>
                <a:off x="4724400" y="1990725"/>
                <a:ext cx="877886" cy="877886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5" name="Group 47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56" name="Oval 48"/>
                <p:cNvSpPr/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: Shape 49"/>
                <p:cNvSpPr/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Group 52"/>
            <p:cNvGrpSpPr/>
            <p:nvPr/>
          </p:nvGrpSpPr>
          <p:grpSpPr>
            <a:xfrm flipH="1">
              <a:off x="3019018" y="1275607"/>
              <a:ext cx="1212604" cy="1185788"/>
              <a:chOff x="4724399" y="1514475"/>
              <a:chExt cx="1384760" cy="1354136"/>
            </a:xfrm>
          </p:grpSpPr>
          <p:sp>
            <p:nvSpPr>
              <p:cNvPr id="50" name="Freeform: Shape 77"/>
              <p:cNvSpPr/>
              <p:nvPr/>
            </p:nvSpPr>
            <p:spPr bwMode="auto">
              <a:xfrm>
                <a:off x="4724399" y="1990725"/>
                <a:ext cx="877886" cy="877886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1" name="Group 74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52" name="Oval 75"/>
                <p:cNvSpPr/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: Shape 76"/>
                <p:cNvSpPr/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Group 79"/>
            <p:cNvGrpSpPr/>
            <p:nvPr/>
          </p:nvGrpSpPr>
          <p:grpSpPr>
            <a:xfrm>
              <a:off x="4912386" y="1275607"/>
              <a:ext cx="1212605" cy="1185788"/>
              <a:chOff x="4724400" y="1514475"/>
              <a:chExt cx="1384759" cy="1354136"/>
            </a:xfrm>
          </p:grpSpPr>
          <p:sp>
            <p:nvSpPr>
              <p:cNvPr id="46" name="Freeform: Shape 84"/>
              <p:cNvSpPr/>
              <p:nvPr/>
            </p:nvSpPr>
            <p:spPr bwMode="auto">
              <a:xfrm>
                <a:off x="4724400" y="1990725"/>
                <a:ext cx="877886" cy="877886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7" name="Group 81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48" name="Oval 82"/>
                <p:cNvSpPr/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: Shape 83"/>
                <p:cNvSpPr/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Group 86"/>
            <p:cNvGrpSpPr/>
            <p:nvPr/>
          </p:nvGrpSpPr>
          <p:grpSpPr>
            <a:xfrm>
              <a:off x="3819734" y="2006123"/>
              <a:ext cx="1504533" cy="1501350"/>
              <a:chOff x="3867684" y="2281754"/>
              <a:chExt cx="1408633" cy="1405653"/>
            </a:xfrm>
          </p:grpSpPr>
          <p:sp>
            <p:nvSpPr>
              <p:cNvPr id="44" name="Oval 87"/>
              <p:cNvSpPr/>
              <p:nvPr/>
            </p:nvSpPr>
            <p:spPr bwMode="auto">
              <a:xfrm>
                <a:off x="3867684" y="2281754"/>
                <a:ext cx="1408633" cy="140565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88"/>
              <p:cNvSpPr/>
              <p:nvPr/>
            </p:nvSpPr>
            <p:spPr bwMode="auto">
              <a:xfrm>
                <a:off x="4043392" y="2455972"/>
                <a:ext cx="1057220" cy="1057219"/>
              </a:xfrm>
              <a:custGeom>
                <a:avLst/>
                <a:gdLst/>
                <a:ahLst/>
                <a:cxnLst>
                  <a:cxn ang="0">
                    <a:pos x="106" y="52"/>
                  </a:cxn>
                  <a:cxn ang="0">
                    <a:pos x="54" y="105"/>
                  </a:cxn>
                  <a:cxn ang="0">
                    <a:pos x="0" y="53"/>
                  </a:cxn>
                  <a:cxn ang="0">
                    <a:pos x="53" y="0"/>
                  </a:cxn>
                  <a:cxn ang="0">
                    <a:pos x="106" y="52"/>
                  </a:cxn>
                </a:cxnLst>
                <a:rect l="0" t="0" r="r" b="b"/>
                <a:pathLst>
                  <a:path w="106" h="106">
                    <a:moveTo>
                      <a:pt x="106" y="52"/>
                    </a:moveTo>
                    <a:cubicBezTo>
                      <a:pt x="106" y="82"/>
                      <a:pt x="83" y="105"/>
                      <a:pt x="54" y="105"/>
                    </a:cubicBezTo>
                    <a:cubicBezTo>
                      <a:pt x="24" y="106"/>
                      <a:pt x="1" y="82"/>
                      <a:pt x="0" y="53"/>
                    </a:cubicBezTo>
                    <a:cubicBezTo>
                      <a:pt x="0" y="24"/>
                      <a:pt x="24" y="0"/>
                      <a:pt x="53" y="0"/>
                    </a:cubicBezTo>
                    <a:cubicBezTo>
                      <a:pt x="82" y="0"/>
                      <a:pt x="106" y="23"/>
                      <a:pt x="106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89"/>
            <p:cNvGrpSpPr/>
            <p:nvPr/>
          </p:nvGrpSpPr>
          <p:grpSpPr>
            <a:xfrm>
              <a:off x="4345830" y="2533257"/>
              <a:ext cx="452345" cy="447085"/>
              <a:chOff x="3959226" y="1355724"/>
              <a:chExt cx="273050" cy="269875"/>
            </a:xfrm>
          </p:grpSpPr>
          <p:sp>
            <p:nvSpPr>
              <p:cNvPr id="40" name="Freeform: Shape 90"/>
              <p:cNvSpPr/>
              <p:nvPr/>
            </p:nvSpPr>
            <p:spPr bwMode="auto">
              <a:xfrm>
                <a:off x="3983038" y="1376361"/>
                <a:ext cx="249238" cy="24923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25" y="9"/>
                  </a:cxn>
                  <a:cxn ang="0">
                    <a:pos x="25" y="10"/>
                  </a:cxn>
                  <a:cxn ang="0">
                    <a:pos x="30" y="16"/>
                  </a:cxn>
                  <a:cxn ang="0">
                    <a:pos x="32" y="16"/>
                  </a:cxn>
                  <a:cxn ang="0">
                    <a:pos x="54" y="10"/>
                  </a:cxn>
                  <a:cxn ang="0">
                    <a:pos x="99" y="54"/>
                  </a:cxn>
                  <a:cxn ang="0">
                    <a:pos x="54" y="99"/>
                  </a:cxn>
                  <a:cxn ang="0">
                    <a:pos x="10" y="54"/>
                  </a:cxn>
                  <a:cxn ang="0">
                    <a:pos x="14" y="34"/>
                  </a:cxn>
                  <a:cxn ang="0">
                    <a:pos x="15" y="32"/>
                  </a:cxn>
                  <a:cxn ang="0">
                    <a:pos x="9" y="27"/>
                  </a:cxn>
                  <a:cxn ang="0">
                    <a:pos x="7" y="27"/>
                  </a:cxn>
                  <a:cxn ang="0">
                    <a:pos x="0" y="54"/>
                  </a:cxn>
                  <a:cxn ang="0">
                    <a:pos x="54" y="109"/>
                  </a:cxn>
                  <a:cxn ang="0">
                    <a:pos x="109" y="54"/>
                  </a:cxn>
                  <a:cxn ang="0">
                    <a:pos x="54" y="0"/>
                  </a:cxn>
                </a:cxnLst>
                <a:rect l="0" t="0" r="r" b="b"/>
                <a:pathLst>
                  <a:path w="109" h="109">
                    <a:moveTo>
                      <a:pt x="54" y="0"/>
                    </a:moveTo>
                    <a:cubicBezTo>
                      <a:pt x="44" y="0"/>
                      <a:pt x="33" y="3"/>
                      <a:pt x="25" y="9"/>
                    </a:cubicBezTo>
                    <a:cubicBezTo>
                      <a:pt x="25" y="9"/>
                      <a:pt x="24" y="9"/>
                      <a:pt x="25" y="1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1" y="16"/>
                      <a:pt x="32" y="16"/>
                      <a:pt x="32" y="16"/>
                    </a:cubicBezTo>
                    <a:cubicBezTo>
                      <a:pt x="39" y="12"/>
                      <a:pt x="46" y="10"/>
                      <a:pt x="54" y="10"/>
                    </a:cubicBezTo>
                    <a:cubicBezTo>
                      <a:pt x="79" y="10"/>
                      <a:pt x="99" y="30"/>
                      <a:pt x="99" y="54"/>
                    </a:cubicBezTo>
                    <a:cubicBezTo>
                      <a:pt x="99" y="79"/>
                      <a:pt x="79" y="99"/>
                      <a:pt x="54" y="99"/>
                    </a:cubicBezTo>
                    <a:cubicBezTo>
                      <a:pt x="30" y="99"/>
                      <a:pt x="10" y="79"/>
                      <a:pt x="10" y="54"/>
                    </a:cubicBezTo>
                    <a:cubicBezTo>
                      <a:pt x="10" y="47"/>
                      <a:pt x="11" y="40"/>
                      <a:pt x="14" y="34"/>
                    </a:cubicBezTo>
                    <a:cubicBezTo>
                      <a:pt x="15" y="33"/>
                      <a:pt x="15" y="32"/>
                      <a:pt x="15" y="32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6"/>
                      <a:pt x="8" y="27"/>
                      <a:pt x="7" y="27"/>
                    </a:cubicBezTo>
                    <a:cubicBezTo>
                      <a:pt x="3" y="35"/>
                      <a:pt x="0" y="45"/>
                      <a:pt x="0" y="54"/>
                    </a:cubicBezTo>
                    <a:cubicBezTo>
                      <a:pt x="0" y="84"/>
                      <a:pt x="24" y="109"/>
                      <a:pt x="54" y="109"/>
                    </a:cubicBezTo>
                    <a:cubicBezTo>
                      <a:pt x="84" y="109"/>
                      <a:pt x="109" y="84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91"/>
              <p:cNvSpPr/>
              <p:nvPr/>
            </p:nvSpPr>
            <p:spPr bwMode="auto">
              <a:xfrm>
                <a:off x="3959226" y="1355724"/>
                <a:ext cx="153988" cy="153988"/>
              </a:xfrm>
              <a:custGeom>
                <a:avLst/>
                <a:gdLst/>
                <a:ahLst/>
                <a:cxnLst>
                  <a:cxn ang="0">
                    <a:pos x="63" y="67"/>
                  </a:cxn>
                  <a:cxn ang="0">
                    <a:pos x="58" y="65"/>
                  </a:cxn>
                  <a:cxn ang="0">
                    <a:pos x="17" y="24"/>
                  </a:cxn>
                  <a:cxn ang="0">
                    <a:pos x="13" y="22"/>
                  </a:cxn>
                  <a:cxn ang="0">
                    <a:pos x="8" y="21"/>
                  </a:cxn>
                  <a:cxn ang="0">
                    <a:pos x="1" y="13"/>
                  </a:cxn>
                  <a:cxn ang="0">
                    <a:pos x="2" y="10"/>
                  </a:cxn>
                  <a:cxn ang="0">
                    <a:pos x="5" y="9"/>
                  </a:cxn>
                  <a:cxn ang="0">
                    <a:pos x="9" y="5"/>
                  </a:cxn>
                  <a:cxn ang="0">
                    <a:pos x="10" y="2"/>
                  </a:cxn>
                  <a:cxn ang="0">
                    <a:pos x="13" y="2"/>
                  </a:cxn>
                  <a:cxn ang="0">
                    <a:pos x="20" y="9"/>
                  </a:cxn>
                  <a:cxn ang="0">
                    <a:pos x="22" y="13"/>
                  </a:cxn>
                  <a:cxn ang="0">
                    <a:pos x="23" y="17"/>
                  </a:cxn>
                  <a:cxn ang="0">
                    <a:pos x="64" y="58"/>
                  </a:cxn>
                  <a:cxn ang="0">
                    <a:pos x="67" y="64"/>
                  </a:cxn>
                  <a:cxn ang="0">
                    <a:pos x="67" y="64"/>
                  </a:cxn>
                  <a:cxn ang="0">
                    <a:pos x="64" y="67"/>
                  </a:cxn>
                  <a:cxn ang="0">
                    <a:pos x="63" y="67"/>
                  </a:cxn>
                </a:cxnLst>
                <a:rect l="0" t="0" r="r" b="b"/>
                <a:pathLst>
                  <a:path w="67" h="67">
                    <a:moveTo>
                      <a:pt x="63" y="67"/>
                    </a:moveTo>
                    <a:cubicBezTo>
                      <a:pt x="62" y="67"/>
                      <a:pt x="59" y="66"/>
                      <a:pt x="58" y="6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2"/>
                      <a:pt x="14" y="22"/>
                      <a:pt x="13" y="22"/>
                    </a:cubicBezTo>
                    <a:cubicBezTo>
                      <a:pt x="12" y="23"/>
                      <a:pt x="10" y="22"/>
                      <a:pt x="8" y="2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1"/>
                      <a:pt x="2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8" y="7"/>
                      <a:pt x="9" y="5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12" y="0"/>
                      <a:pt x="13" y="2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2" y="10"/>
                      <a:pt x="22" y="12"/>
                      <a:pt x="22" y="13"/>
                    </a:cubicBezTo>
                    <a:cubicBezTo>
                      <a:pt x="21" y="14"/>
                      <a:pt x="22" y="16"/>
                      <a:pt x="23" y="1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6" y="59"/>
                      <a:pt x="67" y="62"/>
                      <a:pt x="67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66"/>
                      <a:pt x="66" y="67"/>
                      <a:pt x="64" y="67"/>
                    </a:cubicBezTo>
                    <a:lnTo>
                      <a:pt x="63" y="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92"/>
              <p:cNvSpPr/>
              <p:nvPr/>
            </p:nvSpPr>
            <p:spPr bwMode="auto">
              <a:xfrm>
                <a:off x="4071938" y="1465261"/>
                <a:ext cx="71438" cy="71438"/>
              </a:xfrm>
              <a:custGeom>
                <a:avLst/>
                <a:gdLst/>
                <a:ahLst/>
                <a:cxnLst>
                  <a:cxn ang="0">
                    <a:pos x="16" y="1"/>
                  </a:cxn>
                  <a:cxn ang="0">
                    <a:pos x="20" y="6"/>
                  </a:cxn>
                  <a:cxn ang="0">
                    <a:pos x="24" y="15"/>
                  </a:cxn>
                  <a:cxn ang="0">
                    <a:pos x="24" y="16"/>
                  </a:cxn>
                  <a:cxn ang="0">
                    <a:pos x="22" y="23"/>
                  </a:cxn>
                  <a:cxn ang="0">
                    <a:pos x="15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4" y="21"/>
                  </a:cxn>
                  <a:cxn ang="0">
                    <a:pos x="2" y="19"/>
                  </a:cxn>
                  <a:cxn ang="0">
                    <a:pos x="1" y="20"/>
                  </a:cxn>
                  <a:cxn ang="0">
                    <a:pos x="15" y="31"/>
                  </a:cxn>
                  <a:cxn ang="0">
                    <a:pos x="31" y="15"/>
                  </a:cxn>
                  <a:cxn ang="0">
                    <a:pos x="17" y="0"/>
                  </a:cxn>
                  <a:cxn ang="0">
                    <a:pos x="16" y="1"/>
                  </a:cxn>
                </a:cxnLst>
                <a:rect l="0" t="0" r="r" b="b"/>
                <a:pathLst>
                  <a:path w="31" h="31">
                    <a:moveTo>
                      <a:pt x="16" y="1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2" y="8"/>
                      <a:pt x="24" y="12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9"/>
                      <a:pt x="24" y="21"/>
                      <a:pt x="22" y="23"/>
                    </a:cubicBezTo>
                    <a:cubicBezTo>
                      <a:pt x="20" y="25"/>
                      <a:pt x="18" y="26"/>
                      <a:pt x="15" y="26"/>
                    </a:cubicBezTo>
                    <a:cubicBezTo>
                      <a:pt x="15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6"/>
                      <a:pt x="6" y="24"/>
                      <a:pt x="4" y="21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7"/>
                      <a:pt x="0" y="19"/>
                      <a:pt x="1" y="20"/>
                    </a:cubicBezTo>
                    <a:cubicBezTo>
                      <a:pt x="2" y="26"/>
                      <a:pt x="8" y="31"/>
                      <a:pt x="15" y="31"/>
                    </a:cubicBezTo>
                    <a:cubicBezTo>
                      <a:pt x="24" y="31"/>
                      <a:pt x="31" y="24"/>
                      <a:pt x="31" y="15"/>
                    </a:cubicBezTo>
                    <a:cubicBezTo>
                      <a:pt x="31" y="8"/>
                      <a:pt x="25" y="1"/>
                      <a:pt x="17" y="0"/>
                    </a:cubicBezTo>
                    <a:cubicBezTo>
                      <a:pt x="17" y="0"/>
                      <a:pt x="14" y="0"/>
                      <a:pt x="16" y="1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93"/>
              <p:cNvSpPr/>
              <p:nvPr/>
            </p:nvSpPr>
            <p:spPr bwMode="auto">
              <a:xfrm>
                <a:off x="4025901" y="1419224"/>
                <a:ext cx="160338" cy="16192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20" y="4"/>
                  </a:cxn>
                  <a:cxn ang="0">
                    <a:pos x="20" y="6"/>
                  </a:cxn>
                  <a:cxn ang="0">
                    <a:pos x="25" y="11"/>
                  </a:cxn>
                  <a:cxn ang="0">
                    <a:pos x="28" y="11"/>
                  </a:cxn>
                  <a:cxn ang="0">
                    <a:pos x="35" y="10"/>
                  </a:cxn>
                  <a:cxn ang="0">
                    <a:pos x="61" y="35"/>
                  </a:cxn>
                  <a:cxn ang="0">
                    <a:pos x="35" y="61"/>
                  </a:cxn>
                  <a:cxn ang="0">
                    <a:pos x="10" y="35"/>
                  </a:cxn>
                  <a:cxn ang="0">
                    <a:pos x="11" y="30"/>
                  </a:cxn>
                  <a:cxn ang="0">
                    <a:pos x="10" y="28"/>
                  </a:cxn>
                  <a:cxn ang="0">
                    <a:pos x="5" y="22"/>
                  </a:cxn>
                  <a:cxn ang="0">
                    <a:pos x="3" y="22"/>
                  </a:cxn>
                  <a:cxn ang="0">
                    <a:pos x="0" y="35"/>
                  </a:cxn>
                  <a:cxn ang="0">
                    <a:pos x="35" y="70"/>
                  </a:cxn>
                  <a:cxn ang="0">
                    <a:pos x="70" y="35"/>
                  </a:cxn>
                  <a:cxn ang="0">
                    <a:pos x="35" y="0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30" y="0"/>
                      <a:pt x="25" y="2"/>
                      <a:pt x="20" y="4"/>
                    </a:cubicBezTo>
                    <a:cubicBezTo>
                      <a:pt x="20" y="4"/>
                      <a:pt x="19" y="4"/>
                      <a:pt x="20" y="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6" y="12"/>
                      <a:pt x="27" y="12"/>
                      <a:pt x="28" y="11"/>
                    </a:cubicBezTo>
                    <a:cubicBezTo>
                      <a:pt x="30" y="11"/>
                      <a:pt x="33" y="10"/>
                      <a:pt x="35" y="10"/>
                    </a:cubicBezTo>
                    <a:cubicBezTo>
                      <a:pt x="49" y="10"/>
                      <a:pt x="61" y="22"/>
                      <a:pt x="61" y="35"/>
                    </a:cubicBezTo>
                    <a:cubicBezTo>
                      <a:pt x="61" y="49"/>
                      <a:pt x="49" y="61"/>
                      <a:pt x="35" y="61"/>
                    </a:cubicBezTo>
                    <a:cubicBezTo>
                      <a:pt x="21" y="61"/>
                      <a:pt x="10" y="49"/>
                      <a:pt x="10" y="35"/>
                    </a:cubicBezTo>
                    <a:cubicBezTo>
                      <a:pt x="10" y="33"/>
                      <a:pt x="10" y="32"/>
                      <a:pt x="11" y="30"/>
                    </a:cubicBezTo>
                    <a:cubicBezTo>
                      <a:pt x="11" y="29"/>
                      <a:pt x="11" y="29"/>
                      <a:pt x="10" y="28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1" y="26"/>
                      <a:pt x="0" y="31"/>
                      <a:pt x="0" y="35"/>
                    </a:cubicBezTo>
                    <a:cubicBezTo>
                      <a:pt x="0" y="55"/>
                      <a:pt x="16" y="70"/>
                      <a:pt x="35" y="70"/>
                    </a:cubicBezTo>
                    <a:cubicBezTo>
                      <a:pt x="55" y="70"/>
                      <a:pt x="70" y="55"/>
                      <a:pt x="70" y="35"/>
                    </a:cubicBezTo>
                    <a:cubicBezTo>
                      <a:pt x="70" y="16"/>
                      <a:pt x="55" y="0"/>
                      <a:pt x="35" y="0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94"/>
            <p:cNvGrpSpPr/>
            <p:nvPr/>
          </p:nvGrpSpPr>
          <p:grpSpPr>
            <a:xfrm>
              <a:off x="3259532" y="1522557"/>
              <a:ext cx="339940" cy="321055"/>
              <a:chOff x="5530851" y="1866899"/>
              <a:chExt cx="285750" cy="269875"/>
            </a:xfrm>
            <a:solidFill>
              <a:schemeClr val="accent1"/>
            </a:solidFill>
          </p:grpSpPr>
          <p:sp>
            <p:nvSpPr>
              <p:cNvPr id="38" name="Oval 95"/>
              <p:cNvSpPr/>
              <p:nvPr/>
            </p:nvSpPr>
            <p:spPr bwMode="auto">
              <a:xfrm>
                <a:off x="5661026" y="1912936"/>
                <a:ext cx="68263" cy="6826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96"/>
              <p:cNvSpPr/>
              <p:nvPr/>
            </p:nvSpPr>
            <p:spPr bwMode="auto">
              <a:xfrm>
                <a:off x="5530851" y="1866899"/>
                <a:ext cx="285750" cy="269875"/>
              </a:xfrm>
              <a:custGeom>
                <a:avLst/>
                <a:gdLst/>
                <a:ahLst/>
                <a:cxnLst>
                  <a:cxn ang="0">
                    <a:pos x="100" y="75"/>
                  </a:cxn>
                  <a:cxn ang="0">
                    <a:pos x="97" y="77"/>
                  </a:cxn>
                  <a:cxn ang="0">
                    <a:pos x="96" y="77"/>
                  </a:cxn>
                  <a:cxn ang="0">
                    <a:pos x="90" y="57"/>
                  </a:cxn>
                  <a:cxn ang="0">
                    <a:pos x="84" y="53"/>
                  </a:cxn>
                  <a:cxn ang="0">
                    <a:pos x="82" y="53"/>
                  </a:cxn>
                  <a:cxn ang="0">
                    <a:pos x="60" y="53"/>
                  </a:cxn>
                  <a:cxn ang="0">
                    <a:pos x="55" y="57"/>
                  </a:cxn>
                  <a:cxn ang="0">
                    <a:pos x="48" y="76"/>
                  </a:cxn>
                  <a:cxn ang="0">
                    <a:pos x="47" y="76"/>
                  </a:cxn>
                  <a:cxn ang="0">
                    <a:pos x="46" y="75"/>
                  </a:cxn>
                  <a:cxn ang="0">
                    <a:pos x="46" y="20"/>
                  </a:cxn>
                  <a:cxn ang="0">
                    <a:pos x="73" y="9"/>
                  </a:cxn>
                  <a:cxn ang="0">
                    <a:pos x="100" y="20"/>
                  </a:cxn>
                  <a:cxn ang="0">
                    <a:pos x="111" y="48"/>
                  </a:cxn>
                  <a:cxn ang="0">
                    <a:pos x="100" y="75"/>
                  </a:cxn>
                  <a:cxn ang="0">
                    <a:pos x="78" y="78"/>
                  </a:cxn>
                  <a:cxn ang="0">
                    <a:pos x="73" y="83"/>
                  </a:cxn>
                  <a:cxn ang="0">
                    <a:pos x="71" y="83"/>
                  </a:cxn>
                  <a:cxn ang="0">
                    <a:pos x="66" y="78"/>
                  </a:cxn>
                  <a:cxn ang="0">
                    <a:pos x="66" y="76"/>
                  </a:cxn>
                  <a:cxn ang="0">
                    <a:pos x="68" y="63"/>
                  </a:cxn>
                  <a:cxn ang="0">
                    <a:pos x="68" y="60"/>
                  </a:cxn>
                  <a:cxn ang="0">
                    <a:pos x="69" y="59"/>
                  </a:cxn>
                  <a:cxn ang="0">
                    <a:pos x="75" y="59"/>
                  </a:cxn>
                  <a:cxn ang="0">
                    <a:pos x="76" y="60"/>
                  </a:cxn>
                  <a:cxn ang="0">
                    <a:pos x="76" y="63"/>
                  </a:cxn>
                  <a:cxn ang="0">
                    <a:pos x="79" y="76"/>
                  </a:cxn>
                  <a:cxn ang="0">
                    <a:pos x="78" y="78"/>
                  </a:cxn>
                  <a:cxn ang="0">
                    <a:pos x="106" y="14"/>
                  </a:cxn>
                  <a:cxn ang="0">
                    <a:pos x="73" y="0"/>
                  </a:cxn>
                  <a:cxn ang="0">
                    <a:pos x="39" y="14"/>
                  </a:cxn>
                  <a:cxn ang="0">
                    <a:pos x="25" y="42"/>
                  </a:cxn>
                  <a:cxn ang="0">
                    <a:pos x="32" y="71"/>
                  </a:cxn>
                  <a:cxn ang="0">
                    <a:pos x="31" y="76"/>
                  </a:cxn>
                  <a:cxn ang="0">
                    <a:pos x="6" y="101"/>
                  </a:cxn>
                  <a:cxn ang="0">
                    <a:pos x="4" y="115"/>
                  </a:cxn>
                  <a:cxn ang="0">
                    <a:pos x="5" y="116"/>
                  </a:cxn>
                  <a:cxn ang="0">
                    <a:pos x="10" y="118"/>
                  </a:cxn>
                  <a:cxn ang="0">
                    <a:pos x="19" y="114"/>
                  </a:cxn>
                  <a:cxn ang="0">
                    <a:pos x="44" y="89"/>
                  </a:cxn>
                  <a:cxn ang="0">
                    <a:pos x="44" y="89"/>
                  </a:cxn>
                  <a:cxn ang="0">
                    <a:pos x="47" y="88"/>
                  </a:cxn>
                  <a:cxn ang="0">
                    <a:pos x="49" y="88"/>
                  </a:cxn>
                  <a:cxn ang="0">
                    <a:pos x="54" y="91"/>
                  </a:cxn>
                  <a:cxn ang="0">
                    <a:pos x="57" y="92"/>
                  </a:cxn>
                  <a:cxn ang="0">
                    <a:pos x="61" y="94"/>
                  </a:cxn>
                  <a:cxn ang="0">
                    <a:pos x="73" y="95"/>
                  </a:cxn>
                  <a:cxn ang="0">
                    <a:pos x="88" y="93"/>
                  </a:cxn>
                  <a:cxn ang="0">
                    <a:pos x="90" y="92"/>
                  </a:cxn>
                  <a:cxn ang="0">
                    <a:pos x="100" y="87"/>
                  </a:cxn>
                  <a:cxn ang="0">
                    <a:pos x="106" y="81"/>
                  </a:cxn>
                  <a:cxn ang="0">
                    <a:pos x="106" y="14"/>
                  </a:cxn>
                </a:cxnLst>
                <a:rect l="0" t="0" r="r" b="b"/>
                <a:pathLst>
                  <a:path w="125" h="118">
                    <a:moveTo>
                      <a:pt x="100" y="75"/>
                    </a:moveTo>
                    <a:cubicBezTo>
                      <a:pt x="99" y="75"/>
                      <a:pt x="98" y="76"/>
                      <a:pt x="97" y="77"/>
                    </a:cubicBezTo>
                    <a:cubicBezTo>
                      <a:pt x="97" y="77"/>
                      <a:pt x="97" y="77"/>
                      <a:pt x="96" y="77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89" y="55"/>
                      <a:pt x="86" y="53"/>
                      <a:pt x="84" y="53"/>
                    </a:cubicBezTo>
                    <a:cubicBezTo>
                      <a:pt x="83" y="53"/>
                      <a:pt x="83" y="53"/>
                      <a:pt x="82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58" y="53"/>
                      <a:pt x="55" y="55"/>
                      <a:pt x="55" y="57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8" y="77"/>
                      <a:pt x="48" y="77"/>
                      <a:pt x="47" y="76"/>
                    </a:cubicBezTo>
                    <a:cubicBezTo>
                      <a:pt x="47" y="76"/>
                      <a:pt x="46" y="75"/>
                      <a:pt x="46" y="75"/>
                    </a:cubicBezTo>
                    <a:cubicBezTo>
                      <a:pt x="31" y="60"/>
                      <a:pt x="31" y="35"/>
                      <a:pt x="46" y="20"/>
                    </a:cubicBezTo>
                    <a:cubicBezTo>
                      <a:pt x="53" y="13"/>
                      <a:pt x="62" y="9"/>
                      <a:pt x="73" y="9"/>
                    </a:cubicBezTo>
                    <a:cubicBezTo>
                      <a:pt x="83" y="9"/>
                      <a:pt x="93" y="13"/>
                      <a:pt x="100" y="20"/>
                    </a:cubicBezTo>
                    <a:cubicBezTo>
                      <a:pt x="107" y="28"/>
                      <a:pt x="111" y="37"/>
                      <a:pt x="111" y="48"/>
                    </a:cubicBezTo>
                    <a:cubicBezTo>
                      <a:pt x="111" y="58"/>
                      <a:pt x="107" y="67"/>
                      <a:pt x="100" y="75"/>
                    </a:cubicBezTo>
                    <a:moveTo>
                      <a:pt x="78" y="78"/>
                    </a:move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2" y="83"/>
                      <a:pt x="71" y="83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78"/>
                      <a:pt x="65" y="77"/>
                      <a:pt x="66" y="76"/>
                    </a:cubicBezTo>
                    <a:cubicBezTo>
                      <a:pt x="66" y="76"/>
                      <a:pt x="68" y="66"/>
                      <a:pt x="68" y="63"/>
                    </a:cubicBezTo>
                    <a:cubicBezTo>
                      <a:pt x="68" y="63"/>
                      <a:pt x="68" y="60"/>
                      <a:pt x="68" y="60"/>
                    </a:cubicBezTo>
                    <a:cubicBezTo>
                      <a:pt x="68" y="60"/>
                      <a:pt x="69" y="59"/>
                      <a:pt x="69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6" y="59"/>
                      <a:pt x="76" y="60"/>
                      <a:pt x="76" y="60"/>
                    </a:cubicBezTo>
                    <a:cubicBezTo>
                      <a:pt x="76" y="60"/>
                      <a:pt x="76" y="63"/>
                      <a:pt x="76" y="63"/>
                    </a:cubicBezTo>
                    <a:cubicBezTo>
                      <a:pt x="77" y="66"/>
                      <a:pt x="79" y="76"/>
                      <a:pt x="79" y="76"/>
                    </a:cubicBezTo>
                    <a:cubicBezTo>
                      <a:pt x="79" y="77"/>
                      <a:pt x="79" y="78"/>
                      <a:pt x="78" y="78"/>
                    </a:cubicBezTo>
                    <a:moveTo>
                      <a:pt x="106" y="14"/>
                    </a:moveTo>
                    <a:cubicBezTo>
                      <a:pt x="97" y="5"/>
                      <a:pt x="85" y="0"/>
                      <a:pt x="73" y="0"/>
                    </a:cubicBezTo>
                    <a:cubicBezTo>
                      <a:pt x="60" y="0"/>
                      <a:pt x="48" y="5"/>
                      <a:pt x="39" y="14"/>
                    </a:cubicBezTo>
                    <a:cubicBezTo>
                      <a:pt x="31" y="21"/>
                      <a:pt x="26" y="31"/>
                      <a:pt x="25" y="42"/>
                    </a:cubicBezTo>
                    <a:cubicBezTo>
                      <a:pt x="24" y="52"/>
                      <a:pt x="26" y="62"/>
                      <a:pt x="32" y="71"/>
                    </a:cubicBezTo>
                    <a:cubicBezTo>
                      <a:pt x="32" y="73"/>
                      <a:pt x="33" y="75"/>
                      <a:pt x="31" y="76"/>
                    </a:cubicBezTo>
                    <a:cubicBezTo>
                      <a:pt x="6" y="101"/>
                      <a:pt x="6" y="101"/>
                      <a:pt x="6" y="101"/>
                    </a:cubicBezTo>
                    <a:cubicBezTo>
                      <a:pt x="2" y="105"/>
                      <a:pt x="0" y="111"/>
                      <a:pt x="4" y="115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6" y="117"/>
                      <a:pt x="8" y="118"/>
                      <a:pt x="10" y="118"/>
                    </a:cubicBezTo>
                    <a:cubicBezTo>
                      <a:pt x="13" y="118"/>
                      <a:pt x="16" y="117"/>
                      <a:pt x="19" y="114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5" y="88"/>
                      <a:pt x="46" y="88"/>
                      <a:pt x="47" y="88"/>
                    </a:cubicBezTo>
                    <a:cubicBezTo>
                      <a:pt x="48" y="88"/>
                      <a:pt x="49" y="88"/>
                      <a:pt x="49" y="88"/>
                    </a:cubicBezTo>
                    <a:cubicBezTo>
                      <a:pt x="51" y="90"/>
                      <a:pt x="52" y="90"/>
                      <a:pt x="54" y="91"/>
                    </a:cubicBezTo>
                    <a:cubicBezTo>
                      <a:pt x="55" y="92"/>
                      <a:pt x="56" y="92"/>
                      <a:pt x="57" y="92"/>
                    </a:cubicBezTo>
                    <a:cubicBezTo>
                      <a:pt x="58" y="93"/>
                      <a:pt x="59" y="93"/>
                      <a:pt x="61" y="94"/>
                    </a:cubicBezTo>
                    <a:cubicBezTo>
                      <a:pt x="65" y="95"/>
                      <a:pt x="69" y="95"/>
                      <a:pt x="73" y="95"/>
                    </a:cubicBezTo>
                    <a:cubicBezTo>
                      <a:pt x="78" y="95"/>
                      <a:pt x="83" y="94"/>
                      <a:pt x="88" y="93"/>
                    </a:cubicBezTo>
                    <a:cubicBezTo>
                      <a:pt x="89" y="93"/>
                      <a:pt x="89" y="92"/>
                      <a:pt x="90" y="92"/>
                    </a:cubicBezTo>
                    <a:cubicBezTo>
                      <a:pt x="94" y="91"/>
                      <a:pt x="97" y="89"/>
                      <a:pt x="100" y="87"/>
                    </a:cubicBezTo>
                    <a:cubicBezTo>
                      <a:pt x="102" y="85"/>
                      <a:pt x="104" y="83"/>
                      <a:pt x="106" y="81"/>
                    </a:cubicBezTo>
                    <a:cubicBezTo>
                      <a:pt x="125" y="63"/>
                      <a:pt x="125" y="32"/>
                      <a:pt x="106" y="1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97"/>
            <p:cNvGrpSpPr/>
            <p:nvPr/>
          </p:nvGrpSpPr>
          <p:grpSpPr>
            <a:xfrm>
              <a:off x="3268941" y="3689187"/>
              <a:ext cx="324830" cy="279508"/>
              <a:chOff x="1941513" y="2401886"/>
              <a:chExt cx="273050" cy="234951"/>
            </a:xfrm>
            <a:solidFill>
              <a:schemeClr val="accent4"/>
            </a:solidFill>
          </p:grpSpPr>
          <p:sp>
            <p:nvSpPr>
              <p:cNvPr id="31" name="Oval 98"/>
              <p:cNvSpPr/>
              <p:nvPr/>
            </p:nvSpPr>
            <p:spPr bwMode="auto">
              <a:xfrm>
                <a:off x="1941513" y="2401886"/>
                <a:ext cx="180975" cy="6826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99"/>
              <p:cNvSpPr/>
              <p:nvPr/>
            </p:nvSpPr>
            <p:spPr bwMode="auto">
              <a:xfrm>
                <a:off x="1941513" y="2459036"/>
                <a:ext cx="180975" cy="46038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79" y="5"/>
                  </a:cxn>
                  <a:cxn ang="0">
                    <a:pos x="78" y="1"/>
                  </a:cxn>
                  <a:cxn ang="0">
                    <a:pos x="77" y="1"/>
                  </a:cxn>
                  <a:cxn ang="0">
                    <a:pos x="69" y="5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</a:cxnLst>
                <a:rect l="0" t="0" r="r" b="b"/>
                <a:pathLst>
                  <a:path w="79" h="20">
                    <a:moveTo>
                      <a:pt x="40" y="20"/>
                    </a:moveTo>
                    <a:cubicBezTo>
                      <a:pt x="61" y="20"/>
                      <a:pt x="79" y="13"/>
                      <a:pt x="79" y="5"/>
                    </a:cubicBezTo>
                    <a:cubicBezTo>
                      <a:pt x="79" y="3"/>
                      <a:pt x="79" y="2"/>
                      <a:pt x="78" y="1"/>
                    </a:cubicBezTo>
                    <a:cubicBezTo>
                      <a:pt x="78" y="1"/>
                      <a:pt x="77" y="0"/>
                      <a:pt x="77" y="1"/>
                    </a:cubicBezTo>
                    <a:cubicBezTo>
                      <a:pt x="74" y="2"/>
                      <a:pt x="72" y="3"/>
                      <a:pt x="69" y="5"/>
                    </a:cubicBezTo>
                    <a:cubicBezTo>
                      <a:pt x="61" y="8"/>
                      <a:pt x="51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2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100"/>
              <p:cNvSpPr/>
              <p:nvPr/>
            </p:nvSpPr>
            <p:spPr bwMode="auto">
              <a:xfrm>
                <a:off x="1941513" y="2562224"/>
                <a:ext cx="127000" cy="46038"/>
              </a:xfrm>
              <a:custGeom>
                <a:avLst/>
                <a:gdLst/>
                <a:ahLst/>
                <a:cxnLst>
                  <a:cxn ang="0">
                    <a:pos x="51" y="9"/>
                  </a:cxn>
                  <a:cxn ang="0">
                    <a:pos x="50" y="9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  <a:cxn ang="0">
                    <a:pos x="54" y="19"/>
                  </a:cxn>
                  <a:cxn ang="0">
                    <a:pos x="55" y="18"/>
                  </a:cxn>
                  <a:cxn ang="0">
                    <a:pos x="51" y="9"/>
                  </a:cxn>
                </a:cxnLst>
                <a:rect l="0" t="0" r="r" b="b"/>
                <a:pathLst>
                  <a:path w="55" h="20">
                    <a:moveTo>
                      <a:pt x="51" y="9"/>
                    </a:moveTo>
                    <a:cubicBezTo>
                      <a:pt x="51" y="9"/>
                      <a:pt x="51" y="9"/>
                      <a:pt x="50" y="9"/>
                    </a:cubicBezTo>
                    <a:cubicBezTo>
                      <a:pt x="47" y="9"/>
                      <a:pt x="43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3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  <a:cubicBezTo>
                      <a:pt x="44" y="20"/>
                      <a:pt x="50" y="20"/>
                      <a:pt x="54" y="19"/>
                    </a:cubicBezTo>
                    <a:cubicBezTo>
                      <a:pt x="55" y="19"/>
                      <a:pt x="55" y="19"/>
                      <a:pt x="55" y="18"/>
                    </a:cubicBezTo>
                    <a:cubicBezTo>
                      <a:pt x="53" y="16"/>
                      <a:pt x="51" y="12"/>
                      <a:pt x="51" y="9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101"/>
              <p:cNvSpPr/>
              <p:nvPr/>
            </p:nvSpPr>
            <p:spPr bwMode="auto">
              <a:xfrm>
                <a:off x="1941513" y="2527299"/>
                <a:ext cx="117475" cy="46038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49" y="19"/>
                  </a:cxn>
                  <a:cxn ang="0">
                    <a:pos x="50" y="19"/>
                  </a:cxn>
                  <a:cxn ang="0">
                    <a:pos x="51" y="10"/>
                  </a:cxn>
                  <a:cxn ang="0">
                    <a:pos x="51" y="9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</a:cxnLst>
                <a:rect l="0" t="0" r="r" b="b"/>
                <a:pathLst>
                  <a:path w="51" h="20">
                    <a:moveTo>
                      <a:pt x="40" y="20"/>
                    </a:moveTo>
                    <a:cubicBezTo>
                      <a:pt x="44" y="20"/>
                      <a:pt x="47" y="20"/>
                      <a:pt x="49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0" y="16"/>
                      <a:pt x="50" y="13"/>
                      <a:pt x="51" y="10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47" y="9"/>
                      <a:pt x="44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3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102"/>
              <p:cNvSpPr/>
              <p:nvPr/>
            </p:nvSpPr>
            <p:spPr bwMode="auto">
              <a:xfrm>
                <a:off x="1941513" y="2492374"/>
                <a:ext cx="142875" cy="46038"/>
              </a:xfrm>
              <a:custGeom>
                <a:avLst/>
                <a:gdLst/>
                <a:ahLst/>
                <a:cxnLst>
                  <a:cxn ang="0">
                    <a:pos x="61" y="8"/>
                  </a:cxn>
                  <a:cxn ang="0">
                    <a:pos x="61" y="7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  <a:cxn ang="0">
                    <a:pos x="52" y="19"/>
                  </a:cxn>
                  <a:cxn ang="0">
                    <a:pos x="53" y="18"/>
                  </a:cxn>
                  <a:cxn ang="0">
                    <a:pos x="61" y="8"/>
                  </a:cxn>
                </a:cxnLst>
                <a:rect l="0" t="0" r="r" b="b"/>
                <a:pathLst>
                  <a:path w="62" h="20">
                    <a:moveTo>
                      <a:pt x="61" y="8"/>
                    </a:moveTo>
                    <a:cubicBezTo>
                      <a:pt x="61" y="8"/>
                      <a:pt x="62" y="7"/>
                      <a:pt x="61" y="7"/>
                    </a:cubicBezTo>
                    <a:cubicBezTo>
                      <a:pt x="54" y="9"/>
                      <a:pt x="48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2"/>
                      <a:pt x="3" y="1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  <a:cubicBezTo>
                      <a:pt x="44" y="20"/>
                      <a:pt x="48" y="20"/>
                      <a:pt x="52" y="19"/>
                    </a:cubicBezTo>
                    <a:cubicBezTo>
                      <a:pt x="53" y="19"/>
                      <a:pt x="53" y="18"/>
                      <a:pt x="53" y="18"/>
                    </a:cubicBezTo>
                    <a:cubicBezTo>
                      <a:pt x="55" y="14"/>
                      <a:pt x="58" y="11"/>
                      <a:pt x="61" y="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03"/>
              <p:cNvSpPr/>
              <p:nvPr/>
            </p:nvSpPr>
            <p:spPr bwMode="auto">
              <a:xfrm>
                <a:off x="2125663" y="2528887"/>
                <a:ext cx="36512" cy="76200"/>
              </a:xfrm>
              <a:custGeom>
                <a:avLst/>
                <a:gdLst/>
                <a:ahLst/>
                <a:cxnLst>
                  <a:cxn ang="0">
                    <a:pos x="10" y="14"/>
                  </a:cxn>
                  <a:cxn ang="0">
                    <a:pos x="5" y="10"/>
                  </a:cxn>
                  <a:cxn ang="0">
                    <a:pos x="9" y="8"/>
                  </a:cxn>
                  <a:cxn ang="0">
                    <a:pos x="13" y="9"/>
                  </a:cxn>
                  <a:cxn ang="0">
                    <a:pos x="13" y="9"/>
                  </a:cxn>
                  <a:cxn ang="0">
                    <a:pos x="15" y="8"/>
                  </a:cxn>
                  <a:cxn ang="0">
                    <a:pos x="15" y="6"/>
                  </a:cxn>
                  <a:cxn ang="0">
                    <a:pos x="15" y="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1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7" y="4"/>
                  </a:cxn>
                  <a:cxn ang="0">
                    <a:pos x="6" y="4"/>
                  </a:cxn>
                  <a:cxn ang="0">
                    <a:pos x="1" y="11"/>
                  </a:cxn>
                  <a:cxn ang="0">
                    <a:pos x="7" y="18"/>
                  </a:cxn>
                  <a:cxn ang="0">
                    <a:pos x="11" y="22"/>
                  </a:cxn>
                  <a:cxn ang="0">
                    <a:pos x="7" y="25"/>
                  </a:cxn>
                  <a:cxn ang="0">
                    <a:pos x="3" y="24"/>
                  </a:cxn>
                  <a:cxn ang="0">
                    <a:pos x="2" y="23"/>
                  </a:cxn>
                  <a:cxn ang="0">
                    <a:pos x="1" y="24"/>
                  </a:cxn>
                  <a:cxn ang="0">
                    <a:pos x="0" y="26"/>
                  </a:cxn>
                  <a:cxn ang="0">
                    <a:pos x="1" y="27"/>
                  </a:cxn>
                  <a:cxn ang="0">
                    <a:pos x="6" y="29"/>
                  </a:cxn>
                  <a:cxn ang="0">
                    <a:pos x="6" y="29"/>
                  </a:cxn>
                  <a:cxn ang="0">
                    <a:pos x="6" y="31"/>
                  </a:cxn>
                  <a:cxn ang="0">
                    <a:pos x="8" y="33"/>
                  </a:cxn>
                  <a:cxn ang="0">
                    <a:pos x="9" y="33"/>
                  </a:cxn>
                  <a:cxn ang="0">
                    <a:pos x="10" y="31"/>
                  </a:cxn>
                  <a:cxn ang="0">
                    <a:pos x="10" y="29"/>
                  </a:cxn>
                  <a:cxn ang="0">
                    <a:pos x="10" y="28"/>
                  </a:cxn>
                  <a:cxn ang="0">
                    <a:pos x="16" y="21"/>
                  </a:cxn>
                  <a:cxn ang="0">
                    <a:pos x="10" y="14"/>
                  </a:cxn>
                </a:cxnLst>
                <a:rect l="0" t="0" r="r" b="b"/>
                <a:pathLst>
                  <a:path w="16" h="33">
                    <a:moveTo>
                      <a:pt x="10" y="14"/>
                    </a:moveTo>
                    <a:cubicBezTo>
                      <a:pt x="6" y="13"/>
                      <a:pt x="5" y="12"/>
                      <a:pt x="5" y="10"/>
                    </a:cubicBezTo>
                    <a:cubicBezTo>
                      <a:pt x="5" y="9"/>
                      <a:pt x="6" y="8"/>
                      <a:pt x="9" y="8"/>
                    </a:cubicBezTo>
                    <a:cubicBezTo>
                      <a:pt x="11" y="8"/>
                      <a:pt x="13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9"/>
                      <a:pt x="14" y="8"/>
                      <a:pt x="15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3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3" y="5"/>
                      <a:pt x="1" y="7"/>
                      <a:pt x="1" y="11"/>
                    </a:cubicBezTo>
                    <a:cubicBezTo>
                      <a:pt x="1" y="15"/>
                      <a:pt x="4" y="16"/>
                      <a:pt x="7" y="18"/>
                    </a:cubicBezTo>
                    <a:cubicBezTo>
                      <a:pt x="10" y="19"/>
                      <a:pt x="11" y="20"/>
                      <a:pt x="11" y="22"/>
                    </a:cubicBezTo>
                    <a:cubicBezTo>
                      <a:pt x="11" y="24"/>
                      <a:pt x="10" y="25"/>
                      <a:pt x="7" y="25"/>
                    </a:cubicBezTo>
                    <a:cubicBezTo>
                      <a:pt x="5" y="25"/>
                      <a:pt x="3" y="24"/>
                      <a:pt x="3" y="24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2" y="23"/>
                      <a:pt x="1" y="24"/>
                      <a:pt x="1" y="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7"/>
                      <a:pt x="1" y="27"/>
                    </a:cubicBezTo>
                    <a:cubicBezTo>
                      <a:pt x="3" y="28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7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2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28"/>
                      <a:pt x="16" y="25"/>
                      <a:pt x="16" y="21"/>
                    </a:cubicBezTo>
                    <a:cubicBezTo>
                      <a:pt x="16" y="18"/>
                      <a:pt x="14" y="16"/>
                      <a:pt x="10" y="1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104"/>
              <p:cNvSpPr/>
              <p:nvPr/>
            </p:nvSpPr>
            <p:spPr bwMode="auto">
              <a:xfrm>
                <a:off x="2074863" y="2497137"/>
                <a:ext cx="139700" cy="139700"/>
              </a:xfrm>
              <a:custGeom>
                <a:avLst/>
                <a:gdLst/>
                <a:ahLst/>
                <a:cxnLst>
                  <a:cxn ang="0">
                    <a:pos x="30" y="54"/>
                  </a:cxn>
                  <a:cxn ang="0">
                    <a:pos x="7" y="30"/>
                  </a:cxn>
                  <a:cxn ang="0">
                    <a:pos x="30" y="7"/>
                  </a:cxn>
                  <a:cxn ang="0">
                    <a:pos x="54" y="30"/>
                  </a:cxn>
                  <a:cxn ang="0">
                    <a:pos x="30" y="54"/>
                  </a:cxn>
                  <a:cxn ang="0">
                    <a:pos x="30" y="0"/>
                  </a:cxn>
                  <a:cxn ang="0">
                    <a:pos x="0" y="30"/>
                  </a:cxn>
                  <a:cxn ang="0">
                    <a:pos x="30" y="61"/>
                  </a:cxn>
                  <a:cxn ang="0">
                    <a:pos x="61" y="30"/>
                  </a:cxn>
                  <a:cxn ang="0">
                    <a:pos x="30" y="0"/>
                  </a:cxn>
                </a:cxnLst>
                <a:rect l="0" t="0" r="r" b="b"/>
                <a:pathLst>
                  <a:path w="61" h="61">
                    <a:moveTo>
                      <a:pt x="30" y="54"/>
                    </a:moveTo>
                    <a:cubicBezTo>
                      <a:pt x="17" y="54"/>
                      <a:pt x="7" y="43"/>
                      <a:pt x="7" y="30"/>
                    </a:cubicBezTo>
                    <a:cubicBezTo>
                      <a:pt x="7" y="17"/>
                      <a:pt x="17" y="7"/>
                      <a:pt x="30" y="7"/>
                    </a:cubicBezTo>
                    <a:cubicBezTo>
                      <a:pt x="43" y="7"/>
                      <a:pt x="54" y="17"/>
                      <a:pt x="54" y="30"/>
                    </a:cubicBezTo>
                    <a:cubicBezTo>
                      <a:pt x="54" y="43"/>
                      <a:pt x="43" y="54"/>
                      <a:pt x="30" y="54"/>
                    </a:cubicBezTo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3"/>
                      <a:pt x="47" y="0"/>
                      <a:pt x="30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108"/>
            <p:cNvGrpSpPr/>
            <p:nvPr/>
          </p:nvGrpSpPr>
          <p:grpSpPr>
            <a:xfrm>
              <a:off x="5558073" y="1512258"/>
              <a:ext cx="322939" cy="347492"/>
              <a:chOff x="1066800" y="2373312"/>
              <a:chExt cx="271462" cy="292100"/>
            </a:xfrm>
            <a:solidFill>
              <a:schemeClr val="accent2"/>
            </a:solidFill>
          </p:grpSpPr>
          <p:sp>
            <p:nvSpPr>
              <p:cNvPr id="28" name="Oval 109"/>
              <p:cNvSpPr/>
              <p:nvPr/>
            </p:nvSpPr>
            <p:spPr bwMode="auto">
              <a:xfrm>
                <a:off x="1152525" y="2373312"/>
                <a:ext cx="95250" cy="9366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110"/>
              <p:cNvSpPr/>
              <p:nvPr/>
            </p:nvSpPr>
            <p:spPr bwMode="auto">
              <a:xfrm>
                <a:off x="1116013" y="2481262"/>
                <a:ext cx="165100" cy="109538"/>
              </a:xfrm>
              <a:custGeom>
                <a:avLst/>
                <a:gdLst/>
                <a:ahLst/>
                <a:cxnLst>
                  <a:cxn ang="0">
                    <a:pos x="44" y="33"/>
                  </a:cxn>
                  <a:cxn ang="0">
                    <a:pos x="37" y="40"/>
                  </a:cxn>
                  <a:cxn ang="0">
                    <a:pos x="36" y="40"/>
                  </a:cxn>
                  <a:cxn ang="0">
                    <a:pos x="35" y="40"/>
                  </a:cxn>
                  <a:cxn ang="0">
                    <a:pos x="28" y="33"/>
                  </a:cxn>
                  <a:cxn ang="0">
                    <a:pos x="27" y="31"/>
                  </a:cxn>
                  <a:cxn ang="0">
                    <a:pos x="31" y="14"/>
                  </a:cxn>
                  <a:cxn ang="0">
                    <a:pos x="31" y="12"/>
                  </a:cxn>
                  <a:cxn ang="0">
                    <a:pos x="31" y="9"/>
                  </a:cxn>
                  <a:cxn ang="0">
                    <a:pos x="32" y="7"/>
                  </a:cxn>
                  <a:cxn ang="0">
                    <a:pos x="40" y="7"/>
                  </a:cxn>
                  <a:cxn ang="0">
                    <a:pos x="42" y="9"/>
                  </a:cxn>
                  <a:cxn ang="0">
                    <a:pos x="41" y="12"/>
                  </a:cxn>
                  <a:cxn ang="0">
                    <a:pos x="42" y="14"/>
                  </a:cxn>
                  <a:cxn ang="0">
                    <a:pos x="45" y="31"/>
                  </a:cxn>
                  <a:cxn ang="0">
                    <a:pos x="44" y="33"/>
                  </a:cxn>
                  <a:cxn ang="0">
                    <a:pos x="72" y="33"/>
                  </a:cxn>
                  <a:cxn ang="0">
                    <a:pos x="62" y="7"/>
                  </a:cxn>
                  <a:cxn ang="0">
                    <a:pos x="53" y="0"/>
                  </a:cxn>
                  <a:cxn ang="0">
                    <a:pos x="52" y="0"/>
                  </a:cxn>
                  <a:cxn ang="0">
                    <a:pos x="36" y="0"/>
                  </a:cxn>
                  <a:cxn ang="0">
                    <a:pos x="20" y="0"/>
                  </a:cxn>
                  <a:cxn ang="0">
                    <a:pos x="19" y="0"/>
                  </a:cxn>
                  <a:cxn ang="0">
                    <a:pos x="10" y="7"/>
                  </a:cxn>
                  <a:cxn ang="0">
                    <a:pos x="1" y="33"/>
                  </a:cxn>
                  <a:cxn ang="0">
                    <a:pos x="2" y="37"/>
                  </a:cxn>
                  <a:cxn ang="0">
                    <a:pos x="10" y="41"/>
                  </a:cxn>
                  <a:cxn ang="0">
                    <a:pos x="13" y="40"/>
                  </a:cxn>
                  <a:cxn ang="0">
                    <a:pos x="18" y="27"/>
                  </a:cxn>
                  <a:cxn ang="0">
                    <a:pos x="18" y="27"/>
                  </a:cxn>
                  <a:cxn ang="0">
                    <a:pos x="18" y="40"/>
                  </a:cxn>
                  <a:cxn ang="0">
                    <a:pos x="20" y="44"/>
                  </a:cxn>
                  <a:cxn ang="0">
                    <a:pos x="36" y="48"/>
                  </a:cxn>
                  <a:cxn ang="0">
                    <a:pos x="52" y="44"/>
                  </a:cxn>
                  <a:cxn ang="0">
                    <a:pos x="54" y="40"/>
                  </a:cxn>
                  <a:cxn ang="0">
                    <a:pos x="54" y="27"/>
                  </a:cxn>
                  <a:cxn ang="0">
                    <a:pos x="55" y="27"/>
                  </a:cxn>
                  <a:cxn ang="0">
                    <a:pos x="60" y="40"/>
                  </a:cxn>
                  <a:cxn ang="0">
                    <a:pos x="62" y="41"/>
                  </a:cxn>
                  <a:cxn ang="0">
                    <a:pos x="70" y="37"/>
                  </a:cxn>
                  <a:cxn ang="0">
                    <a:pos x="72" y="33"/>
                  </a:cxn>
                </a:cxnLst>
                <a:rect l="0" t="0" r="r" b="b"/>
                <a:pathLst>
                  <a:path w="72" h="48">
                    <a:moveTo>
                      <a:pt x="44" y="33"/>
                    </a:move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0"/>
                      <a:pt x="37" y="40"/>
                      <a:pt x="36" y="40"/>
                    </a:cubicBezTo>
                    <a:cubicBezTo>
                      <a:pt x="36" y="40"/>
                      <a:pt x="35" y="40"/>
                      <a:pt x="35" y="40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7" y="33"/>
                      <a:pt x="27" y="32"/>
                      <a:pt x="27" y="31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1" y="11"/>
                      <a:pt x="31" y="9"/>
                      <a:pt x="31" y="9"/>
                    </a:cubicBezTo>
                    <a:cubicBezTo>
                      <a:pt x="31" y="8"/>
                      <a:pt x="31" y="7"/>
                      <a:pt x="3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1" y="7"/>
                      <a:pt x="42" y="8"/>
                      <a:pt x="42" y="9"/>
                    </a:cubicBezTo>
                    <a:cubicBezTo>
                      <a:pt x="42" y="9"/>
                      <a:pt x="42" y="11"/>
                      <a:pt x="41" y="12"/>
                    </a:cubicBezTo>
                    <a:cubicBezTo>
                      <a:pt x="41" y="12"/>
                      <a:pt x="42" y="13"/>
                      <a:pt x="42" y="14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moveTo>
                      <a:pt x="72" y="33"/>
                    </a:move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0" y="0"/>
                      <a:pt x="5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4" y="0"/>
                      <a:pt x="36" y="0"/>
                    </a:cubicBezTo>
                    <a:cubicBezTo>
                      <a:pt x="28" y="0"/>
                      <a:pt x="21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1" y="7"/>
                      <a:pt x="10" y="7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4"/>
                      <a:pt x="1" y="36"/>
                      <a:pt x="2" y="37"/>
                    </a:cubicBezTo>
                    <a:cubicBezTo>
                      <a:pt x="4" y="39"/>
                      <a:pt x="7" y="41"/>
                      <a:pt x="10" y="41"/>
                    </a:cubicBezTo>
                    <a:cubicBezTo>
                      <a:pt x="12" y="41"/>
                      <a:pt x="13" y="40"/>
                      <a:pt x="13" y="4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4"/>
                      <a:pt x="18" y="27"/>
                    </a:cubicBezTo>
                    <a:cubicBezTo>
                      <a:pt x="18" y="30"/>
                      <a:pt x="18" y="36"/>
                      <a:pt x="18" y="40"/>
                    </a:cubicBezTo>
                    <a:cubicBezTo>
                      <a:pt x="18" y="42"/>
                      <a:pt x="19" y="43"/>
                      <a:pt x="20" y="44"/>
                    </a:cubicBezTo>
                    <a:cubicBezTo>
                      <a:pt x="26" y="48"/>
                      <a:pt x="30" y="48"/>
                      <a:pt x="36" y="48"/>
                    </a:cubicBezTo>
                    <a:cubicBezTo>
                      <a:pt x="42" y="48"/>
                      <a:pt x="47" y="48"/>
                      <a:pt x="52" y="44"/>
                    </a:cubicBezTo>
                    <a:cubicBezTo>
                      <a:pt x="54" y="43"/>
                      <a:pt x="54" y="42"/>
                      <a:pt x="54" y="40"/>
                    </a:cubicBezTo>
                    <a:cubicBezTo>
                      <a:pt x="54" y="36"/>
                      <a:pt x="54" y="30"/>
                      <a:pt x="54" y="27"/>
                    </a:cubicBezTo>
                    <a:cubicBezTo>
                      <a:pt x="54" y="24"/>
                      <a:pt x="55" y="27"/>
                      <a:pt x="55" y="27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1"/>
                      <a:pt x="62" y="41"/>
                    </a:cubicBezTo>
                    <a:cubicBezTo>
                      <a:pt x="65" y="41"/>
                      <a:pt x="68" y="39"/>
                      <a:pt x="70" y="37"/>
                    </a:cubicBezTo>
                    <a:cubicBezTo>
                      <a:pt x="72" y="36"/>
                      <a:pt x="72" y="34"/>
                      <a:pt x="72" y="33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122"/>
              <p:cNvSpPr/>
              <p:nvPr/>
            </p:nvSpPr>
            <p:spPr bwMode="auto">
              <a:xfrm>
                <a:off x="1066800" y="2562224"/>
                <a:ext cx="271462" cy="103188"/>
              </a:xfrm>
              <a:custGeom>
                <a:avLst/>
                <a:gdLst/>
                <a:ahLst/>
                <a:cxnLst>
                  <a:cxn ang="0">
                    <a:pos x="113" y="9"/>
                  </a:cxn>
                  <a:cxn ang="0">
                    <a:pos x="112" y="9"/>
                  </a:cxn>
                  <a:cxn ang="0">
                    <a:pos x="111" y="9"/>
                  </a:cxn>
                  <a:cxn ang="0">
                    <a:pos x="105" y="2"/>
                  </a:cxn>
                  <a:cxn ang="0">
                    <a:pos x="100" y="0"/>
                  </a:cxn>
                  <a:cxn ang="0">
                    <a:pos x="98" y="3"/>
                  </a:cxn>
                  <a:cxn ang="0">
                    <a:pos x="58" y="20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7" y="9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0" y="15"/>
                  </a:cxn>
                  <a:cxn ang="0">
                    <a:pos x="5" y="20"/>
                  </a:cxn>
                  <a:cxn ang="0">
                    <a:pos x="11" y="15"/>
                  </a:cxn>
                  <a:cxn ang="0">
                    <a:pos x="11" y="15"/>
                  </a:cxn>
                  <a:cxn ang="0">
                    <a:pos x="11" y="13"/>
                  </a:cxn>
                  <a:cxn ang="0">
                    <a:pos x="14" y="10"/>
                  </a:cxn>
                  <a:cxn ang="0">
                    <a:pos x="16" y="10"/>
                  </a:cxn>
                  <a:cxn ang="0">
                    <a:pos x="54" y="26"/>
                  </a:cxn>
                  <a:cxn ang="0">
                    <a:pos x="56" y="27"/>
                  </a:cxn>
                  <a:cxn ang="0">
                    <a:pos x="56" y="34"/>
                  </a:cxn>
                  <a:cxn ang="0">
                    <a:pos x="55" y="35"/>
                  </a:cxn>
                  <a:cxn ang="0">
                    <a:pos x="53" y="39"/>
                  </a:cxn>
                  <a:cxn ang="0">
                    <a:pos x="59" y="45"/>
                  </a:cxn>
                  <a:cxn ang="0">
                    <a:pos x="64" y="39"/>
                  </a:cxn>
                  <a:cxn ang="0">
                    <a:pos x="62" y="35"/>
                  </a:cxn>
                  <a:cxn ang="0">
                    <a:pos x="62" y="34"/>
                  </a:cxn>
                  <a:cxn ang="0">
                    <a:pos x="62" y="27"/>
                  </a:cxn>
                  <a:cxn ang="0">
                    <a:pos x="63" y="26"/>
                  </a:cxn>
                  <a:cxn ang="0">
                    <a:pos x="101" y="9"/>
                  </a:cxn>
                  <a:cxn ang="0">
                    <a:pos x="103" y="9"/>
                  </a:cxn>
                  <a:cxn ang="0">
                    <a:pos x="107" y="13"/>
                  </a:cxn>
                  <a:cxn ang="0">
                    <a:pos x="108" y="15"/>
                  </a:cxn>
                  <a:cxn ang="0">
                    <a:pos x="108" y="15"/>
                  </a:cxn>
                  <a:cxn ang="0">
                    <a:pos x="113" y="20"/>
                  </a:cxn>
                  <a:cxn ang="0">
                    <a:pos x="119" y="15"/>
                  </a:cxn>
                  <a:cxn ang="0">
                    <a:pos x="113" y="9"/>
                  </a:cxn>
                </a:cxnLst>
                <a:rect l="0" t="0" r="r" b="b"/>
                <a:pathLst>
                  <a:path w="119" h="45">
                    <a:moveTo>
                      <a:pt x="113" y="9"/>
                    </a:moveTo>
                    <a:cubicBezTo>
                      <a:pt x="113" y="9"/>
                      <a:pt x="113" y="9"/>
                      <a:pt x="112" y="9"/>
                    </a:cubicBezTo>
                    <a:cubicBezTo>
                      <a:pt x="112" y="9"/>
                      <a:pt x="112" y="9"/>
                      <a:pt x="111" y="9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4" y="1"/>
                      <a:pt x="103" y="0"/>
                      <a:pt x="100" y="0"/>
                    </a:cubicBezTo>
                    <a:cubicBezTo>
                      <a:pt x="99" y="1"/>
                      <a:pt x="99" y="3"/>
                      <a:pt x="98" y="3"/>
                    </a:cubicBezTo>
                    <a:cubicBezTo>
                      <a:pt x="95" y="12"/>
                      <a:pt x="76" y="20"/>
                      <a:pt x="58" y="20"/>
                    </a:cubicBezTo>
                    <a:cubicBezTo>
                      <a:pt x="40" y="20"/>
                      <a:pt x="23" y="13"/>
                      <a:pt x="19" y="4"/>
                    </a:cubicBezTo>
                    <a:cubicBezTo>
                      <a:pt x="19" y="3"/>
                      <a:pt x="18" y="3"/>
                      <a:pt x="18" y="2"/>
                    </a:cubicBezTo>
                    <a:cubicBezTo>
                      <a:pt x="17" y="1"/>
                      <a:pt x="15" y="1"/>
                      <a:pt x="14" y="2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2" y="9"/>
                      <a:pt x="0" y="12"/>
                      <a:pt x="0" y="15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8" y="20"/>
                      <a:pt x="11" y="18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3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6" y="10"/>
                      <a:pt x="16" y="10"/>
                    </a:cubicBezTo>
                    <a:cubicBezTo>
                      <a:pt x="24" y="19"/>
                      <a:pt x="38" y="25"/>
                      <a:pt x="54" y="26"/>
                    </a:cubicBezTo>
                    <a:cubicBezTo>
                      <a:pt x="55" y="26"/>
                      <a:pt x="56" y="26"/>
                      <a:pt x="56" y="27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5"/>
                      <a:pt x="55" y="35"/>
                      <a:pt x="55" y="35"/>
                    </a:cubicBezTo>
                    <a:cubicBezTo>
                      <a:pt x="54" y="36"/>
                      <a:pt x="53" y="38"/>
                      <a:pt x="53" y="39"/>
                    </a:cubicBezTo>
                    <a:cubicBezTo>
                      <a:pt x="53" y="42"/>
                      <a:pt x="56" y="45"/>
                      <a:pt x="59" y="45"/>
                    </a:cubicBezTo>
                    <a:cubicBezTo>
                      <a:pt x="62" y="45"/>
                      <a:pt x="64" y="42"/>
                      <a:pt x="64" y="39"/>
                    </a:cubicBezTo>
                    <a:cubicBezTo>
                      <a:pt x="64" y="38"/>
                      <a:pt x="63" y="36"/>
                      <a:pt x="62" y="35"/>
                    </a:cubicBezTo>
                    <a:cubicBezTo>
                      <a:pt x="62" y="35"/>
                      <a:pt x="62" y="35"/>
                      <a:pt x="62" y="34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3" y="26"/>
                      <a:pt x="63" y="26"/>
                    </a:cubicBezTo>
                    <a:cubicBezTo>
                      <a:pt x="80" y="24"/>
                      <a:pt x="94" y="18"/>
                      <a:pt x="101" y="9"/>
                    </a:cubicBezTo>
                    <a:cubicBezTo>
                      <a:pt x="102" y="9"/>
                      <a:pt x="102" y="8"/>
                      <a:pt x="103" y="9"/>
                    </a:cubicBezTo>
                    <a:cubicBezTo>
                      <a:pt x="107" y="13"/>
                      <a:pt x="107" y="13"/>
                      <a:pt x="107" y="13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8"/>
                      <a:pt x="110" y="20"/>
                      <a:pt x="113" y="20"/>
                    </a:cubicBezTo>
                    <a:cubicBezTo>
                      <a:pt x="116" y="20"/>
                      <a:pt x="119" y="18"/>
                      <a:pt x="119" y="15"/>
                    </a:cubicBezTo>
                    <a:cubicBezTo>
                      <a:pt x="119" y="12"/>
                      <a:pt x="116" y="9"/>
                      <a:pt x="113" y="9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123"/>
            <p:cNvGrpSpPr/>
            <p:nvPr/>
          </p:nvGrpSpPr>
          <p:grpSpPr>
            <a:xfrm>
              <a:off x="5548654" y="3668613"/>
              <a:ext cx="321053" cy="321053"/>
              <a:chOff x="5535613" y="2382837"/>
              <a:chExt cx="269875" cy="269875"/>
            </a:xfrm>
            <a:solidFill>
              <a:schemeClr val="accent3"/>
            </a:solidFill>
          </p:grpSpPr>
          <p:sp>
            <p:nvSpPr>
              <p:cNvPr id="26" name="Freeform: Shape 124"/>
              <p:cNvSpPr/>
              <p:nvPr/>
            </p:nvSpPr>
            <p:spPr bwMode="auto">
              <a:xfrm>
                <a:off x="5535613" y="2382837"/>
                <a:ext cx="269875" cy="269875"/>
              </a:xfrm>
              <a:custGeom>
                <a:avLst/>
                <a:gdLst/>
                <a:ahLst/>
                <a:cxnLst>
                  <a:cxn ang="0">
                    <a:pos x="59" y="107"/>
                  </a:cxn>
                  <a:cxn ang="0">
                    <a:pos x="11" y="59"/>
                  </a:cxn>
                  <a:cxn ang="0">
                    <a:pos x="23" y="27"/>
                  </a:cxn>
                  <a:cxn ang="0">
                    <a:pos x="59" y="11"/>
                  </a:cxn>
                  <a:cxn ang="0">
                    <a:pos x="107" y="59"/>
                  </a:cxn>
                  <a:cxn ang="0">
                    <a:pos x="107" y="64"/>
                  </a:cxn>
                  <a:cxn ang="0">
                    <a:pos x="59" y="107"/>
                  </a:cxn>
                  <a:cxn ang="0">
                    <a:pos x="59" y="0"/>
                  </a:cxn>
                  <a:cxn ang="0">
                    <a:pos x="15" y="20"/>
                  </a:cxn>
                  <a:cxn ang="0">
                    <a:pos x="0" y="59"/>
                  </a:cxn>
                  <a:cxn ang="0">
                    <a:pos x="59" y="118"/>
                  </a:cxn>
                  <a:cxn ang="0">
                    <a:pos x="118" y="64"/>
                  </a:cxn>
                  <a:cxn ang="0">
                    <a:pos x="118" y="59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107"/>
                    </a:moveTo>
                    <a:cubicBezTo>
                      <a:pt x="33" y="107"/>
                      <a:pt x="11" y="86"/>
                      <a:pt x="11" y="59"/>
                    </a:cubicBezTo>
                    <a:cubicBezTo>
                      <a:pt x="11" y="47"/>
                      <a:pt x="16" y="36"/>
                      <a:pt x="23" y="27"/>
                    </a:cubicBezTo>
                    <a:cubicBezTo>
                      <a:pt x="32" y="17"/>
                      <a:pt x="45" y="11"/>
                      <a:pt x="59" y="11"/>
                    </a:cubicBezTo>
                    <a:cubicBezTo>
                      <a:pt x="86" y="11"/>
                      <a:pt x="107" y="33"/>
                      <a:pt x="107" y="59"/>
                    </a:cubicBezTo>
                    <a:cubicBezTo>
                      <a:pt x="107" y="61"/>
                      <a:pt x="107" y="62"/>
                      <a:pt x="107" y="64"/>
                    </a:cubicBezTo>
                    <a:cubicBezTo>
                      <a:pt x="104" y="88"/>
                      <a:pt x="84" y="107"/>
                      <a:pt x="59" y="107"/>
                    </a:cubicBezTo>
                    <a:moveTo>
                      <a:pt x="59" y="0"/>
                    </a:moveTo>
                    <a:cubicBezTo>
                      <a:pt x="42" y="0"/>
                      <a:pt x="26" y="8"/>
                      <a:pt x="15" y="20"/>
                    </a:cubicBezTo>
                    <a:cubicBezTo>
                      <a:pt x="6" y="30"/>
                      <a:pt x="0" y="44"/>
                      <a:pt x="0" y="59"/>
                    </a:cubicBezTo>
                    <a:cubicBezTo>
                      <a:pt x="0" y="92"/>
                      <a:pt x="26" y="118"/>
                      <a:pt x="59" y="118"/>
                    </a:cubicBezTo>
                    <a:cubicBezTo>
                      <a:pt x="90" y="118"/>
                      <a:pt x="116" y="94"/>
                      <a:pt x="118" y="64"/>
                    </a:cubicBezTo>
                    <a:cubicBezTo>
                      <a:pt x="118" y="62"/>
                      <a:pt x="118" y="61"/>
                      <a:pt x="118" y="59"/>
                    </a:cubicBezTo>
                    <a:cubicBezTo>
                      <a:pt x="118" y="27"/>
                      <a:pt x="92" y="0"/>
                      <a:pt x="59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125"/>
              <p:cNvSpPr/>
              <p:nvPr/>
            </p:nvSpPr>
            <p:spPr bwMode="auto">
              <a:xfrm>
                <a:off x="5584825" y="2425699"/>
                <a:ext cx="179387" cy="185738"/>
              </a:xfrm>
              <a:custGeom>
                <a:avLst/>
                <a:gdLst/>
                <a:ahLst/>
                <a:cxnLst>
                  <a:cxn ang="0">
                    <a:pos x="77" y="44"/>
                  </a:cxn>
                  <a:cxn ang="0">
                    <a:pos x="78" y="40"/>
                  </a:cxn>
                  <a:cxn ang="0">
                    <a:pos x="37" y="0"/>
                  </a:cxn>
                  <a:cxn ang="0">
                    <a:pos x="7" y="13"/>
                  </a:cxn>
                  <a:cxn ang="0">
                    <a:pos x="1" y="23"/>
                  </a:cxn>
                  <a:cxn ang="0">
                    <a:pos x="2" y="27"/>
                  </a:cxn>
                  <a:cxn ang="0">
                    <a:pos x="35" y="40"/>
                  </a:cxn>
                  <a:cxn ang="0">
                    <a:pos x="37" y="43"/>
                  </a:cxn>
                  <a:cxn ang="0">
                    <a:pos x="37" y="78"/>
                  </a:cxn>
                  <a:cxn ang="0">
                    <a:pos x="40" y="81"/>
                  </a:cxn>
                  <a:cxn ang="0">
                    <a:pos x="77" y="44"/>
                  </a:cxn>
                </a:cxnLst>
                <a:rect l="0" t="0" r="r" b="b"/>
                <a:pathLst>
                  <a:path w="78" h="81">
                    <a:moveTo>
                      <a:pt x="77" y="44"/>
                    </a:moveTo>
                    <a:cubicBezTo>
                      <a:pt x="78" y="43"/>
                      <a:pt x="78" y="42"/>
                      <a:pt x="78" y="40"/>
                    </a:cubicBezTo>
                    <a:cubicBezTo>
                      <a:pt x="78" y="18"/>
                      <a:pt x="60" y="0"/>
                      <a:pt x="37" y="0"/>
                    </a:cubicBezTo>
                    <a:cubicBezTo>
                      <a:pt x="25" y="0"/>
                      <a:pt x="15" y="5"/>
                      <a:pt x="7" y="13"/>
                    </a:cubicBezTo>
                    <a:cubicBezTo>
                      <a:pt x="4" y="16"/>
                      <a:pt x="2" y="19"/>
                      <a:pt x="1" y="23"/>
                    </a:cubicBezTo>
                    <a:cubicBezTo>
                      <a:pt x="0" y="25"/>
                      <a:pt x="0" y="26"/>
                      <a:pt x="2" y="27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40"/>
                      <a:pt x="37" y="40"/>
                      <a:pt x="37" y="43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7" y="80"/>
                      <a:pt x="39" y="81"/>
                      <a:pt x="40" y="81"/>
                    </a:cubicBezTo>
                    <a:cubicBezTo>
                      <a:pt x="61" y="79"/>
                      <a:pt x="76" y="64"/>
                      <a:pt x="77" y="4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Group 61"/>
          <p:cNvGrpSpPr/>
          <p:nvPr/>
        </p:nvGrpSpPr>
        <p:grpSpPr>
          <a:xfrm>
            <a:off x="6124988" y="3526021"/>
            <a:ext cx="2184893" cy="649603"/>
            <a:chOff x="1415480" y="1669738"/>
            <a:chExt cx="2913191" cy="866137"/>
          </a:xfrm>
        </p:grpSpPr>
        <p:sp>
          <p:nvSpPr>
            <p:cNvPr id="24" name="TextBox 62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/>
              <a:r>
                <a:rPr lang="zh-CN" altLang="en-US" sz="1400">
                  <a:solidFill>
                    <a:schemeClr val="accent3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查看订单</a:t>
              </a:r>
              <a:endParaRPr lang="zh-CN" altLang="en-US" sz="1400">
                <a:solidFill>
                  <a:schemeClr val="accent3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25" name="TextBox 63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查看个人曾做过的订单</a:t>
              </a:r>
              <a:endParaRPr lang="zh-CN" altLang="en-US" sz="11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15" name="Group 64"/>
          <p:cNvGrpSpPr/>
          <p:nvPr/>
        </p:nvGrpSpPr>
        <p:grpSpPr>
          <a:xfrm>
            <a:off x="6124988" y="1358271"/>
            <a:ext cx="2184893" cy="721358"/>
            <a:chOff x="1415480" y="1669738"/>
            <a:chExt cx="2913191" cy="961810"/>
          </a:xfrm>
        </p:grpSpPr>
        <p:sp>
          <p:nvSpPr>
            <p:cNvPr id="22" name="TextBox 65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/>
              <a:r>
                <a:rPr lang="zh-CN" altLang="en-US" sz="140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查看评价</a:t>
              </a:r>
              <a:endParaRPr lang="zh-CN" altLang="en-US" sz="1400">
                <a:solidFill>
                  <a:schemeClr val="accent2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23" name="TextBox 66"/>
            <p:cNvSpPr txBox="1"/>
            <p:nvPr/>
          </p:nvSpPr>
          <p:spPr bwMode="auto">
            <a:xfrm>
              <a:off x="1415480" y="2075369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查看个人评分</a:t>
              </a:r>
              <a:endParaRPr lang="zh-CN" altLang="en-US" sz="11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  <a:p>
              <a:pPr algn="l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查看个人收到的评论</a:t>
              </a:r>
              <a:endParaRPr lang="zh-CN" altLang="en-US" sz="11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16" name="Group 73"/>
          <p:cNvGrpSpPr/>
          <p:nvPr/>
        </p:nvGrpSpPr>
        <p:grpSpPr>
          <a:xfrm>
            <a:off x="834121" y="1381038"/>
            <a:ext cx="2184893" cy="649603"/>
            <a:chOff x="1415480" y="1669738"/>
            <a:chExt cx="2913191" cy="866137"/>
          </a:xfrm>
        </p:grpSpPr>
        <p:sp>
          <p:nvSpPr>
            <p:cNvPr id="20" name="TextBox 105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r"/>
              <a:r>
                <a:rPr lang="zh-CN" altLang="en-US" sz="1400">
                  <a:solidFill>
                    <a:schemeClr val="accent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接单</a:t>
              </a:r>
              <a:endParaRPr lang="zh-CN" altLang="en-US" sz="1400">
                <a:solidFill>
                  <a:schemeClr val="accent1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21" name="TextBox 106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360000" bIns="0" anchor="ctr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查看所有可接</a:t>
              </a: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订单</a:t>
              </a:r>
              <a:endParaRPr lang="zh-CN" altLang="en-US" sz="10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抢单</a:t>
              </a:r>
              <a:endParaRPr lang="zh-CN" altLang="en-US" sz="10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17" name="Group 107"/>
          <p:cNvGrpSpPr/>
          <p:nvPr/>
        </p:nvGrpSpPr>
        <p:grpSpPr>
          <a:xfrm>
            <a:off x="834121" y="3526021"/>
            <a:ext cx="2184893" cy="649603"/>
            <a:chOff x="1415480" y="1669738"/>
            <a:chExt cx="2913191" cy="866137"/>
          </a:xfrm>
        </p:grpSpPr>
        <p:sp>
          <p:nvSpPr>
            <p:cNvPr id="18" name="TextBox 111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r"/>
              <a:r>
                <a:rPr lang="zh-CN" altLang="en-US" sz="140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信息修改</a:t>
              </a:r>
              <a:endParaRPr lang="zh-CN" altLang="en-US" sz="1400">
                <a:solidFill>
                  <a:schemeClr val="accent4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9" name="TextBox 112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360000" bIns="0" anchor="ctr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修改个人电话，位置</a:t>
              </a:r>
              <a:endParaRPr lang="zh-CN" altLang="en-US" sz="10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sp>
        <p:nvSpPr>
          <p:cNvPr id="62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送餐员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7"/>
          <p:cNvSpPr/>
          <p:nvPr/>
        </p:nvSpPr>
        <p:spPr bwMode="auto">
          <a:xfrm flipH="1">
            <a:off x="4035737" y="1592432"/>
            <a:ext cx="1225932" cy="760967"/>
          </a:xfrm>
          <a:custGeom>
            <a:avLst/>
            <a:gdLst/>
            <a:ahLst/>
            <a:cxnLst>
              <a:cxn ang="0">
                <a:pos x="515" y="102"/>
              </a:cxn>
              <a:cxn ang="0">
                <a:pos x="366" y="194"/>
              </a:cxn>
              <a:cxn ang="0">
                <a:pos x="395" y="211"/>
              </a:cxn>
              <a:cxn ang="0">
                <a:pos x="414" y="257"/>
              </a:cxn>
              <a:cxn ang="0">
                <a:pos x="395" y="302"/>
              </a:cxn>
              <a:cxn ang="0">
                <a:pos x="350" y="320"/>
              </a:cxn>
              <a:cxn ang="0">
                <a:pos x="305" y="302"/>
              </a:cxn>
              <a:cxn ang="0">
                <a:pos x="287" y="257"/>
              </a:cxn>
              <a:cxn ang="0">
                <a:pos x="288" y="243"/>
              </a:cxn>
              <a:cxn ang="0">
                <a:pos x="171" y="315"/>
              </a:cxn>
              <a:cxn ang="0">
                <a:pos x="124" y="238"/>
              </a:cxn>
              <a:cxn ang="0">
                <a:pos x="109" y="262"/>
              </a:cxn>
              <a:cxn ang="0">
                <a:pos x="64" y="281"/>
              </a:cxn>
              <a:cxn ang="0">
                <a:pos x="18" y="262"/>
              </a:cxn>
              <a:cxn ang="0">
                <a:pos x="0" y="217"/>
              </a:cxn>
              <a:cxn ang="0">
                <a:pos x="18" y="172"/>
              </a:cxn>
              <a:cxn ang="0">
                <a:pos x="64" y="153"/>
              </a:cxn>
              <a:cxn ang="0">
                <a:pos x="74" y="154"/>
              </a:cxn>
              <a:cxn ang="0">
                <a:pos x="29" y="80"/>
              </a:cxn>
              <a:cxn ang="0">
                <a:pos x="115" y="31"/>
              </a:cxn>
              <a:cxn ang="0">
                <a:pos x="278" y="3"/>
              </a:cxn>
              <a:cxn ang="0">
                <a:pos x="445" y="52"/>
              </a:cxn>
              <a:cxn ang="0">
                <a:pos x="515" y="102"/>
              </a:cxn>
            </a:cxnLst>
            <a:rect l="0" t="0" r="r" b="b"/>
            <a:pathLst>
              <a:path w="515" h="320">
                <a:moveTo>
                  <a:pt x="515" y="102"/>
                </a:moveTo>
                <a:cubicBezTo>
                  <a:pt x="366" y="194"/>
                  <a:pt x="366" y="194"/>
                  <a:pt x="366" y="194"/>
                </a:cubicBezTo>
                <a:cubicBezTo>
                  <a:pt x="377" y="197"/>
                  <a:pt x="387" y="203"/>
                  <a:pt x="395" y="211"/>
                </a:cubicBezTo>
                <a:cubicBezTo>
                  <a:pt x="408" y="224"/>
                  <a:pt x="414" y="239"/>
                  <a:pt x="414" y="257"/>
                </a:cubicBezTo>
                <a:cubicBezTo>
                  <a:pt x="414" y="274"/>
                  <a:pt x="408" y="289"/>
                  <a:pt x="395" y="302"/>
                </a:cubicBezTo>
                <a:cubicBezTo>
                  <a:pt x="383" y="314"/>
                  <a:pt x="368" y="320"/>
                  <a:pt x="350" y="320"/>
                </a:cubicBezTo>
                <a:cubicBezTo>
                  <a:pt x="333" y="320"/>
                  <a:pt x="318" y="314"/>
                  <a:pt x="305" y="302"/>
                </a:cubicBezTo>
                <a:cubicBezTo>
                  <a:pt x="293" y="289"/>
                  <a:pt x="287" y="274"/>
                  <a:pt x="287" y="257"/>
                </a:cubicBezTo>
                <a:cubicBezTo>
                  <a:pt x="287" y="252"/>
                  <a:pt x="287" y="247"/>
                  <a:pt x="288" y="243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124" y="238"/>
                  <a:pt x="124" y="238"/>
                  <a:pt x="124" y="238"/>
                </a:cubicBezTo>
                <a:cubicBezTo>
                  <a:pt x="121" y="247"/>
                  <a:pt x="116" y="255"/>
                  <a:pt x="109" y="262"/>
                </a:cubicBezTo>
                <a:cubicBezTo>
                  <a:pt x="96" y="275"/>
                  <a:pt x="81" y="281"/>
                  <a:pt x="64" y="281"/>
                </a:cubicBezTo>
                <a:cubicBezTo>
                  <a:pt x="46" y="281"/>
                  <a:pt x="31" y="275"/>
                  <a:pt x="18" y="262"/>
                </a:cubicBezTo>
                <a:cubicBezTo>
                  <a:pt x="6" y="250"/>
                  <a:pt x="0" y="235"/>
                  <a:pt x="0" y="217"/>
                </a:cubicBezTo>
                <a:cubicBezTo>
                  <a:pt x="0" y="200"/>
                  <a:pt x="6" y="184"/>
                  <a:pt x="18" y="172"/>
                </a:cubicBezTo>
                <a:cubicBezTo>
                  <a:pt x="31" y="160"/>
                  <a:pt x="46" y="153"/>
                  <a:pt x="64" y="153"/>
                </a:cubicBezTo>
                <a:cubicBezTo>
                  <a:pt x="67" y="153"/>
                  <a:pt x="71" y="154"/>
                  <a:pt x="74" y="154"/>
                </a:cubicBezTo>
                <a:cubicBezTo>
                  <a:pt x="29" y="80"/>
                  <a:pt x="29" y="80"/>
                  <a:pt x="29" y="80"/>
                </a:cubicBezTo>
                <a:cubicBezTo>
                  <a:pt x="55" y="60"/>
                  <a:pt x="84" y="43"/>
                  <a:pt x="115" y="31"/>
                </a:cubicBezTo>
                <a:cubicBezTo>
                  <a:pt x="167" y="9"/>
                  <a:pt x="221" y="0"/>
                  <a:pt x="278" y="3"/>
                </a:cubicBezTo>
                <a:cubicBezTo>
                  <a:pt x="337" y="7"/>
                  <a:pt x="392" y="23"/>
                  <a:pt x="445" y="52"/>
                </a:cubicBezTo>
                <a:cubicBezTo>
                  <a:pt x="471" y="67"/>
                  <a:pt x="494" y="84"/>
                  <a:pt x="515" y="102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28"/>
          <p:cNvSpPr/>
          <p:nvPr/>
        </p:nvSpPr>
        <p:spPr bwMode="auto">
          <a:xfrm flipH="1">
            <a:off x="3771497" y="1835078"/>
            <a:ext cx="1089999" cy="1224661"/>
          </a:xfrm>
          <a:custGeom>
            <a:avLst/>
            <a:gdLst/>
            <a:ahLst/>
            <a:cxnLst>
              <a:cxn ang="0">
                <a:pos x="458" y="345"/>
              </a:cxn>
              <a:cxn ang="0">
                <a:pos x="365" y="403"/>
              </a:cxn>
              <a:cxn ang="0">
                <a:pos x="365" y="402"/>
              </a:cxn>
              <a:cxn ang="0">
                <a:pos x="346" y="356"/>
              </a:cxn>
              <a:cxn ang="0">
                <a:pos x="301" y="338"/>
              </a:cxn>
              <a:cxn ang="0">
                <a:pos x="256" y="356"/>
              </a:cxn>
              <a:cxn ang="0">
                <a:pos x="237" y="402"/>
              </a:cxn>
              <a:cxn ang="0">
                <a:pos x="256" y="447"/>
              </a:cxn>
              <a:cxn ang="0">
                <a:pos x="273" y="459"/>
              </a:cxn>
              <a:cxn ang="0">
                <a:pos x="184" y="515"/>
              </a:cxn>
              <a:cxn ang="0">
                <a:pos x="122" y="411"/>
              </a:cxn>
              <a:cxn ang="0">
                <a:pos x="109" y="429"/>
              </a:cxn>
              <a:cxn ang="0">
                <a:pos x="64" y="448"/>
              </a:cxn>
              <a:cxn ang="0">
                <a:pos x="18" y="429"/>
              </a:cxn>
              <a:cxn ang="0">
                <a:pos x="0" y="385"/>
              </a:cxn>
              <a:cxn ang="0">
                <a:pos x="18" y="339"/>
              </a:cxn>
              <a:cxn ang="0">
                <a:pos x="64" y="321"/>
              </a:cxn>
              <a:cxn ang="0">
                <a:pos x="67" y="321"/>
              </a:cxn>
              <a:cxn ang="0">
                <a:pos x="3" y="213"/>
              </a:cxn>
              <a:cxn ang="0">
                <a:pos x="120" y="141"/>
              </a:cxn>
              <a:cxn ang="0">
                <a:pos x="119" y="155"/>
              </a:cxn>
              <a:cxn ang="0">
                <a:pos x="137" y="200"/>
              </a:cxn>
              <a:cxn ang="0">
                <a:pos x="182" y="218"/>
              </a:cxn>
              <a:cxn ang="0">
                <a:pos x="227" y="200"/>
              </a:cxn>
              <a:cxn ang="0">
                <a:pos x="246" y="155"/>
              </a:cxn>
              <a:cxn ang="0">
                <a:pos x="227" y="109"/>
              </a:cxn>
              <a:cxn ang="0">
                <a:pos x="198" y="92"/>
              </a:cxn>
              <a:cxn ang="0">
                <a:pos x="347" y="0"/>
              </a:cxn>
              <a:cxn ang="0">
                <a:pos x="443" y="159"/>
              </a:cxn>
              <a:cxn ang="0">
                <a:pos x="447" y="305"/>
              </a:cxn>
              <a:cxn ang="0">
                <a:pos x="458" y="345"/>
              </a:cxn>
            </a:cxnLst>
            <a:rect l="0" t="0" r="r" b="b"/>
            <a:pathLst>
              <a:path w="458" h="515">
                <a:moveTo>
                  <a:pt x="458" y="345"/>
                </a:moveTo>
                <a:cubicBezTo>
                  <a:pt x="365" y="403"/>
                  <a:pt x="365" y="403"/>
                  <a:pt x="365" y="403"/>
                </a:cubicBezTo>
                <a:cubicBezTo>
                  <a:pt x="365" y="402"/>
                  <a:pt x="365" y="402"/>
                  <a:pt x="365" y="402"/>
                </a:cubicBezTo>
                <a:cubicBezTo>
                  <a:pt x="365" y="384"/>
                  <a:pt x="358" y="369"/>
                  <a:pt x="346" y="356"/>
                </a:cubicBezTo>
                <a:cubicBezTo>
                  <a:pt x="334" y="344"/>
                  <a:pt x="319" y="338"/>
                  <a:pt x="301" y="338"/>
                </a:cubicBezTo>
                <a:cubicBezTo>
                  <a:pt x="283" y="338"/>
                  <a:pt x="268" y="344"/>
                  <a:pt x="256" y="356"/>
                </a:cubicBezTo>
                <a:cubicBezTo>
                  <a:pt x="243" y="369"/>
                  <a:pt x="237" y="384"/>
                  <a:pt x="237" y="402"/>
                </a:cubicBezTo>
                <a:cubicBezTo>
                  <a:pt x="237" y="419"/>
                  <a:pt x="243" y="434"/>
                  <a:pt x="256" y="447"/>
                </a:cubicBezTo>
                <a:cubicBezTo>
                  <a:pt x="261" y="452"/>
                  <a:pt x="267" y="456"/>
                  <a:pt x="273" y="459"/>
                </a:cubicBezTo>
                <a:cubicBezTo>
                  <a:pt x="184" y="515"/>
                  <a:pt x="184" y="515"/>
                  <a:pt x="184" y="515"/>
                </a:cubicBezTo>
                <a:cubicBezTo>
                  <a:pt x="122" y="411"/>
                  <a:pt x="122" y="411"/>
                  <a:pt x="122" y="411"/>
                </a:cubicBezTo>
                <a:cubicBezTo>
                  <a:pt x="119" y="418"/>
                  <a:pt x="114" y="424"/>
                  <a:pt x="109" y="429"/>
                </a:cubicBezTo>
                <a:cubicBezTo>
                  <a:pt x="96" y="442"/>
                  <a:pt x="81" y="448"/>
                  <a:pt x="64" y="448"/>
                </a:cubicBezTo>
                <a:cubicBezTo>
                  <a:pt x="46" y="448"/>
                  <a:pt x="31" y="442"/>
                  <a:pt x="18" y="429"/>
                </a:cubicBezTo>
                <a:cubicBezTo>
                  <a:pt x="6" y="417"/>
                  <a:pt x="0" y="402"/>
                  <a:pt x="0" y="385"/>
                </a:cubicBezTo>
                <a:cubicBezTo>
                  <a:pt x="0" y="367"/>
                  <a:pt x="6" y="352"/>
                  <a:pt x="18" y="339"/>
                </a:cubicBezTo>
                <a:cubicBezTo>
                  <a:pt x="31" y="327"/>
                  <a:pt x="46" y="321"/>
                  <a:pt x="64" y="321"/>
                </a:cubicBezTo>
                <a:cubicBezTo>
                  <a:pt x="65" y="321"/>
                  <a:pt x="66" y="321"/>
                  <a:pt x="67" y="321"/>
                </a:cubicBezTo>
                <a:cubicBezTo>
                  <a:pt x="3" y="213"/>
                  <a:pt x="3" y="213"/>
                  <a:pt x="3" y="213"/>
                </a:cubicBezTo>
                <a:cubicBezTo>
                  <a:pt x="120" y="141"/>
                  <a:pt x="120" y="141"/>
                  <a:pt x="120" y="141"/>
                </a:cubicBezTo>
                <a:cubicBezTo>
                  <a:pt x="119" y="145"/>
                  <a:pt x="119" y="150"/>
                  <a:pt x="119" y="155"/>
                </a:cubicBezTo>
                <a:cubicBezTo>
                  <a:pt x="119" y="172"/>
                  <a:pt x="125" y="187"/>
                  <a:pt x="137" y="200"/>
                </a:cubicBezTo>
                <a:cubicBezTo>
                  <a:pt x="150" y="212"/>
                  <a:pt x="165" y="218"/>
                  <a:pt x="182" y="218"/>
                </a:cubicBezTo>
                <a:cubicBezTo>
                  <a:pt x="200" y="218"/>
                  <a:pt x="215" y="212"/>
                  <a:pt x="227" y="200"/>
                </a:cubicBezTo>
                <a:cubicBezTo>
                  <a:pt x="240" y="187"/>
                  <a:pt x="246" y="172"/>
                  <a:pt x="246" y="155"/>
                </a:cubicBezTo>
                <a:cubicBezTo>
                  <a:pt x="246" y="137"/>
                  <a:pt x="240" y="122"/>
                  <a:pt x="227" y="109"/>
                </a:cubicBezTo>
                <a:cubicBezTo>
                  <a:pt x="219" y="101"/>
                  <a:pt x="209" y="95"/>
                  <a:pt x="198" y="92"/>
                </a:cubicBezTo>
                <a:cubicBezTo>
                  <a:pt x="347" y="0"/>
                  <a:pt x="347" y="0"/>
                  <a:pt x="347" y="0"/>
                </a:cubicBezTo>
                <a:cubicBezTo>
                  <a:pt x="396" y="43"/>
                  <a:pt x="428" y="97"/>
                  <a:pt x="443" y="159"/>
                </a:cubicBezTo>
                <a:cubicBezTo>
                  <a:pt x="454" y="205"/>
                  <a:pt x="456" y="254"/>
                  <a:pt x="447" y="305"/>
                </a:cubicBezTo>
                <a:cubicBezTo>
                  <a:pt x="445" y="314"/>
                  <a:pt x="449" y="328"/>
                  <a:pt x="458" y="345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Freeform: Shape 29"/>
          <p:cNvSpPr/>
          <p:nvPr/>
        </p:nvSpPr>
        <p:spPr bwMode="auto">
          <a:xfrm flipH="1">
            <a:off x="3578396" y="2639237"/>
            <a:ext cx="844813" cy="903251"/>
          </a:xfrm>
          <a:custGeom>
            <a:avLst/>
            <a:gdLst/>
            <a:ahLst/>
            <a:cxnLst>
              <a:cxn ang="0">
                <a:pos x="114" y="365"/>
              </a:cxn>
              <a:cxn ang="0">
                <a:pos x="92" y="330"/>
              </a:cxn>
              <a:cxn ang="0">
                <a:pos x="132" y="311"/>
              </a:cxn>
              <a:cxn ang="0">
                <a:pos x="151" y="266"/>
              </a:cxn>
              <a:cxn ang="0">
                <a:pos x="132" y="221"/>
              </a:cxn>
              <a:cxn ang="0">
                <a:pos x="87" y="202"/>
              </a:cxn>
              <a:cxn ang="0">
                <a:pos x="42" y="221"/>
              </a:cxn>
              <a:cxn ang="0">
                <a:pos x="33" y="232"/>
              </a:cxn>
              <a:cxn ang="0">
                <a:pos x="0" y="177"/>
              </a:cxn>
              <a:cxn ang="0">
                <a:pos x="89" y="121"/>
              </a:cxn>
              <a:cxn ang="0">
                <a:pos x="72" y="109"/>
              </a:cxn>
              <a:cxn ang="0">
                <a:pos x="53" y="64"/>
              </a:cxn>
              <a:cxn ang="0">
                <a:pos x="72" y="18"/>
              </a:cxn>
              <a:cxn ang="0">
                <a:pos x="117" y="0"/>
              </a:cxn>
              <a:cxn ang="0">
                <a:pos x="162" y="18"/>
              </a:cxn>
              <a:cxn ang="0">
                <a:pos x="181" y="64"/>
              </a:cxn>
              <a:cxn ang="0">
                <a:pos x="181" y="65"/>
              </a:cxn>
              <a:cxn ang="0">
                <a:pos x="274" y="7"/>
              </a:cxn>
              <a:cxn ang="0">
                <a:pos x="294" y="42"/>
              </a:cxn>
              <a:cxn ang="0">
                <a:pos x="344" y="112"/>
              </a:cxn>
              <a:cxn ang="0">
                <a:pos x="351" y="146"/>
              </a:cxn>
              <a:cxn ang="0">
                <a:pos x="324" y="167"/>
              </a:cxn>
              <a:cxn ang="0">
                <a:pos x="309" y="190"/>
              </a:cxn>
              <a:cxn ang="0">
                <a:pos x="313" y="216"/>
              </a:cxn>
              <a:cxn ang="0">
                <a:pos x="295" y="233"/>
              </a:cxn>
              <a:cxn ang="0">
                <a:pos x="277" y="236"/>
              </a:cxn>
              <a:cxn ang="0">
                <a:pos x="291" y="240"/>
              </a:cxn>
              <a:cxn ang="0">
                <a:pos x="305" y="256"/>
              </a:cxn>
              <a:cxn ang="0">
                <a:pos x="287" y="276"/>
              </a:cxn>
              <a:cxn ang="0">
                <a:pos x="269" y="285"/>
              </a:cxn>
              <a:cxn ang="0">
                <a:pos x="264" y="314"/>
              </a:cxn>
              <a:cxn ang="0">
                <a:pos x="253" y="361"/>
              </a:cxn>
              <a:cxn ang="0">
                <a:pos x="235" y="378"/>
              </a:cxn>
              <a:cxn ang="0">
                <a:pos x="214" y="379"/>
              </a:cxn>
              <a:cxn ang="0">
                <a:pos x="177" y="372"/>
              </a:cxn>
              <a:cxn ang="0">
                <a:pos x="117" y="366"/>
              </a:cxn>
              <a:cxn ang="0">
                <a:pos x="114" y="365"/>
              </a:cxn>
            </a:cxnLst>
            <a:rect l="0" t="0" r="r" b="b"/>
            <a:pathLst>
              <a:path w="355" h="380">
                <a:moveTo>
                  <a:pt x="114" y="365"/>
                </a:moveTo>
                <a:cubicBezTo>
                  <a:pt x="92" y="330"/>
                  <a:pt x="92" y="330"/>
                  <a:pt x="92" y="330"/>
                </a:cubicBezTo>
                <a:cubicBezTo>
                  <a:pt x="108" y="329"/>
                  <a:pt x="121" y="323"/>
                  <a:pt x="132" y="311"/>
                </a:cubicBezTo>
                <a:cubicBezTo>
                  <a:pt x="145" y="299"/>
                  <a:pt x="151" y="284"/>
                  <a:pt x="151" y="266"/>
                </a:cubicBezTo>
                <a:cubicBezTo>
                  <a:pt x="151" y="249"/>
                  <a:pt x="145" y="233"/>
                  <a:pt x="132" y="221"/>
                </a:cubicBezTo>
                <a:cubicBezTo>
                  <a:pt x="120" y="209"/>
                  <a:pt x="105" y="202"/>
                  <a:pt x="87" y="202"/>
                </a:cubicBezTo>
                <a:cubicBezTo>
                  <a:pt x="70" y="202"/>
                  <a:pt x="54" y="209"/>
                  <a:pt x="42" y="221"/>
                </a:cubicBezTo>
                <a:cubicBezTo>
                  <a:pt x="38" y="224"/>
                  <a:pt x="36" y="228"/>
                  <a:pt x="33" y="232"/>
                </a:cubicBezTo>
                <a:cubicBezTo>
                  <a:pt x="0" y="177"/>
                  <a:pt x="0" y="177"/>
                  <a:pt x="0" y="177"/>
                </a:cubicBezTo>
                <a:cubicBezTo>
                  <a:pt x="89" y="121"/>
                  <a:pt x="89" y="121"/>
                  <a:pt x="89" y="121"/>
                </a:cubicBezTo>
                <a:cubicBezTo>
                  <a:pt x="83" y="118"/>
                  <a:pt x="77" y="114"/>
                  <a:pt x="72" y="109"/>
                </a:cubicBezTo>
                <a:cubicBezTo>
                  <a:pt x="59" y="96"/>
                  <a:pt x="53" y="81"/>
                  <a:pt x="53" y="64"/>
                </a:cubicBezTo>
                <a:cubicBezTo>
                  <a:pt x="53" y="46"/>
                  <a:pt x="59" y="31"/>
                  <a:pt x="72" y="18"/>
                </a:cubicBezTo>
                <a:cubicBezTo>
                  <a:pt x="84" y="6"/>
                  <a:pt x="99" y="0"/>
                  <a:pt x="117" y="0"/>
                </a:cubicBezTo>
                <a:cubicBezTo>
                  <a:pt x="135" y="0"/>
                  <a:pt x="150" y="6"/>
                  <a:pt x="162" y="18"/>
                </a:cubicBezTo>
                <a:cubicBezTo>
                  <a:pt x="174" y="31"/>
                  <a:pt x="181" y="46"/>
                  <a:pt x="181" y="64"/>
                </a:cubicBezTo>
                <a:cubicBezTo>
                  <a:pt x="181" y="64"/>
                  <a:pt x="181" y="64"/>
                  <a:pt x="181" y="65"/>
                </a:cubicBezTo>
                <a:cubicBezTo>
                  <a:pt x="274" y="7"/>
                  <a:pt x="274" y="7"/>
                  <a:pt x="274" y="7"/>
                </a:cubicBezTo>
                <a:cubicBezTo>
                  <a:pt x="279" y="17"/>
                  <a:pt x="286" y="29"/>
                  <a:pt x="294" y="42"/>
                </a:cubicBezTo>
                <a:cubicBezTo>
                  <a:pt x="321" y="79"/>
                  <a:pt x="338" y="102"/>
                  <a:pt x="344" y="112"/>
                </a:cubicBezTo>
                <a:cubicBezTo>
                  <a:pt x="353" y="127"/>
                  <a:pt x="355" y="138"/>
                  <a:pt x="351" y="146"/>
                </a:cubicBezTo>
                <a:cubicBezTo>
                  <a:pt x="348" y="154"/>
                  <a:pt x="339" y="160"/>
                  <a:pt x="324" y="167"/>
                </a:cubicBezTo>
                <a:cubicBezTo>
                  <a:pt x="312" y="172"/>
                  <a:pt x="307" y="180"/>
                  <a:pt x="309" y="190"/>
                </a:cubicBezTo>
                <a:cubicBezTo>
                  <a:pt x="309" y="196"/>
                  <a:pt x="311" y="204"/>
                  <a:pt x="313" y="216"/>
                </a:cubicBezTo>
                <a:cubicBezTo>
                  <a:pt x="313" y="223"/>
                  <a:pt x="307" y="229"/>
                  <a:pt x="295" y="233"/>
                </a:cubicBezTo>
                <a:cubicBezTo>
                  <a:pt x="289" y="235"/>
                  <a:pt x="283" y="236"/>
                  <a:pt x="277" y="236"/>
                </a:cubicBezTo>
                <a:cubicBezTo>
                  <a:pt x="282" y="237"/>
                  <a:pt x="286" y="238"/>
                  <a:pt x="291" y="240"/>
                </a:cubicBezTo>
                <a:cubicBezTo>
                  <a:pt x="301" y="244"/>
                  <a:pt x="305" y="249"/>
                  <a:pt x="305" y="256"/>
                </a:cubicBezTo>
                <a:cubicBezTo>
                  <a:pt x="305" y="263"/>
                  <a:pt x="299" y="270"/>
                  <a:pt x="287" y="276"/>
                </a:cubicBezTo>
                <a:cubicBezTo>
                  <a:pt x="281" y="280"/>
                  <a:pt x="275" y="283"/>
                  <a:pt x="269" y="285"/>
                </a:cubicBezTo>
                <a:cubicBezTo>
                  <a:pt x="264" y="289"/>
                  <a:pt x="263" y="299"/>
                  <a:pt x="264" y="314"/>
                </a:cubicBezTo>
                <a:cubicBezTo>
                  <a:pt x="265" y="332"/>
                  <a:pt x="261" y="347"/>
                  <a:pt x="253" y="361"/>
                </a:cubicBezTo>
                <a:cubicBezTo>
                  <a:pt x="247" y="370"/>
                  <a:pt x="241" y="376"/>
                  <a:pt x="235" y="378"/>
                </a:cubicBezTo>
                <a:cubicBezTo>
                  <a:pt x="230" y="380"/>
                  <a:pt x="223" y="380"/>
                  <a:pt x="214" y="379"/>
                </a:cubicBezTo>
                <a:cubicBezTo>
                  <a:pt x="208" y="378"/>
                  <a:pt x="196" y="375"/>
                  <a:pt x="177" y="372"/>
                </a:cubicBezTo>
                <a:cubicBezTo>
                  <a:pt x="158" y="368"/>
                  <a:pt x="138" y="366"/>
                  <a:pt x="117" y="366"/>
                </a:cubicBezTo>
                <a:cubicBezTo>
                  <a:pt x="116" y="365"/>
                  <a:pt x="115" y="365"/>
                  <a:pt x="114" y="365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Freeform: Shape 30"/>
          <p:cNvSpPr/>
          <p:nvPr/>
        </p:nvSpPr>
        <p:spPr bwMode="auto">
          <a:xfrm flipH="1">
            <a:off x="4423208" y="2341965"/>
            <a:ext cx="1088729" cy="1156059"/>
          </a:xfrm>
          <a:custGeom>
            <a:avLst/>
            <a:gdLst/>
            <a:ahLst/>
            <a:cxnLst>
              <a:cxn ang="0">
                <a:pos x="457" y="302"/>
              </a:cxn>
              <a:cxn ang="0">
                <a:pos x="367" y="357"/>
              </a:cxn>
              <a:cxn ang="0">
                <a:pos x="382" y="368"/>
              </a:cxn>
              <a:cxn ang="0">
                <a:pos x="400" y="414"/>
              </a:cxn>
              <a:cxn ang="0">
                <a:pos x="382" y="458"/>
              </a:cxn>
              <a:cxn ang="0">
                <a:pos x="337" y="477"/>
              </a:cxn>
              <a:cxn ang="0">
                <a:pos x="291" y="458"/>
              </a:cxn>
              <a:cxn ang="0">
                <a:pos x="273" y="416"/>
              </a:cxn>
              <a:cxn ang="0">
                <a:pos x="158" y="486"/>
              </a:cxn>
              <a:cxn ang="0">
                <a:pos x="148" y="435"/>
              </a:cxn>
              <a:cxn ang="0">
                <a:pos x="139" y="403"/>
              </a:cxn>
              <a:cxn ang="0">
                <a:pos x="108" y="372"/>
              </a:cxn>
              <a:cxn ang="0">
                <a:pos x="45" y="283"/>
              </a:cxn>
              <a:cxn ang="0">
                <a:pos x="0" y="172"/>
              </a:cxn>
              <a:cxn ang="0">
                <a:pos x="83" y="120"/>
              </a:cxn>
              <a:cxn ang="0">
                <a:pos x="83" y="125"/>
              </a:cxn>
              <a:cxn ang="0">
                <a:pos x="101" y="170"/>
              </a:cxn>
              <a:cxn ang="0">
                <a:pos x="146" y="188"/>
              </a:cxn>
              <a:cxn ang="0">
                <a:pos x="191" y="170"/>
              </a:cxn>
              <a:cxn ang="0">
                <a:pos x="210" y="125"/>
              </a:cxn>
              <a:cxn ang="0">
                <a:pos x="191" y="79"/>
              </a:cxn>
              <a:cxn ang="0">
                <a:pos x="171" y="65"/>
              </a:cxn>
              <a:cxn ang="0">
                <a:pos x="276" y="0"/>
              </a:cxn>
              <a:cxn ang="0">
                <a:pos x="340" y="108"/>
              </a:cxn>
              <a:cxn ang="0">
                <a:pos x="337" y="108"/>
              </a:cxn>
              <a:cxn ang="0">
                <a:pos x="291" y="126"/>
              </a:cxn>
              <a:cxn ang="0">
                <a:pos x="273" y="172"/>
              </a:cxn>
              <a:cxn ang="0">
                <a:pos x="291" y="216"/>
              </a:cxn>
              <a:cxn ang="0">
                <a:pos x="337" y="235"/>
              </a:cxn>
              <a:cxn ang="0">
                <a:pos x="382" y="216"/>
              </a:cxn>
              <a:cxn ang="0">
                <a:pos x="395" y="198"/>
              </a:cxn>
              <a:cxn ang="0">
                <a:pos x="457" y="302"/>
              </a:cxn>
            </a:cxnLst>
            <a:rect l="0" t="0" r="r" b="b"/>
            <a:pathLst>
              <a:path w="457" h="486">
                <a:moveTo>
                  <a:pt x="457" y="302"/>
                </a:moveTo>
                <a:cubicBezTo>
                  <a:pt x="367" y="357"/>
                  <a:pt x="367" y="357"/>
                  <a:pt x="367" y="357"/>
                </a:cubicBezTo>
                <a:cubicBezTo>
                  <a:pt x="372" y="360"/>
                  <a:pt x="377" y="364"/>
                  <a:pt x="382" y="368"/>
                </a:cubicBezTo>
                <a:cubicBezTo>
                  <a:pt x="394" y="381"/>
                  <a:pt x="400" y="396"/>
                  <a:pt x="400" y="414"/>
                </a:cubicBezTo>
                <a:cubicBezTo>
                  <a:pt x="400" y="431"/>
                  <a:pt x="394" y="446"/>
                  <a:pt x="382" y="458"/>
                </a:cubicBezTo>
                <a:cubicBezTo>
                  <a:pt x="369" y="471"/>
                  <a:pt x="354" y="477"/>
                  <a:pt x="337" y="477"/>
                </a:cubicBezTo>
                <a:cubicBezTo>
                  <a:pt x="319" y="477"/>
                  <a:pt x="304" y="471"/>
                  <a:pt x="291" y="458"/>
                </a:cubicBezTo>
                <a:cubicBezTo>
                  <a:pt x="280" y="447"/>
                  <a:pt x="273" y="432"/>
                  <a:pt x="273" y="416"/>
                </a:cubicBezTo>
                <a:cubicBezTo>
                  <a:pt x="158" y="486"/>
                  <a:pt x="158" y="486"/>
                  <a:pt x="158" y="486"/>
                </a:cubicBezTo>
                <a:cubicBezTo>
                  <a:pt x="156" y="469"/>
                  <a:pt x="152" y="452"/>
                  <a:pt x="148" y="435"/>
                </a:cubicBezTo>
                <a:cubicBezTo>
                  <a:pt x="139" y="403"/>
                  <a:pt x="139" y="403"/>
                  <a:pt x="139" y="403"/>
                </a:cubicBezTo>
                <a:cubicBezTo>
                  <a:pt x="108" y="372"/>
                  <a:pt x="108" y="372"/>
                  <a:pt x="108" y="372"/>
                </a:cubicBezTo>
                <a:cubicBezTo>
                  <a:pt x="84" y="345"/>
                  <a:pt x="63" y="315"/>
                  <a:pt x="45" y="283"/>
                </a:cubicBezTo>
                <a:cubicBezTo>
                  <a:pt x="25" y="246"/>
                  <a:pt x="9" y="209"/>
                  <a:pt x="0" y="172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3" y="122"/>
                  <a:pt x="83" y="123"/>
                  <a:pt x="83" y="125"/>
                </a:cubicBezTo>
                <a:cubicBezTo>
                  <a:pt x="83" y="142"/>
                  <a:pt x="89" y="157"/>
                  <a:pt x="101" y="170"/>
                </a:cubicBezTo>
                <a:cubicBezTo>
                  <a:pt x="114" y="182"/>
                  <a:pt x="129" y="188"/>
                  <a:pt x="146" y="188"/>
                </a:cubicBezTo>
                <a:cubicBezTo>
                  <a:pt x="164" y="188"/>
                  <a:pt x="179" y="182"/>
                  <a:pt x="191" y="170"/>
                </a:cubicBezTo>
                <a:cubicBezTo>
                  <a:pt x="204" y="157"/>
                  <a:pt x="210" y="142"/>
                  <a:pt x="210" y="125"/>
                </a:cubicBezTo>
                <a:cubicBezTo>
                  <a:pt x="210" y="107"/>
                  <a:pt x="204" y="92"/>
                  <a:pt x="191" y="79"/>
                </a:cubicBezTo>
                <a:cubicBezTo>
                  <a:pt x="185" y="73"/>
                  <a:pt x="178" y="68"/>
                  <a:pt x="171" y="65"/>
                </a:cubicBezTo>
                <a:cubicBezTo>
                  <a:pt x="276" y="0"/>
                  <a:pt x="276" y="0"/>
                  <a:pt x="276" y="0"/>
                </a:cubicBezTo>
                <a:cubicBezTo>
                  <a:pt x="340" y="108"/>
                  <a:pt x="340" y="108"/>
                  <a:pt x="340" y="108"/>
                </a:cubicBezTo>
                <a:cubicBezTo>
                  <a:pt x="339" y="108"/>
                  <a:pt x="338" y="108"/>
                  <a:pt x="337" y="108"/>
                </a:cubicBezTo>
                <a:cubicBezTo>
                  <a:pt x="319" y="108"/>
                  <a:pt x="304" y="114"/>
                  <a:pt x="291" y="126"/>
                </a:cubicBezTo>
                <a:cubicBezTo>
                  <a:pt x="279" y="139"/>
                  <a:pt x="273" y="154"/>
                  <a:pt x="273" y="172"/>
                </a:cubicBezTo>
                <a:cubicBezTo>
                  <a:pt x="273" y="189"/>
                  <a:pt x="279" y="204"/>
                  <a:pt x="291" y="216"/>
                </a:cubicBezTo>
                <a:cubicBezTo>
                  <a:pt x="304" y="229"/>
                  <a:pt x="319" y="235"/>
                  <a:pt x="337" y="235"/>
                </a:cubicBezTo>
                <a:cubicBezTo>
                  <a:pt x="354" y="235"/>
                  <a:pt x="369" y="229"/>
                  <a:pt x="382" y="216"/>
                </a:cubicBezTo>
                <a:cubicBezTo>
                  <a:pt x="387" y="211"/>
                  <a:pt x="392" y="205"/>
                  <a:pt x="395" y="198"/>
                </a:cubicBezTo>
                <a:lnTo>
                  <a:pt x="457" y="302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Freeform: Shape 31"/>
          <p:cNvSpPr/>
          <p:nvPr/>
        </p:nvSpPr>
        <p:spPr bwMode="auto">
          <a:xfrm flipH="1">
            <a:off x="4063687" y="3059739"/>
            <a:ext cx="1171304" cy="948985"/>
          </a:xfrm>
          <a:custGeom>
            <a:avLst/>
            <a:gdLst/>
            <a:ahLst/>
            <a:cxnLst>
              <a:cxn ang="0">
                <a:pos x="455" y="188"/>
              </a:cxn>
              <a:cxn ang="0">
                <a:pos x="371" y="286"/>
              </a:cxn>
              <a:cxn ang="0">
                <a:pos x="361" y="387"/>
              </a:cxn>
              <a:cxn ang="0">
                <a:pos x="363" y="399"/>
              </a:cxn>
              <a:cxn ang="0">
                <a:pos x="0" y="399"/>
              </a:cxn>
              <a:cxn ang="0">
                <a:pos x="45" y="209"/>
              </a:cxn>
              <a:cxn ang="0">
                <a:pos x="42" y="184"/>
              </a:cxn>
              <a:cxn ang="0">
                <a:pos x="157" y="114"/>
              </a:cxn>
              <a:cxn ang="0">
                <a:pos x="175" y="156"/>
              </a:cxn>
              <a:cxn ang="0">
                <a:pos x="221" y="175"/>
              </a:cxn>
              <a:cxn ang="0">
                <a:pos x="266" y="156"/>
              </a:cxn>
              <a:cxn ang="0">
                <a:pos x="284" y="112"/>
              </a:cxn>
              <a:cxn ang="0">
                <a:pos x="266" y="66"/>
              </a:cxn>
              <a:cxn ang="0">
                <a:pos x="251" y="55"/>
              </a:cxn>
              <a:cxn ang="0">
                <a:pos x="341" y="0"/>
              </a:cxn>
              <a:cxn ang="0">
                <a:pos x="374" y="55"/>
              </a:cxn>
              <a:cxn ang="0">
                <a:pos x="383" y="44"/>
              </a:cxn>
              <a:cxn ang="0">
                <a:pos x="428" y="25"/>
              </a:cxn>
              <a:cxn ang="0">
                <a:pos x="473" y="44"/>
              </a:cxn>
              <a:cxn ang="0">
                <a:pos x="492" y="89"/>
              </a:cxn>
              <a:cxn ang="0">
                <a:pos x="473" y="134"/>
              </a:cxn>
              <a:cxn ang="0">
                <a:pos x="433" y="153"/>
              </a:cxn>
              <a:cxn ang="0">
                <a:pos x="455" y="188"/>
              </a:cxn>
            </a:cxnLst>
            <a:rect l="0" t="0" r="r" b="b"/>
            <a:pathLst>
              <a:path w="492" h="399">
                <a:moveTo>
                  <a:pt x="455" y="188"/>
                </a:moveTo>
                <a:cubicBezTo>
                  <a:pt x="414" y="188"/>
                  <a:pt x="386" y="221"/>
                  <a:pt x="371" y="286"/>
                </a:cubicBezTo>
                <a:cubicBezTo>
                  <a:pt x="364" y="320"/>
                  <a:pt x="360" y="353"/>
                  <a:pt x="361" y="387"/>
                </a:cubicBezTo>
                <a:cubicBezTo>
                  <a:pt x="363" y="399"/>
                  <a:pt x="363" y="399"/>
                  <a:pt x="363" y="399"/>
                </a:cubicBezTo>
                <a:cubicBezTo>
                  <a:pt x="0" y="399"/>
                  <a:pt x="0" y="399"/>
                  <a:pt x="0" y="399"/>
                </a:cubicBezTo>
                <a:cubicBezTo>
                  <a:pt x="38" y="354"/>
                  <a:pt x="53" y="290"/>
                  <a:pt x="45" y="209"/>
                </a:cubicBezTo>
                <a:cubicBezTo>
                  <a:pt x="45" y="201"/>
                  <a:pt x="44" y="193"/>
                  <a:pt x="42" y="18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57" y="130"/>
                  <a:pt x="164" y="145"/>
                  <a:pt x="175" y="156"/>
                </a:cubicBezTo>
                <a:cubicBezTo>
                  <a:pt x="188" y="169"/>
                  <a:pt x="203" y="175"/>
                  <a:pt x="221" y="175"/>
                </a:cubicBezTo>
                <a:cubicBezTo>
                  <a:pt x="238" y="175"/>
                  <a:pt x="253" y="169"/>
                  <a:pt x="266" y="156"/>
                </a:cubicBezTo>
                <a:cubicBezTo>
                  <a:pt x="278" y="144"/>
                  <a:pt x="284" y="129"/>
                  <a:pt x="284" y="112"/>
                </a:cubicBezTo>
                <a:cubicBezTo>
                  <a:pt x="284" y="94"/>
                  <a:pt x="278" y="79"/>
                  <a:pt x="266" y="66"/>
                </a:cubicBezTo>
                <a:cubicBezTo>
                  <a:pt x="261" y="62"/>
                  <a:pt x="256" y="58"/>
                  <a:pt x="251" y="55"/>
                </a:cubicBezTo>
                <a:cubicBezTo>
                  <a:pt x="341" y="0"/>
                  <a:pt x="341" y="0"/>
                  <a:pt x="341" y="0"/>
                </a:cubicBezTo>
                <a:cubicBezTo>
                  <a:pt x="374" y="55"/>
                  <a:pt x="374" y="55"/>
                  <a:pt x="374" y="55"/>
                </a:cubicBezTo>
                <a:cubicBezTo>
                  <a:pt x="377" y="51"/>
                  <a:pt x="379" y="47"/>
                  <a:pt x="383" y="44"/>
                </a:cubicBezTo>
                <a:cubicBezTo>
                  <a:pt x="395" y="32"/>
                  <a:pt x="411" y="25"/>
                  <a:pt x="428" y="25"/>
                </a:cubicBezTo>
                <a:cubicBezTo>
                  <a:pt x="446" y="25"/>
                  <a:pt x="461" y="32"/>
                  <a:pt x="473" y="44"/>
                </a:cubicBezTo>
                <a:cubicBezTo>
                  <a:pt x="486" y="56"/>
                  <a:pt x="492" y="72"/>
                  <a:pt x="492" y="89"/>
                </a:cubicBezTo>
                <a:cubicBezTo>
                  <a:pt x="492" y="107"/>
                  <a:pt x="486" y="122"/>
                  <a:pt x="473" y="134"/>
                </a:cubicBezTo>
                <a:cubicBezTo>
                  <a:pt x="462" y="146"/>
                  <a:pt x="449" y="152"/>
                  <a:pt x="433" y="153"/>
                </a:cubicBezTo>
                <a:lnTo>
                  <a:pt x="455" y="188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Freeform: Shape 32"/>
          <p:cNvSpPr/>
          <p:nvPr/>
        </p:nvSpPr>
        <p:spPr bwMode="auto">
          <a:xfrm flipH="1">
            <a:off x="4853873" y="1782991"/>
            <a:ext cx="697447" cy="1006153"/>
          </a:xfrm>
          <a:custGeom>
            <a:avLst/>
            <a:gdLst/>
            <a:ahLst/>
            <a:cxnLst>
              <a:cxn ang="0">
                <a:pos x="17" y="407"/>
              </a:cxn>
              <a:cxn ang="0">
                <a:pos x="18" y="207"/>
              </a:cxn>
              <a:cxn ang="0">
                <a:pos x="101" y="47"/>
              </a:cxn>
              <a:cxn ang="0">
                <a:pos x="151" y="0"/>
              </a:cxn>
              <a:cxn ang="0">
                <a:pos x="196" y="74"/>
              </a:cxn>
              <a:cxn ang="0">
                <a:pos x="186" y="73"/>
              </a:cxn>
              <a:cxn ang="0">
                <a:pos x="140" y="92"/>
              </a:cxn>
              <a:cxn ang="0">
                <a:pos x="122" y="137"/>
              </a:cxn>
              <a:cxn ang="0">
                <a:pos x="140" y="182"/>
              </a:cxn>
              <a:cxn ang="0">
                <a:pos x="186" y="201"/>
              </a:cxn>
              <a:cxn ang="0">
                <a:pos x="231" y="182"/>
              </a:cxn>
              <a:cxn ang="0">
                <a:pos x="246" y="158"/>
              </a:cxn>
              <a:cxn ang="0">
                <a:pos x="293" y="235"/>
              </a:cxn>
              <a:cxn ang="0">
                <a:pos x="188" y="300"/>
              </a:cxn>
              <a:cxn ang="0">
                <a:pos x="208" y="314"/>
              </a:cxn>
              <a:cxn ang="0">
                <a:pos x="227" y="360"/>
              </a:cxn>
              <a:cxn ang="0">
                <a:pos x="208" y="405"/>
              </a:cxn>
              <a:cxn ang="0">
                <a:pos x="163" y="423"/>
              </a:cxn>
              <a:cxn ang="0">
                <a:pos x="118" y="405"/>
              </a:cxn>
              <a:cxn ang="0">
                <a:pos x="100" y="360"/>
              </a:cxn>
              <a:cxn ang="0">
                <a:pos x="100" y="355"/>
              </a:cxn>
              <a:cxn ang="0">
                <a:pos x="17" y="407"/>
              </a:cxn>
            </a:cxnLst>
            <a:rect l="0" t="0" r="r" b="b"/>
            <a:pathLst>
              <a:path w="293" h="423">
                <a:moveTo>
                  <a:pt x="17" y="407"/>
                </a:moveTo>
                <a:cubicBezTo>
                  <a:pt x="0" y="341"/>
                  <a:pt x="1" y="275"/>
                  <a:pt x="18" y="207"/>
                </a:cubicBezTo>
                <a:cubicBezTo>
                  <a:pt x="33" y="145"/>
                  <a:pt x="61" y="92"/>
                  <a:pt x="101" y="47"/>
                </a:cubicBezTo>
                <a:cubicBezTo>
                  <a:pt x="116" y="29"/>
                  <a:pt x="133" y="14"/>
                  <a:pt x="151" y="0"/>
                </a:cubicBezTo>
                <a:cubicBezTo>
                  <a:pt x="196" y="74"/>
                  <a:pt x="196" y="74"/>
                  <a:pt x="196" y="74"/>
                </a:cubicBezTo>
                <a:cubicBezTo>
                  <a:pt x="193" y="74"/>
                  <a:pt x="189" y="73"/>
                  <a:pt x="186" y="73"/>
                </a:cubicBezTo>
                <a:cubicBezTo>
                  <a:pt x="168" y="73"/>
                  <a:pt x="153" y="80"/>
                  <a:pt x="140" y="92"/>
                </a:cubicBezTo>
                <a:cubicBezTo>
                  <a:pt x="128" y="104"/>
                  <a:pt x="122" y="120"/>
                  <a:pt x="122" y="137"/>
                </a:cubicBezTo>
                <a:cubicBezTo>
                  <a:pt x="122" y="155"/>
                  <a:pt x="128" y="170"/>
                  <a:pt x="140" y="182"/>
                </a:cubicBezTo>
                <a:cubicBezTo>
                  <a:pt x="153" y="195"/>
                  <a:pt x="168" y="201"/>
                  <a:pt x="186" y="201"/>
                </a:cubicBezTo>
                <a:cubicBezTo>
                  <a:pt x="203" y="201"/>
                  <a:pt x="218" y="195"/>
                  <a:pt x="231" y="182"/>
                </a:cubicBezTo>
                <a:cubicBezTo>
                  <a:pt x="238" y="175"/>
                  <a:pt x="243" y="167"/>
                  <a:pt x="246" y="158"/>
                </a:cubicBezTo>
                <a:cubicBezTo>
                  <a:pt x="293" y="235"/>
                  <a:pt x="293" y="235"/>
                  <a:pt x="293" y="235"/>
                </a:cubicBezTo>
                <a:cubicBezTo>
                  <a:pt x="188" y="300"/>
                  <a:pt x="188" y="300"/>
                  <a:pt x="188" y="300"/>
                </a:cubicBezTo>
                <a:cubicBezTo>
                  <a:pt x="195" y="303"/>
                  <a:pt x="202" y="308"/>
                  <a:pt x="208" y="314"/>
                </a:cubicBezTo>
                <a:cubicBezTo>
                  <a:pt x="221" y="327"/>
                  <a:pt x="227" y="342"/>
                  <a:pt x="227" y="360"/>
                </a:cubicBezTo>
                <a:cubicBezTo>
                  <a:pt x="227" y="377"/>
                  <a:pt x="221" y="392"/>
                  <a:pt x="208" y="405"/>
                </a:cubicBezTo>
                <a:cubicBezTo>
                  <a:pt x="196" y="417"/>
                  <a:pt x="181" y="423"/>
                  <a:pt x="163" y="423"/>
                </a:cubicBezTo>
                <a:cubicBezTo>
                  <a:pt x="146" y="423"/>
                  <a:pt x="131" y="417"/>
                  <a:pt x="118" y="405"/>
                </a:cubicBezTo>
                <a:cubicBezTo>
                  <a:pt x="106" y="392"/>
                  <a:pt x="100" y="377"/>
                  <a:pt x="100" y="360"/>
                </a:cubicBezTo>
                <a:cubicBezTo>
                  <a:pt x="100" y="358"/>
                  <a:pt x="100" y="357"/>
                  <a:pt x="100" y="355"/>
                </a:cubicBezTo>
                <a:lnTo>
                  <a:pt x="17" y="407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" name="TextBox 45"/>
          <p:cNvSpPr txBox="1"/>
          <p:nvPr/>
        </p:nvSpPr>
        <p:spPr>
          <a:xfrm>
            <a:off x="3803423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200">
              <a:spcBef>
                <a:spcPct val="0"/>
              </a:spcBef>
              <a:defRPr/>
            </a:pPr>
            <a:r>
              <a:rPr lang="en-US" sz="2665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sz="266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TextBox 46"/>
          <p:cNvSpPr txBox="1"/>
          <p:nvPr/>
        </p:nvSpPr>
        <p:spPr>
          <a:xfrm>
            <a:off x="4515274" y="1612969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200">
              <a:spcBef>
                <a:spcPct val="0"/>
              </a:spcBef>
              <a:defRPr/>
            </a:pPr>
            <a:r>
              <a:rPr lang="en-US" sz="2665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sz="266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TextBox 47"/>
          <p:cNvSpPr txBox="1"/>
          <p:nvPr/>
        </p:nvSpPr>
        <p:spPr>
          <a:xfrm>
            <a:off x="5135462" y="2099913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200">
              <a:spcBef>
                <a:spcPct val="0"/>
              </a:spcBef>
              <a:defRPr/>
            </a:pPr>
            <a:r>
              <a:rPr lang="en-US" sz="2665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sz="266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TextBox 48"/>
          <p:cNvSpPr txBox="1"/>
          <p:nvPr/>
        </p:nvSpPr>
        <p:spPr>
          <a:xfrm>
            <a:off x="4137473" y="2163793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200">
              <a:spcBef>
                <a:spcPct val="0"/>
              </a:spcBef>
              <a:defRPr/>
            </a:pPr>
            <a:r>
              <a:rPr lang="en-US" sz="2665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sz="266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TextBox 49"/>
          <p:cNvSpPr txBox="1"/>
          <p:nvPr/>
        </p:nvSpPr>
        <p:spPr>
          <a:xfrm>
            <a:off x="4853471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200">
              <a:spcBef>
                <a:spcPct val="0"/>
              </a:spcBef>
              <a:defRPr/>
            </a:pPr>
            <a:r>
              <a:rPr lang="en-US" sz="2665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en-US" sz="266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4575760" y="3426348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200">
              <a:spcBef>
                <a:spcPct val="0"/>
              </a:spcBef>
              <a:defRPr/>
            </a:pPr>
            <a:r>
              <a:rPr lang="en-US" sz="2665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en-US" sz="2665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0439" y="1684218"/>
            <a:ext cx="7826663" cy="2838643"/>
            <a:chOff x="654724" y="1646118"/>
            <a:chExt cx="7826663" cy="2838643"/>
          </a:xfrm>
        </p:grpSpPr>
        <p:sp>
          <p:nvSpPr>
            <p:cNvPr id="10" name="Freeform: Shape 34"/>
            <p:cNvSpPr/>
            <p:nvPr/>
          </p:nvSpPr>
          <p:spPr bwMode="auto">
            <a:xfrm>
              <a:off x="654724" y="1827465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35"/>
            <p:cNvSpPr/>
            <p:nvPr/>
          </p:nvSpPr>
          <p:spPr bwMode="auto">
            <a:xfrm>
              <a:off x="654724" y="3555542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37"/>
            <p:cNvSpPr/>
            <p:nvPr/>
          </p:nvSpPr>
          <p:spPr bwMode="auto">
            <a:xfrm>
              <a:off x="8170419" y="184120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4"/>
            <p:cNvGrpSpPr/>
            <p:nvPr/>
          </p:nvGrpSpPr>
          <p:grpSpPr>
            <a:xfrm>
              <a:off x="965692" y="1646118"/>
              <a:ext cx="2607310" cy="1041400"/>
              <a:chOff x="1398307" y="2180815"/>
              <a:chExt cx="3476413" cy="1388533"/>
            </a:xfrm>
          </p:grpSpPr>
          <p:sp>
            <p:nvSpPr>
              <p:cNvPr id="38" name="TextBox 33"/>
              <p:cNvSpPr txBox="1"/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l"/>
                <a:r>
                  <a:rPr lang="zh-CN" altLang="en-US" sz="1400" b="1">
                    <a:solidFill>
                      <a:schemeClr val="accent1"/>
                    </a:solidFill>
                    <a:cs typeface="+mn-ea"/>
                    <a:sym typeface="+mn-lt"/>
                  </a:rPr>
                  <a:t>厨师评价</a:t>
                </a:r>
                <a:r>
                  <a:rPr lang="zh-CN" altLang="en-US" sz="1400" b="1">
                    <a:solidFill>
                      <a:schemeClr val="accent1"/>
                    </a:solidFill>
                    <a:cs typeface="+mn-ea"/>
                    <a:sym typeface="+mn-lt"/>
                  </a:rPr>
                  <a:t>管理</a:t>
                </a:r>
                <a:endParaRPr lang="zh-CN" altLang="en-US" sz="14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Rectangle 3"/>
              <p:cNvSpPr/>
              <p:nvPr/>
            </p:nvSpPr>
            <p:spPr>
              <a:xfrm>
                <a:off x="1398307" y="2504242"/>
                <a:ext cx="3476413" cy="1065106"/>
              </a:xfrm>
              <a:prstGeom prst="rect">
                <a:avLst/>
              </a:prstGeom>
            </p:spPr>
            <p:txBody>
              <a:bodyPr wrap="square" lIns="144000" rIns="14400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管理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所属食堂厨师所有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评价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查看食堂菜品评论与评分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查看特定厨师的特定菜品的评价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51"/>
            <p:cNvGrpSpPr/>
            <p:nvPr/>
          </p:nvGrpSpPr>
          <p:grpSpPr>
            <a:xfrm>
              <a:off x="965692" y="3353885"/>
              <a:ext cx="2381885" cy="1130876"/>
              <a:chOff x="1398307" y="3369532"/>
              <a:chExt cx="3175847" cy="1507834"/>
            </a:xfrm>
          </p:grpSpPr>
          <p:sp>
            <p:nvSpPr>
              <p:cNvPr id="36" name="TextBox 52"/>
              <p:cNvSpPr txBox="1"/>
              <p:nvPr/>
            </p:nvSpPr>
            <p:spPr>
              <a:xfrm>
                <a:off x="1398307" y="3369532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l"/>
                <a:r>
                  <a:rPr lang="zh-CN" altLang="en-US" sz="1400" b="1">
                    <a:solidFill>
                      <a:schemeClr val="accent2"/>
                    </a:solidFill>
                    <a:cs typeface="+mn-ea"/>
                    <a:sym typeface="+mn-lt"/>
                  </a:rPr>
                  <a:t>厨师管理</a:t>
                </a:r>
                <a:endParaRPr lang="zh-CN" altLang="en-US" sz="1400" b="1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Rectangle 53"/>
              <p:cNvSpPr/>
              <p:nvPr/>
            </p:nvSpPr>
            <p:spPr>
              <a:xfrm>
                <a:off x="1398307" y="3789400"/>
                <a:ext cx="3175847" cy="1087966"/>
              </a:xfrm>
              <a:prstGeom prst="rect">
                <a:avLst/>
              </a:prstGeom>
            </p:spPr>
            <p:txBody>
              <a:bodyPr wrap="square" lIns="144000" rIns="14400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辞退厨师</a:t>
                </a:r>
                <a:endPara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改变厨师归属食堂</a:t>
                </a:r>
                <a:endPara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模糊查询查找厨师</a:t>
                </a:r>
                <a:endPara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Group 57"/>
            <p:cNvGrpSpPr/>
            <p:nvPr/>
          </p:nvGrpSpPr>
          <p:grpSpPr>
            <a:xfrm>
              <a:off x="5785904" y="1646118"/>
              <a:ext cx="2381885" cy="1503046"/>
              <a:chOff x="1398307" y="2180815"/>
              <a:chExt cx="3175847" cy="2004060"/>
            </a:xfrm>
          </p:grpSpPr>
          <p:sp>
            <p:nvSpPr>
              <p:cNvPr id="32" name="TextBox 58"/>
              <p:cNvSpPr txBox="1"/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b="1">
                    <a:solidFill>
                      <a:schemeClr val="accent4"/>
                    </a:solidFill>
                    <a:cs typeface="+mn-ea"/>
                    <a:sym typeface="+mn-lt"/>
                  </a:rPr>
                  <a:t>管理菜品</a:t>
                </a:r>
                <a:endParaRPr lang="zh-CN" altLang="en-US" sz="1400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Rectangle 59"/>
              <p:cNvSpPr/>
              <p:nvPr/>
            </p:nvSpPr>
            <p:spPr>
              <a:xfrm>
                <a:off x="1398307" y="2504242"/>
                <a:ext cx="3175847" cy="1680633"/>
              </a:xfrm>
              <a:prstGeom prst="rect">
                <a:avLst/>
              </a:prstGeom>
            </p:spPr>
            <p:txBody>
              <a:bodyPr wrap="square" lIns="144000" rIns="14400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通过菜品评价增加或者减少菜品数量</a:t>
                </a:r>
                <a:endPara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设置菜品剩余量</a:t>
                </a:r>
                <a:endPara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为厨师添加或删除菜式</a:t>
                </a:r>
                <a:endPara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食堂负责人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TextBox 55"/>
          <p:cNvSpPr txBox="1"/>
          <p:nvPr/>
        </p:nvSpPr>
        <p:spPr>
          <a:xfrm>
            <a:off x="7146782" y="3392334"/>
            <a:ext cx="1026023" cy="242374"/>
          </a:xfrm>
          <a:prstGeom prst="rect">
            <a:avLst/>
          </a:prstGeom>
        </p:spPr>
        <p:txBody>
          <a:bodyPr wrap="none" lIns="144000" tIns="0" rIns="144000" bIns="0" anchor="ctr" anchorCtr="0">
            <a:normAutofit/>
          </a:bodyPr>
          <a:lstStyle/>
          <a:p>
            <a:pPr algn="l"/>
            <a:r>
              <a:rPr lang="zh-CN" altLang="en-US" sz="1400" b="1">
                <a:solidFill>
                  <a:schemeClr val="accent3"/>
                </a:solidFill>
                <a:cs typeface="+mn-ea"/>
                <a:sym typeface="+mn-lt"/>
              </a:rPr>
              <a:t>订单管理</a:t>
            </a:r>
            <a:endParaRPr lang="zh-CN" altLang="en-US" sz="1400" b="1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44" name="Freeform: Shape 36"/>
          <p:cNvSpPr/>
          <p:nvPr/>
        </p:nvSpPr>
        <p:spPr bwMode="auto">
          <a:xfrm>
            <a:off x="8173124" y="359349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anchor="ctr"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5" name="Rectangle 56"/>
          <p:cNvSpPr/>
          <p:nvPr/>
        </p:nvSpPr>
        <p:spPr>
          <a:xfrm>
            <a:off x="6584807" y="3707098"/>
            <a:ext cx="2381607" cy="411219"/>
          </a:xfrm>
          <a:prstGeom prst="rect">
            <a:avLst/>
          </a:prstGeom>
        </p:spPr>
        <p:txBody>
          <a:bodyPr wrap="square" lIns="144000" rIns="144000">
            <a:normAutofit/>
          </a:bodyPr>
          <a:p>
            <a:pPr>
              <a:lnSpc>
                <a:spcPct val="120000"/>
              </a:lnSpc>
            </a:pPr>
            <a:r>
              <a:rPr lang="zh-CN" altLang="en-US" sz="105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查看食堂可管理的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订单</a:t>
            </a:r>
            <a:endParaRPr lang="zh-CN" altLang="en-US" sz="105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105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ISLIDE.DIAGRAM" val="6c957419-8780-44ad-abb0-da8f364097b5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6470"/>
      </a:accent1>
      <a:accent2>
        <a:srgbClr val="009589"/>
      </a:accent2>
      <a:accent3>
        <a:srgbClr val="006470"/>
      </a:accent3>
      <a:accent4>
        <a:srgbClr val="009589"/>
      </a:accent4>
      <a:accent5>
        <a:srgbClr val="006470"/>
      </a:accent5>
      <a:accent6>
        <a:srgbClr val="009589"/>
      </a:accent6>
      <a:hlink>
        <a:srgbClr val="D72925"/>
      </a:hlink>
      <a:folHlink>
        <a:srgbClr val="3A3938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WPS 演示</Application>
  <PresentationFormat>全屏显示(16:9)</PresentationFormat>
  <Paragraphs>201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Agency FB</vt:lpstr>
      <vt:lpstr>Impact</vt:lpstr>
      <vt:lpstr>U.S. 101</vt:lpstr>
      <vt:lpstr>Roboto</vt:lpstr>
      <vt:lpstr>Open Sans Light</vt:lpstr>
      <vt:lpstr>Wingdings</vt:lpstr>
      <vt:lpstr>Arial Unicode MS</vt:lpstr>
      <vt:lpstr>魂心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绿色方块</dc:title>
  <dc:creator>第一PPT</dc:creator>
  <cp:keywords>www.1ppt.com</cp:keywords>
  <dc:description>www.1ppt.com</dc:description>
  <cp:lastModifiedBy>第二性格</cp:lastModifiedBy>
  <cp:revision>268</cp:revision>
  <dcterms:created xsi:type="dcterms:W3CDTF">2015-12-11T17:46:00Z</dcterms:created>
  <dcterms:modified xsi:type="dcterms:W3CDTF">2019-05-26T02:47:13Z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2052-11.1.0.8612</vt:lpwstr>
  </property>
</Properties>
</file>