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02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0 267,'145'0,"16"0,95 0,91 0,74 0,3080 0,-2443-47,-814 26,653-50,3 36,-787 35,333-5,2-25,-373 21,553-39,707 49,-405 1,-103 19,-1 61,-108 17,4-33,206-37,1-29,-160-1,-378 5,-62-1,-69 0,424 2,-293 17,-1 26,98 33,2 1,-387-73,201-7,-167-6,209 2,-329 3,-1 1,32 7,15 2,271-7,-189-6,447 2,-559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07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0,'2101'15,"44"-5,-1654-10,-423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09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68,'984'0,"-972"0,-1 0,1-1,-1-1,1 0,-1 0,1-1,-1 0,0-1,-1 0,1-1,-1 0,1-1,9-7,2-5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23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0,'23'5,"-1"-2,2 0,25-1,-1 1,75 4,394 36,433 36,-905-76,68 13,10 2,667-6,-471-14,2599 2,-2894 1,-1 1,24 6,32 3,421-7,-265-6,-207 2,585 5,5 33,-362-32,-163-7,-71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25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0,'38'2,"0"2,57 13,29 3,-74-15,184 22,-110-6,578 92,3-35,-531-70,-129-8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4:26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0,'936'0,"-916"0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5:1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1:55:11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0,'-12'1,"0"0,0 1,-17 5,-23 3,-233-6,156-6,-458 2,562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5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C438DB-CE5F-4C41-B1EF-E75367D7350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F749-051E-4093-B6D9-5BA5C1F0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9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C326-C2F2-E2A3-B920-D65D81712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第一周创新实践汇报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07FBD8-50E0-9EFA-B769-1D015D3C4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成员：陈张杰，王宇航，叶成伟</a:t>
            </a:r>
          </a:p>
        </p:txBody>
      </p:sp>
    </p:spTree>
    <p:extLst>
      <p:ext uri="{BB962C8B-B14F-4D97-AF65-F5344CB8AC3E}">
        <p14:creationId xmlns:p14="http://schemas.microsoft.com/office/powerpoint/2010/main" val="40838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98E22-5382-FD70-A022-1E61A7B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创新实践方向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BF00-669D-3ADC-37B4-E8E4B025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延续上学期方向：八叉树点云压缩</a:t>
            </a:r>
            <a:endParaRPr lang="en-US" altLang="zh-CN" dirty="0"/>
          </a:p>
          <a:p>
            <a:r>
              <a:rPr lang="zh-CN" altLang="en-US" dirty="0"/>
              <a:t>本学期任务方向：</a:t>
            </a:r>
            <a:endParaRPr lang="en-US" altLang="zh-CN" dirty="0"/>
          </a:p>
          <a:p>
            <a:pPr lvl="1"/>
            <a:r>
              <a:rPr lang="zh-CN" altLang="en-US" dirty="0"/>
              <a:t>进一步完善点云压缩算法，包括压缩率和速度两方面</a:t>
            </a:r>
            <a:endParaRPr lang="en-US" altLang="zh-CN" dirty="0"/>
          </a:p>
          <a:p>
            <a:pPr lvl="1"/>
            <a:r>
              <a:rPr lang="zh-CN" altLang="en-US" dirty="0"/>
              <a:t>基于八叉树的颜色属性压缩</a:t>
            </a:r>
            <a:endParaRPr lang="en-US" altLang="zh-CN" dirty="0"/>
          </a:p>
          <a:p>
            <a:pPr lvl="1"/>
            <a:r>
              <a:rPr lang="zh-CN" altLang="en-US" dirty="0"/>
              <a:t>解决内存泄露和误差问题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test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OpenCV</a:t>
            </a:r>
            <a:r>
              <a:rPr lang="zh-CN" altLang="en-US" dirty="0"/>
              <a:t>的持续集成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1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2C687-9A4C-A060-935E-2269E7AC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完善几何属性压缩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9798F8-F55D-AED7-3318-AFD3AC2E2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11" y="1852090"/>
            <a:ext cx="8846941" cy="4558399"/>
          </a:xfrm>
        </p:spPr>
      </p:pic>
    </p:spTree>
    <p:extLst>
      <p:ext uri="{BB962C8B-B14F-4D97-AF65-F5344CB8AC3E}">
        <p14:creationId xmlns:p14="http://schemas.microsoft.com/office/powerpoint/2010/main" val="19486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314A-2206-DD3C-547D-30531C8A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针对动态点云：双缓冲八叉树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37BB0E-43A2-A05D-454A-1F423AF6D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57" y="1834745"/>
            <a:ext cx="5452156" cy="4253253"/>
          </a:xfrm>
        </p:spPr>
      </p:pic>
    </p:spTree>
    <p:extLst>
      <p:ext uri="{BB962C8B-B14F-4D97-AF65-F5344CB8AC3E}">
        <p14:creationId xmlns:p14="http://schemas.microsoft.com/office/powerpoint/2010/main" val="288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927D-2AC1-FD52-5744-6FD63208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颜色属性编码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B2C7-6F54-7EB1-DA53-23ABA906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88" y="2208362"/>
            <a:ext cx="10515600" cy="43513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49056-A9E1-3B9A-439E-03F57C09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20392"/>
            <a:ext cx="9566956" cy="44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4244-8BAF-C56A-B824-7BEB48E1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B3636E-6C22-1EF9-4437-843C2FF3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6" y="2118946"/>
            <a:ext cx="10494285" cy="258244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D2ACBA-3ACE-C66B-5DFA-0B05790A2905}"/>
                  </a:ext>
                </a:extLst>
              </p14:cNvPr>
              <p14:cNvContentPartPr/>
              <p14:nvPr/>
            </p14:nvContentPartPr>
            <p14:xfrm>
              <a:off x="1500955" y="3242364"/>
              <a:ext cx="8346960" cy="208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D2ACBA-3ACE-C66B-5DFA-0B05790A2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955" y="3134724"/>
                <a:ext cx="8454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1AD89F1-D477-DD21-F3F0-9693CA1B91DA}"/>
                  </a:ext>
                </a:extLst>
              </p14:cNvPr>
              <p14:cNvContentPartPr/>
              <p14:nvPr/>
            </p14:nvContentPartPr>
            <p14:xfrm>
              <a:off x="1569715" y="3717924"/>
              <a:ext cx="1730160" cy="9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1AD89F1-D477-DD21-F3F0-9693CA1B91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6075" y="3609924"/>
                <a:ext cx="1837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84D8FD5-4A7E-27BC-6E5C-2D871BB2E5EE}"/>
                  </a:ext>
                </a:extLst>
              </p14:cNvPr>
              <p14:cNvContentPartPr/>
              <p14:nvPr/>
            </p14:nvContentPartPr>
            <p14:xfrm>
              <a:off x="3338035" y="3736644"/>
              <a:ext cx="421920" cy="24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84D8FD5-4A7E-27BC-6E5C-2D871BB2E5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4395" y="3628644"/>
                <a:ext cx="529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6EF64CB-C7CB-4FA3-DB5B-CC0FC078265D}"/>
                  </a:ext>
                </a:extLst>
              </p14:cNvPr>
              <p14:cNvContentPartPr/>
              <p14:nvPr/>
            </p14:nvContentPartPr>
            <p14:xfrm>
              <a:off x="4666435" y="3286644"/>
              <a:ext cx="3097440" cy="957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6EF64CB-C7CB-4FA3-DB5B-CC0FC07826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2795" y="3178644"/>
                <a:ext cx="3205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5CD6CB2-1C77-488A-BB88-55548F5E0410}"/>
                  </a:ext>
                </a:extLst>
              </p14:cNvPr>
              <p14:cNvContentPartPr/>
              <p14:nvPr/>
            </p14:nvContentPartPr>
            <p14:xfrm>
              <a:off x="8988235" y="3372684"/>
              <a:ext cx="838800" cy="106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5CD6CB2-1C77-488A-BB88-55548F5E04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34595" y="3264684"/>
                <a:ext cx="9464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08799EB-82CA-4116-8584-8F2BF640AC28}"/>
                  </a:ext>
                </a:extLst>
              </p14:cNvPr>
              <p14:cNvContentPartPr/>
              <p14:nvPr/>
            </p14:nvContentPartPr>
            <p14:xfrm>
              <a:off x="9376675" y="3346764"/>
              <a:ext cx="34452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08799EB-82CA-4116-8584-8F2BF640AC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23035" y="3238764"/>
                <a:ext cx="45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58DFD80-6F40-BCA1-BB3B-289B49CCA14E}"/>
                  </a:ext>
                </a:extLst>
              </p14:cNvPr>
              <p14:cNvContentPartPr/>
              <p14:nvPr/>
            </p14:nvContentPartPr>
            <p14:xfrm>
              <a:off x="9782035" y="3364404"/>
              <a:ext cx="900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58DFD80-6F40-BCA1-BB3B-289B49CCA1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8395" y="3256404"/>
                <a:ext cx="116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C91508F-DF9A-955D-6BDB-85991AF9623E}"/>
                  </a:ext>
                </a:extLst>
              </p14:cNvPr>
              <p14:cNvContentPartPr/>
              <p14:nvPr/>
            </p14:nvContentPartPr>
            <p14:xfrm>
              <a:off x="8991475" y="3364404"/>
              <a:ext cx="411480" cy="9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C91508F-DF9A-955D-6BDB-85991AF962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37475" y="3256404"/>
                <a:ext cx="519120" cy="225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D29BD810-C305-E7C3-75C0-2A70D04B9E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2994" y="714711"/>
            <a:ext cx="6064562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06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85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 2</vt:lpstr>
      <vt:lpstr>HDOfficeLightV0</vt:lpstr>
      <vt:lpstr>第一周创新实践汇报</vt:lpstr>
      <vt:lpstr>创新实践方向</vt:lpstr>
      <vt:lpstr>完善几何属性压缩</vt:lpstr>
      <vt:lpstr>针对动态点云：双缓冲八叉树</vt:lpstr>
      <vt:lpstr>颜色属性编码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第一周创新实践汇报</dc:title>
  <dc:creator>W YH</dc:creator>
  <cp:lastModifiedBy>W YH</cp:lastModifiedBy>
  <cp:revision>1</cp:revision>
  <dcterms:created xsi:type="dcterms:W3CDTF">2023-02-15T11:23:58Z</dcterms:created>
  <dcterms:modified xsi:type="dcterms:W3CDTF">2023-02-15T12:34:48Z</dcterms:modified>
</cp:coreProperties>
</file>