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NSLab</a:t>
            </a:r>
            <a:r>
              <a:rPr lang="zh-CN" altLang="en-US"/>
              <a:t>组会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zh-CN" altLang="en-US"/>
              <a:t>贾成君</a:t>
            </a:r>
            <a:endParaRPr lang="zh-CN" altLang="en-US"/>
          </a:p>
          <a:p>
            <a:r>
              <a:rPr lang="en-US" altLang="zh-CN"/>
              <a:t>2020/04/02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Packet Scheduling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代码撰写中</a:t>
            </a:r>
            <a:r>
              <a:rPr lang="en-US" altLang="zh-CN"/>
              <a:t>, SP-PIFO</a:t>
            </a:r>
            <a:r>
              <a:rPr lang="zh-CN" altLang="en-US"/>
              <a:t>设计时没有考虑限速问题，需要较多修改（基于</a:t>
            </a:r>
            <a:r>
              <a:rPr lang="en-US" altLang="zh-CN"/>
              <a:t>ns3</a:t>
            </a:r>
            <a:r>
              <a:rPr lang="zh-CN" altLang="en-US"/>
              <a:t>工程量较大，暂时搁置）；计划修改分为以下几步（目前处在第</a:t>
            </a:r>
            <a:r>
              <a:rPr lang="en-US" altLang="zh-CN"/>
              <a:t>1</a:t>
            </a:r>
            <a:r>
              <a:rPr lang="zh-CN" altLang="en-US"/>
              <a:t>步上）：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增加</a:t>
            </a:r>
            <a:r>
              <a:rPr lang="en-US" altLang="zh-CN"/>
              <a:t>CalQueue</a:t>
            </a:r>
            <a:r>
              <a:rPr lang="zh-CN" altLang="en-US"/>
              <a:t>模块，实现类似</a:t>
            </a:r>
            <a:r>
              <a:rPr lang="en-US" altLang="zh-CN"/>
              <a:t>SP-PIFO</a:t>
            </a:r>
            <a:r>
              <a:rPr lang="zh-CN" altLang="en-US"/>
              <a:t>的功能和实验验证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分析如何增加限速的</a:t>
            </a:r>
            <a:r>
              <a:rPr lang="en-US" altLang="zh-CN"/>
              <a:t>flow</a:t>
            </a:r>
            <a:r>
              <a:rPr lang="zh-CN" altLang="en-US"/>
              <a:t>，并进行相关实验</a:t>
            </a:r>
            <a:endParaRPr lang="zh-CN" altLang="en-US"/>
          </a:p>
          <a:p>
            <a:pPr lvl="1"/>
            <a:r>
              <a:rPr lang="en-US" altLang="zh-CN"/>
              <a:t>3. </a:t>
            </a:r>
            <a:r>
              <a:rPr lang="zh-CN" altLang="en-US"/>
              <a:t>实现自己的算法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遗留问题</a:t>
            </a:r>
            <a:endParaRPr lang="zh-CN" altLang="en-US"/>
          </a:p>
          <a:p>
            <a:pPr lvl="1"/>
            <a:r>
              <a:rPr lang="zh-CN" altLang="en-US"/>
              <a:t>针对单个</a:t>
            </a:r>
            <a:r>
              <a:rPr lang="en-US" altLang="zh-CN"/>
              <a:t>flow</a:t>
            </a:r>
            <a:r>
              <a:rPr lang="zh-CN" altLang="en-US"/>
              <a:t>的限速能否在某些情况下改善整体的网络性能（主动拥塞控制）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SecEdge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项目背景</a:t>
            </a:r>
            <a:endParaRPr lang="zh-CN" altLang="en-US"/>
          </a:p>
          <a:p>
            <a:pPr lvl="1"/>
            <a:r>
              <a:rPr lang="en-US" altLang="zh-CN"/>
              <a:t>Edge Computing</a:t>
            </a:r>
            <a:r>
              <a:rPr lang="zh-CN" altLang="en-US"/>
              <a:t>兴起，未来计算资源将呈现</a:t>
            </a:r>
            <a:r>
              <a:rPr lang="en-US" altLang="zh-CN"/>
              <a:t>“</a:t>
            </a:r>
            <a:r>
              <a:rPr lang="zh-CN" altLang="en-US"/>
              <a:t>云</a:t>
            </a:r>
            <a:r>
              <a:rPr lang="en-US" altLang="zh-CN"/>
              <a:t>-</a:t>
            </a:r>
            <a:r>
              <a:rPr lang="zh-CN" altLang="en-US"/>
              <a:t>端</a:t>
            </a:r>
            <a:r>
              <a:rPr lang="en-US" altLang="zh-CN"/>
              <a:t>-</a:t>
            </a:r>
            <a:r>
              <a:rPr lang="zh-CN" altLang="en-US"/>
              <a:t>边</a:t>
            </a:r>
            <a:r>
              <a:rPr lang="en-US" altLang="zh-CN"/>
              <a:t>”</a:t>
            </a:r>
            <a:r>
              <a:rPr lang="zh-CN" altLang="en-US"/>
              <a:t>的分布情况</a:t>
            </a:r>
            <a:endParaRPr lang="zh-CN" altLang="en-US"/>
          </a:p>
          <a:p>
            <a:pPr lvl="1"/>
            <a:r>
              <a:rPr lang="zh-CN" altLang="en-US"/>
              <a:t>利用</a:t>
            </a:r>
            <a:r>
              <a:rPr lang="en-US" altLang="zh-CN"/>
              <a:t>EC</a:t>
            </a:r>
            <a:r>
              <a:rPr lang="zh-CN" altLang="en-US"/>
              <a:t>资源来提供更好的网络安全功能，如</a:t>
            </a:r>
            <a:r>
              <a:rPr lang="en-US" altLang="zh-CN"/>
              <a:t>DDoS</a:t>
            </a:r>
            <a:r>
              <a:rPr lang="zh-CN" altLang="en-US"/>
              <a:t>防御（秋季学期开始的想法），后来发现相关工作已经被做过了。后来转向研究在</a:t>
            </a:r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</a:rPr>
              <a:t>云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边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架构下如何设计网络安全架构，也就是</a:t>
            </a:r>
            <a:r>
              <a:rPr lang="en-US" altLang="zh-CN" b="1">
                <a:solidFill>
                  <a:srgbClr val="FF0000"/>
                </a:solidFill>
              </a:rPr>
              <a:t>SEIM</a:t>
            </a:r>
            <a:r>
              <a:rPr lang="zh-CN" altLang="en-US" b="1">
                <a:solidFill>
                  <a:srgbClr val="FF0000"/>
                </a:solidFill>
              </a:rPr>
              <a:t>的设计</a:t>
            </a:r>
            <a:r>
              <a:rPr lang="zh-CN" altLang="en-US"/>
              <a:t>（秋季学期下半学期方向）。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目前进展</a:t>
            </a:r>
            <a:endParaRPr lang="zh-CN" altLang="en-US"/>
          </a:p>
          <a:p>
            <a:pPr lvl="1"/>
            <a:r>
              <a:rPr lang="zh-CN" altLang="en-US" sz="2400"/>
              <a:t>问题明确（但目前调研暂没有找到非常相关的工作）</a:t>
            </a:r>
            <a:endParaRPr lang="zh-CN" altLang="en-US"/>
          </a:p>
          <a:p>
            <a:pPr lvl="1"/>
            <a:r>
              <a:rPr lang="en-US" altLang="zh-CN"/>
              <a:t>Solution</a:t>
            </a:r>
            <a:r>
              <a:rPr lang="zh-CN" altLang="en-US"/>
              <a:t>设计和实验都不够完善</a:t>
            </a:r>
            <a:endParaRPr lang="zh-CN" altLang="en-US"/>
          </a:p>
          <a:p>
            <a:pPr lvl="1"/>
            <a:r>
              <a:rPr lang="zh-CN" altLang="en-US"/>
              <a:t>相比于算法工作，</a:t>
            </a:r>
            <a:r>
              <a:rPr lang="zh-CN" altLang="en-US" b="1">
                <a:solidFill>
                  <a:srgbClr val="FF0000"/>
                </a:solidFill>
              </a:rPr>
              <a:t>感觉讲不清楚设计优势和如何做对比</a:t>
            </a:r>
            <a:endParaRPr lang="zh-CN" altLang="en-US" b="1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或者是先设计一个整体架构，然后针对里面的一些组件做优化算法？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SecEdge</a:t>
            </a:r>
            <a:r>
              <a:rPr lang="zh-CN" altLang="en-US"/>
              <a:t>设计</a:t>
            </a:r>
            <a:endParaRPr lang="en-US" altLang="zh-C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t="28667" b="15056"/>
          <a:stretch>
            <a:fillRect/>
          </a:stretch>
        </p:blipFill>
        <p:spPr>
          <a:xfrm>
            <a:off x="7033895" y="1499235"/>
            <a:ext cx="4846955" cy="48494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14960" y="1691005"/>
            <a:ext cx="669734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对于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request</a:t>
            </a:r>
            <a:r>
              <a:rPr lang="zh-CN" altLang="en-US" sz="2400"/>
              <a:t>，需要根据</a:t>
            </a:r>
            <a:r>
              <a:rPr lang="en-US" altLang="zh-CN" sz="2400"/>
              <a:t>service</a:t>
            </a:r>
            <a:r>
              <a:rPr lang="zh-CN" altLang="en-US" sz="2400"/>
              <a:t>放置的位置</a:t>
            </a:r>
            <a:endParaRPr lang="zh-CN" altLang="en-US" sz="2400"/>
          </a:p>
          <a:p>
            <a:r>
              <a:rPr lang="zh-CN" altLang="en-US" sz="2400"/>
              <a:t>在云</a:t>
            </a:r>
            <a:r>
              <a:rPr lang="en-US" altLang="zh-CN" sz="2400"/>
              <a:t>/</a:t>
            </a:r>
            <a:r>
              <a:rPr lang="zh-CN" altLang="en-US" sz="2400"/>
              <a:t>边内完成安全检查：通过控制器控制</a:t>
            </a:r>
            <a:endParaRPr lang="zh-CN" altLang="en-US" sz="2400"/>
          </a:p>
          <a:p>
            <a:r>
              <a:rPr lang="en-US" altLang="zh-CN" sz="2400"/>
              <a:t>Network Security Service Function Chain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SFC</a:t>
            </a:r>
            <a:r>
              <a:rPr lang="zh-CN" altLang="en-US" sz="2400"/>
              <a:t>是要根据</a:t>
            </a:r>
            <a:r>
              <a:rPr lang="en-US" altLang="zh-CN" sz="2400"/>
              <a:t>request</a:t>
            </a:r>
            <a:r>
              <a:rPr lang="zh-CN" altLang="en-US" sz="2400"/>
              <a:t>的情况做动态调整</a:t>
            </a:r>
            <a:r>
              <a:rPr lang="en-US" altLang="zh-CN" sz="2400"/>
              <a:t>(</a:t>
            </a:r>
            <a:r>
              <a:rPr lang="zh-CN" altLang="en-US" sz="2400"/>
              <a:t>类似</a:t>
            </a:r>
            <a:endParaRPr lang="zh-CN" altLang="en-US" sz="2400"/>
          </a:p>
          <a:p>
            <a:r>
              <a:rPr lang="en-US" altLang="zh-CN" sz="2400"/>
              <a:t>Zero-Trust)</a:t>
            </a:r>
            <a:r>
              <a:rPr lang="zh-CN" altLang="en-US" sz="2400"/>
              <a:t>，访问敏感数据需要深度检查；如果</a:t>
            </a:r>
            <a:endParaRPr lang="zh-CN" altLang="en-US" sz="2400"/>
          </a:p>
          <a:p>
            <a:r>
              <a:rPr lang="en-US" altLang="zh-CN" sz="2400"/>
              <a:t>request</a:t>
            </a:r>
            <a:r>
              <a:rPr lang="zh-CN" altLang="en-US" sz="2400"/>
              <a:t>在云内完成了安全检查，边上的资源访问</a:t>
            </a:r>
            <a:endParaRPr lang="zh-CN" altLang="en-US" sz="2400"/>
          </a:p>
          <a:p>
            <a:r>
              <a:rPr lang="zh-CN" altLang="en-US" sz="2400"/>
              <a:t>可适当增加白名单。</a:t>
            </a:r>
            <a:endParaRPr lang="zh-CN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314960" y="4970145"/>
            <a:ext cx="5758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边缘计算特性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自治（通讯状况不佳）： 需要控制器在边上存在备份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时延敏感：需要用白名单制度等来降低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节点的移动性： 边缘节点之间同步安全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公网：需要</a:t>
            </a:r>
            <a:r>
              <a:rPr lang="en-US" altLang="zh-CN"/>
              <a:t>“</a:t>
            </a:r>
            <a:r>
              <a:rPr lang="zh-CN" altLang="en-US"/>
              <a:t>零信任</a:t>
            </a:r>
            <a:r>
              <a:rPr lang="en-US" altLang="zh-CN"/>
              <a:t>”</a:t>
            </a:r>
            <a:r>
              <a:rPr lang="zh-CN" altLang="en-US"/>
              <a:t>架构，动态调整安全策略配置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CNCF</a:t>
            </a:r>
            <a:r>
              <a:rPr lang="zh-CN" altLang="en-US"/>
              <a:t>下有针对</a:t>
            </a:r>
            <a:r>
              <a:rPr lang="en-US" altLang="zh-CN"/>
              <a:t>Kubernetes</a:t>
            </a:r>
            <a:r>
              <a:rPr lang="zh-CN" altLang="en-US"/>
              <a:t>的Network Service Mesh项目</a:t>
            </a:r>
            <a:endParaRPr lang="zh-CN" altLang="en-US"/>
          </a:p>
          <a:p>
            <a:pPr lvl="1"/>
            <a:r>
              <a:rPr lang="zh-CN" altLang="en-US"/>
              <a:t>让</a:t>
            </a:r>
            <a:r>
              <a:rPr lang="en-US" altLang="zh-CN"/>
              <a:t>Kubernetes</a:t>
            </a:r>
            <a:r>
              <a:rPr lang="zh-CN" altLang="en-US"/>
              <a:t>能够提供</a:t>
            </a:r>
            <a:r>
              <a:rPr lang="en-US" altLang="zh-CN"/>
              <a:t>L2/L3</a:t>
            </a:r>
            <a:r>
              <a:rPr lang="zh-CN" altLang="en-US"/>
              <a:t>的网络控制</a:t>
            </a:r>
            <a:endParaRPr lang="zh-CN" altLang="en-US"/>
          </a:p>
          <a:p>
            <a:pPr lvl="1"/>
            <a:r>
              <a:rPr lang="zh-CN" altLang="en-US"/>
              <a:t>能够使得</a:t>
            </a:r>
            <a:r>
              <a:rPr lang="en-US" altLang="zh-CN"/>
              <a:t>Kubernetes</a:t>
            </a:r>
            <a:r>
              <a:rPr lang="zh-CN" altLang="en-US"/>
              <a:t>能够满足</a:t>
            </a:r>
            <a:r>
              <a:rPr lang="en-US" altLang="zh-CN"/>
              <a:t>NFV</a:t>
            </a:r>
            <a:r>
              <a:rPr lang="zh-CN" altLang="en-US"/>
              <a:t>、</a:t>
            </a:r>
            <a:r>
              <a:rPr lang="en-US" altLang="zh-CN"/>
              <a:t>SFC</a:t>
            </a:r>
            <a:r>
              <a:rPr lang="zh-CN" altLang="en-US"/>
              <a:t>的要求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借助</a:t>
            </a:r>
            <a:r>
              <a:rPr lang="en-US" altLang="zh-CN"/>
              <a:t>NSM</a:t>
            </a:r>
            <a:r>
              <a:rPr lang="zh-CN" altLang="en-US"/>
              <a:t>项目，使用各种开源的</a:t>
            </a:r>
            <a:r>
              <a:rPr lang="en-US" altLang="zh-CN"/>
              <a:t>Network Security</a:t>
            </a:r>
            <a:r>
              <a:rPr lang="zh-CN" altLang="en-US"/>
              <a:t>项目</a:t>
            </a:r>
            <a:r>
              <a:rPr lang="en-US" altLang="zh-CN"/>
              <a:t>(Snort, FW, WAF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，实现一个网络安全</a:t>
            </a:r>
            <a:r>
              <a:rPr lang="en-US" altLang="zh-CN"/>
              <a:t>SFC</a:t>
            </a:r>
            <a:r>
              <a:rPr lang="zh-CN" altLang="en-US"/>
              <a:t>控制器。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Spreadsheets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Helvetica Neue</vt:lpstr>
      <vt:lpstr>SimSun</vt:lpstr>
      <vt:lpstr>HYShuSongErKW</vt:lpstr>
      <vt:lpstr>Calibri</vt:lpstr>
      <vt:lpstr>微软雅黑</vt:lpstr>
      <vt:lpstr>HYQiHeiKW</vt:lpstr>
      <vt:lpstr/>
      <vt:lpstr>Arial Unicode MS</vt:lpstr>
      <vt:lpstr>SimSun</vt:lpstr>
      <vt:lpstr>PingFang SC</vt:lpstr>
      <vt:lpstr>Office Theme</vt:lpstr>
      <vt:lpstr>NSLab组会</vt:lpstr>
      <vt:lpstr>Packet Scheduling项目</vt:lpstr>
      <vt:lpstr>SecEdge项目</vt:lpstr>
      <vt:lpstr>SecEdge设计</vt:lpstr>
      <vt:lpstr>计划实验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NSLab组会</dc:title>
  <dc:creator>贾成君</dc:creator>
  <cp:lastModifiedBy>贾成君</cp:lastModifiedBy>
  <cp:revision>157</cp:revision>
  <dcterms:created xsi:type="dcterms:W3CDTF">2020-04-02T05:07:13Z</dcterms:created>
  <dcterms:modified xsi:type="dcterms:W3CDTF">2020-04-02T05:07:13Z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