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8940-4C80-41A0-9635-BF0D8902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49C86-68A5-48EA-8231-958CC83A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B1354-5B43-4906-9865-CE904604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3FE74-BFB8-4AD8-A7F0-9862CEE8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BF4BC-9FC2-4AEC-93E6-BF975FD3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5BED-7D2F-4FCB-B28E-1D77359F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B78B5-AD01-403F-95F5-8F05CEB0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4A11D-2A9F-46D9-9D0C-D56DC58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3D33-849C-4A4A-A90B-B49369D8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9C44A-A510-422D-8B22-0B14B2DD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0AFCF-D286-4DAC-9D8B-D00B46BCC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F03C5-E3CC-4AB2-A308-5440CF13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D1AAC-D3A5-4499-BCB8-910A8AC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3CAE5-5DE4-4194-A255-86B65028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F1943-DD11-4530-AE39-15B65E5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0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8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4E569-4B51-4744-955C-16AE8C71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C9E-C233-480D-B555-A9C4B29D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E8255-B6F7-4738-9FF0-C1F9F607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1FC4E-72E9-48A8-B291-A458087E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AD562-213A-428B-B4D7-2FDC052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7CF5-0BD9-4A95-BC56-9B697ED0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B73FC-E80E-475D-8645-2EB3118F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EDE9A-CC48-4967-8646-C1A22CA6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30215-78A5-419E-A423-E75A9195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5719-DE6F-4EF3-892D-24D668A5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7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7C45A-2153-45F3-B442-ED5F551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40E60-92BB-436D-9039-68EECCDA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E3B5B-6C7D-4F58-A4B7-5CCE9130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15EAC-12D8-4D77-832A-978FBBF0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0074A-9F40-4EBF-9E00-648AC0DD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11F6B-E054-494A-A4CA-E5B9EFF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FB21-2A6E-4187-A448-178FBBBB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8FF69-74D5-4172-A6CF-82654196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BBC95-BB36-4A0C-B725-CE463F16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026D7-9015-4BE7-BF85-61F7DDDF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093EA-5B2A-4DFD-B8FA-723D27C4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35896-63A2-49F0-8384-6443493E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E19232-F3A8-441A-B47C-AB762267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C17D7-C4FF-41EF-9F1D-827C582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020CB-C4D7-4D3A-A733-5FCC14E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1E3851-3CB5-4D4A-9881-3219A83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292D7-4A21-49A4-BA43-33CB732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C8517-3AFD-4018-8209-D1818FDE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670ED-8CF0-436C-A2A9-8FDB3C70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39322-7352-40AA-ADF1-11FA5DA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08317-1F2C-4154-A557-9B10C19C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4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D65B-DB30-4A25-8565-4FEFA588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BC763-CC0B-4B13-A37B-271953F2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F170A-5247-4F15-B7D4-9A5B69A8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CF2BF-4FBB-4CCB-9473-C7BA8F2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224A1-B8AA-441C-A814-9F4DA752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562D8-D2E3-4049-8C32-E496310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5049-81FD-4779-863D-15BD7BF7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EE2F5-FF3F-4354-BE4E-2FD666A9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5374E-E4BF-4641-BB44-DD9270D7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50DFB-6F05-4EE6-AA98-2F6E52AA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4485E-7A55-4258-8538-E2C01B16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C98E-B5A7-41A3-B686-936620D9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E82B26-2061-443F-8221-9DF08B33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EC22A-6FC6-45D6-8C92-10206AE9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C508D-862C-41D9-BEF1-FC1AC3A0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0A16-0259-47F8-9593-418EB23853D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4A953-067C-41FC-96B6-64C1A8A7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08E1D-1DE5-4DF3-ABEB-BC5F0312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78765" y="1305777"/>
            <a:ext cx="2034470" cy="4246447"/>
            <a:chOff x="5076519" y="1149701"/>
            <a:chExt cx="2034470" cy="4246447"/>
          </a:xfrm>
        </p:grpSpPr>
        <p:sp>
          <p:nvSpPr>
            <p:cNvPr id="3" name="矩形 2"/>
            <p:cNvSpPr/>
            <p:nvPr/>
          </p:nvSpPr>
          <p:spPr>
            <a:xfrm>
              <a:off x="5076519" y="2623962"/>
              <a:ext cx="2034470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ts val="7520"/>
                </a:lnSpc>
              </a:pPr>
              <a:r>
                <a:rPr lang="en-US" altLang="zh-CN" sz="8800" dirty="0">
                  <a:solidFill>
                    <a:srgbClr val="FF3F3F"/>
                  </a:solidFill>
                  <a:latin typeface="Gill Sans MT Ext Condensed Bold" panose="020B0902020104020203" pitchFamily="34" charset="0"/>
                  <a:ea typeface="微软雅黑 Light" panose="020B0502040204020203" pitchFamily="34" charset="-122"/>
                  <a:sym typeface="Impact" panose="020B0806030902050204" pitchFamily="34" charset="0"/>
                </a:rPr>
                <a:t>PowerPoint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78766" y="1149701"/>
              <a:ext cx="2029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600" b="1" dirty="0">
                  <a:latin typeface="Gill Sans MT Ext Condensed Bold" panose="020B0902020104020203" pitchFamily="34" charset="0"/>
                  <a:ea typeface="微软雅黑" panose="020B0503020204020204" pitchFamily="34" charset="-122"/>
                  <a:cs typeface="Segoe UI Black" panose="020B0A02040204020203" pitchFamily="34" charset="0"/>
                </a:rPr>
                <a:t>2017</a:t>
              </a:r>
              <a:endParaRPr lang="zh-CN" altLang="en-US" sz="6600" b="1" dirty="0">
                <a:latin typeface="Gill Sans MT Ext Condensed Bold" panose="020B0902020104020203" pitchFamily="34" charset="0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076520" y="2073031"/>
              <a:ext cx="20344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latin typeface="Gill Sans MT Ext Condensed Bold" panose="020B0902020104020203" pitchFamily="34" charset="0"/>
                  <a:sym typeface="宋体" panose="02010600030101010101" pitchFamily="2" charset="-122"/>
                </a:rPr>
                <a:t>www.tretars.com</a:t>
              </a:r>
              <a:endParaRPr lang="zh-CN" altLang="en-US" dirty="0">
                <a:latin typeface="Gill Sans MT Ext Condensed Bold" panose="020B0902020104020203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76520" y="4342013"/>
              <a:ext cx="2034468" cy="105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ts val="7520"/>
                </a:lnSpc>
              </a:pPr>
              <a:r>
                <a:rPr lang="en-US" altLang="zh-CN" sz="6600" dirty="0">
                  <a:latin typeface="Gill Sans MT Ext Condensed Bold" panose="020B0902020104020203" pitchFamily="34" charset="0"/>
                  <a:ea typeface="微软雅黑 Light" panose="020B0502040204020203" pitchFamily="34" charset="-122"/>
                  <a:sym typeface="Impact" panose="020B0806030902050204" pitchFamily="34" charset="0"/>
                </a:rPr>
                <a:t>Template</a:t>
              </a:r>
              <a:endParaRPr lang="zh-CN" altLang="en-US" sz="6600" dirty="0">
                <a:latin typeface="Gill Sans MT Ext Condensed Bold" panose="020B0902020104020203" pitchFamily="34" charset="0"/>
                <a:ea typeface="微软雅黑 Light" panose="020B0502040204020203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3582761" y="915761"/>
            <a:ext cx="5026479" cy="5026479"/>
          </a:xfrm>
          <a:prstGeom prst="ellipse">
            <a:avLst/>
          </a:prstGeom>
          <a:noFill/>
          <a:ln w="304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283737" y="852744"/>
            <a:ext cx="1376363" cy="1376363"/>
            <a:chOff x="7657704" y="561976"/>
            <a:chExt cx="1376363" cy="1376363"/>
          </a:xfrm>
        </p:grpSpPr>
        <p:sp>
          <p:nvSpPr>
            <p:cNvPr id="11" name="椭圆 10"/>
            <p:cNvSpPr/>
            <p:nvPr/>
          </p:nvSpPr>
          <p:spPr>
            <a:xfrm>
              <a:off x="7657704" y="561976"/>
              <a:ext cx="1376363" cy="1376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57798" y="794433"/>
              <a:ext cx="976174" cy="911448"/>
            </a:xfrm>
            <a:prstGeom prst="rect">
              <a:avLst/>
            </a:prstGeom>
          </p:spPr>
        </p:pic>
      </p:grpSp>
      <p:sp>
        <p:nvSpPr>
          <p:cNvPr id="26" name="椭圆 25"/>
          <p:cNvSpPr/>
          <p:nvPr/>
        </p:nvSpPr>
        <p:spPr>
          <a:xfrm>
            <a:off x="1844266" y="3138267"/>
            <a:ext cx="1194595" cy="1194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02050" y="3500558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075369" y="3039232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33572" y="2986693"/>
            <a:ext cx="773344" cy="773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0393" y="3636528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344882" y="4134792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102256" y="2061148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894666" y="2689684"/>
            <a:ext cx="1674415" cy="16744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868131" y="3197225"/>
            <a:ext cx="773344" cy="77334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274057" y="4364099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026882" y="3322927"/>
            <a:ext cx="470011" cy="4700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955830" y="3385827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744068" y="2586900"/>
            <a:ext cx="198070" cy="198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4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62125"/>
            <a:ext cx="7995074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8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three</a:t>
            </a:r>
            <a:endParaRPr lang="zh-CN" altLang="en-US" sz="13800" dirty="0">
              <a:solidFill>
                <a:srgbClr val="E5E9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413" y="4076987"/>
            <a:ext cx="576311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Say something here to describe your idea</a:t>
            </a: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3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3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6368" y="534647"/>
            <a:ext cx="3676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Add </a:t>
            </a:r>
            <a:r>
              <a:rPr lang="en-US" altLang="zh-CN" sz="3200" i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sth</a:t>
            </a:r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here and </a:t>
            </a:r>
            <a:r>
              <a:rPr lang="en-US" altLang="zh-CN" sz="3200" b="1" i="1" dirty="0">
                <a:solidFill>
                  <a:srgbClr val="F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it </a:t>
            </a:r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like this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700890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4" name="矩形 3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486079" y="3799114"/>
            <a:ext cx="4209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77622" y="3657600"/>
            <a:ext cx="1117600" cy="14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76368" y="3113881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Keywords here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正文"/>
          <p:cNvSpPr/>
          <p:nvPr/>
        </p:nvSpPr>
        <p:spPr>
          <a:xfrm>
            <a:off x="1396644" y="4083725"/>
            <a:ext cx="4388011" cy="199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euismod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616879" y="3799114"/>
            <a:ext cx="4209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708422" y="3657600"/>
            <a:ext cx="1117600" cy="14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07168" y="3113881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Keywords here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正文"/>
          <p:cNvSpPr/>
          <p:nvPr/>
        </p:nvSpPr>
        <p:spPr>
          <a:xfrm>
            <a:off x="6527444" y="4083725"/>
            <a:ext cx="4388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euismod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25" name="任意多边形: 形状 24"/>
          <p:cNvSpPr/>
          <p:nvPr/>
        </p:nvSpPr>
        <p:spPr>
          <a:xfrm>
            <a:off x="6616879" y="2237954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1486079" y="2237954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10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746058" y="924785"/>
            <a:ext cx="4389251" cy="2074927"/>
            <a:chOff x="1919748" y="2727894"/>
            <a:chExt cx="4389251" cy="2074927"/>
          </a:xfrm>
        </p:grpSpPr>
        <p:grpSp>
          <p:nvGrpSpPr>
            <p:cNvPr id="15" name="组合 14"/>
            <p:cNvGrpSpPr/>
            <p:nvPr/>
          </p:nvGrpSpPr>
          <p:grpSpPr>
            <a:xfrm rot="16200000">
              <a:off x="3076910" y="1570732"/>
              <a:ext cx="2074927" cy="4389251"/>
              <a:chOff x="3124535" y="1618357"/>
              <a:chExt cx="2074927" cy="438925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780934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The/Main/Title</a:t>
                </a:r>
                <a:endParaRPr lang="zh-CN" altLang="en-US" sz="4000" b="1" kern="100" dirty="0">
                  <a:solidFill>
                    <a:srgbClr val="F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Your company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60798" y="1618357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introduction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Your website or slogan here and make it small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16" name="直接连接符 15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0" y="1118950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2" name="矩形 21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正文"/>
          <p:cNvSpPr/>
          <p:nvPr/>
        </p:nvSpPr>
        <p:spPr>
          <a:xfrm>
            <a:off x="4746057" y="3255559"/>
            <a:ext cx="60670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feugiat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eros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accumsan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iusto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odio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dignissim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qui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blandit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praesent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luptatum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zzril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delenit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augue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feugait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pic>
        <p:nvPicPr>
          <p:cNvPr id="27" name="图片 1"/>
          <p:cNvPicPr>
            <a:picLocks noChangeAspect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3023" y="1118950"/>
            <a:ext cx="2754111" cy="475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50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2054" y="996718"/>
            <a:ext cx="942714" cy="942714"/>
            <a:chOff x="-2177143" y="2481943"/>
            <a:chExt cx="2409372" cy="2409372"/>
          </a:xfrm>
        </p:grpSpPr>
        <p:grpSp>
          <p:nvGrpSpPr>
            <p:cNvPr id="5" name="组合 4"/>
            <p:cNvGrpSpPr/>
            <p:nvPr/>
          </p:nvGrpSpPr>
          <p:grpSpPr>
            <a:xfrm>
              <a:off x="-1797957" y="3108779"/>
              <a:ext cx="1651000" cy="1155700"/>
              <a:chOff x="2755900" y="4096931"/>
              <a:chExt cx="1651000" cy="1155700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2755900" y="4491679"/>
                <a:ext cx="1150046" cy="36620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箭头: V 形 7"/>
              <p:cNvSpPr/>
              <p:nvPr/>
            </p:nvSpPr>
            <p:spPr>
              <a:xfrm>
                <a:off x="3251200" y="4096931"/>
                <a:ext cx="1155700" cy="1155700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-2177143" y="2481943"/>
              <a:ext cx="2409372" cy="2409372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正文"/>
          <p:cNvSpPr/>
          <p:nvPr/>
        </p:nvSpPr>
        <p:spPr>
          <a:xfrm>
            <a:off x="867882" y="2266952"/>
            <a:ext cx="97246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feugiat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eros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accumsan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iusto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odio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dignissim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qui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blandit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praesent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luptatum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zzril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delenit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augue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feugait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26928" y="929466"/>
            <a:ext cx="3676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</a:t>
            </a:r>
            <a:r>
              <a:rPr lang="en-US" altLang="zh-CN" sz="3200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sth</a:t>
            </a:r>
            <a:r>
              <a:rPr lang="en-US" altLang="zh-CN" sz="32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here and </a:t>
            </a:r>
            <a:r>
              <a:rPr lang="en-US" altLang="zh-CN" sz="3200" b="1" i="1" dirty="0">
                <a:solidFill>
                  <a:srgbClr val="FF3F3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make it </a:t>
            </a:r>
            <a:r>
              <a:rPr lang="en-US" altLang="zh-CN" sz="32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this</a:t>
            </a: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10900229" y="5420814"/>
            <a:ext cx="457594" cy="507719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文"/>
          <p:cNvSpPr/>
          <p:nvPr/>
        </p:nvSpPr>
        <p:spPr>
          <a:xfrm>
            <a:off x="867881" y="4220374"/>
            <a:ext cx="97246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feugiat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eros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accumsan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iusto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odio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dignissim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qui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blandit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praesent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luptatum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zzril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delenit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augue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feugait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590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62125"/>
            <a:ext cx="7135415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8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four</a:t>
            </a:r>
            <a:endParaRPr lang="zh-CN" altLang="en-US" sz="13800" dirty="0">
              <a:solidFill>
                <a:srgbClr val="E5E9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413" y="4076987"/>
            <a:ext cx="576311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Say something here to describe your idea</a:t>
            </a: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4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6368" y="534647"/>
            <a:ext cx="3676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Add </a:t>
            </a:r>
            <a:r>
              <a:rPr lang="en-US" altLang="zh-CN" sz="3200" i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sth</a:t>
            </a:r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here and </a:t>
            </a:r>
            <a:r>
              <a:rPr lang="en-US" altLang="zh-CN" sz="3200" b="1" i="1" dirty="0">
                <a:solidFill>
                  <a:srgbClr val="F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it </a:t>
            </a:r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like this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0" y="700890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4" name="矩形 3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486079" y="3799114"/>
            <a:ext cx="4209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77622" y="3657600"/>
            <a:ext cx="1117600" cy="14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76368" y="3113881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Keywords here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正文"/>
          <p:cNvSpPr/>
          <p:nvPr/>
        </p:nvSpPr>
        <p:spPr>
          <a:xfrm>
            <a:off x="1396644" y="4083725"/>
            <a:ext cx="4388011" cy="199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euismod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616879" y="3799114"/>
            <a:ext cx="4209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708422" y="3657600"/>
            <a:ext cx="1117600" cy="14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07168" y="3113881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Keywords here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正文"/>
          <p:cNvSpPr/>
          <p:nvPr/>
        </p:nvSpPr>
        <p:spPr>
          <a:xfrm>
            <a:off x="6527444" y="4083725"/>
            <a:ext cx="4388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euismod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25" name="任意多边形: 形状 24"/>
          <p:cNvSpPr/>
          <p:nvPr/>
        </p:nvSpPr>
        <p:spPr>
          <a:xfrm>
            <a:off x="6616879" y="2237954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任意多边形: 形状 25"/>
          <p:cNvSpPr/>
          <p:nvPr/>
        </p:nvSpPr>
        <p:spPr>
          <a:xfrm>
            <a:off x="1486079" y="2237954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61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63952" y="3017799"/>
            <a:ext cx="3676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</a:t>
            </a:r>
            <a:r>
              <a:rPr lang="en-US" altLang="zh-CN" sz="32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sth</a:t>
            </a:r>
            <a:r>
              <a:rPr lang="en-US" altLang="zh-CN" sz="32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here and </a:t>
            </a:r>
            <a:r>
              <a:rPr lang="en-US" altLang="zh-CN" sz="3200" b="1" i="1" dirty="0">
                <a:solidFill>
                  <a:srgbClr val="FF3F3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make it </a:t>
            </a:r>
            <a:r>
              <a:rPr lang="en-US" altLang="zh-CN" sz="32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this</a:t>
            </a:r>
          </a:p>
        </p:txBody>
      </p:sp>
      <p:sp>
        <p:nvSpPr>
          <p:cNvPr id="22" name="分点上正文"/>
          <p:cNvSpPr/>
          <p:nvPr/>
        </p:nvSpPr>
        <p:spPr>
          <a:xfrm>
            <a:off x="4963952" y="4680288"/>
            <a:ext cx="504242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euismod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39" name="矩形 38"/>
          <p:cNvSpPr/>
          <p:nvPr/>
        </p:nvSpPr>
        <p:spPr>
          <a:xfrm>
            <a:off x="4963952" y="1222989"/>
            <a:ext cx="5042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Say</a:t>
            </a:r>
            <a:r>
              <a:rPr lang="en-US" altLang="zh-CN" sz="3200" kern="0" dirty="0">
                <a:solidFill>
                  <a:srgbClr val="FF3F3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 Something</a:t>
            </a:r>
          </a:p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here to</a:t>
            </a:r>
          </a:p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describe your idea</a:t>
            </a: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任意多边形: 形状 45"/>
          <p:cNvSpPr/>
          <p:nvPr/>
        </p:nvSpPr>
        <p:spPr>
          <a:xfrm>
            <a:off x="4963952" y="490120"/>
            <a:ext cx="457594" cy="507719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1"/>
          <p:cNvPicPr>
            <a:picLocks noChangeAspect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49743" y="0"/>
            <a:ext cx="2754111" cy="517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任意多边形: 形状 48"/>
          <p:cNvSpPr/>
          <p:nvPr/>
        </p:nvSpPr>
        <p:spPr>
          <a:xfrm rot="10800000">
            <a:off x="10637676" y="5664778"/>
            <a:ext cx="457594" cy="507719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161140" y="5447281"/>
            <a:ext cx="942714" cy="942714"/>
            <a:chOff x="-2177143" y="2481943"/>
            <a:chExt cx="2409372" cy="2409372"/>
          </a:xfrm>
        </p:grpSpPr>
        <p:grpSp>
          <p:nvGrpSpPr>
            <p:cNvPr id="51" name="组合 50"/>
            <p:cNvGrpSpPr/>
            <p:nvPr/>
          </p:nvGrpSpPr>
          <p:grpSpPr>
            <a:xfrm>
              <a:off x="-1797957" y="3108779"/>
              <a:ext cx="1651000" cy="1155700"/>
              <a:chOff x="2755900" y="4096931"/>
              <a:chExt cx="1651000" cy="1155700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矩形 52"/>
              <p:cNvSpPr/>
              <p:nvPr/>
            </p:nvSpPr>
            <p:spPr>
              <a:xfrm>
                <a:off x="2755900" y="4491679"/>
                <a:ext cx="1150046" cy="36620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箭头: V 形 53"/>
              <p:cNvSpPr/>
              <p:nvPr/>
            </p:nvSpPr>
            <p:spPr>
              <a:xfrm>
                <a:off x="3251200" y="4096931"/>
                <a:ext cx="1155700" cy="1155700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-2177143" y="2481943"/>
              <a:ext cx="2409372" cy="2409372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75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文"/>
          <p:cNvSpPr/>
          <p:nvPr/>
        </p:nvSpPr>
        <p:spPr>
          <a:xfrm>
            <a:off x="6314728" y="2821722"/>
            <a:ext cx="48605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feugiat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eros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accumsan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iusto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odio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dignissim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qui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blandit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praesent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luptatum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zzril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delenit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augue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feugait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85" name="矩形 84"/>
          <p:cNvSpPr/>
          <p:nvPr/>
        </p:nvSpPr>
        <p:spPr>
          <a:xfrm>
            <a:off x="2077491" y="712292"/>
            <a:ext cx="5518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Say</a:t>
            </a:r>
            <a:r>
              <a:rPr lang="en-US" altLang="zh-CN" sz="4000" kern="0" dirty="0">
                <a:solidFill>
                  <a:srgbClr val="FF3F3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 Something</a:t>
            </a:r>
          </a:p>
          <a:p>
            <a:r>
              <a:rPr lang="en-US" altLang="zh-CN" sz="4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here to</a:t>
            </a:r>
          </a:p>
          <a:p>
            <a:r>
              <a:rPr lang="en-US" altLang="zh-CN" sz="40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describe your idea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92617" y="920518"/>
            <a:ext cx="942714" cy="942714"/>
            <a:chOff x="-2177143" y="2481943"/>
            <a:chExt cx="2409372" cy="2409372"/>
          </a:xfrm>
        </p:grpSpPr>
        <p:grpSp>
          <p:nvGrpSpPr>
            <p:cNvPr id="100" name="组合 99"/>
            <p:cNvGrpSpPr/>
            <p:nvPr/>
          </p:nvGrpSpPr>
          <p:grpSpPr>
            <a:xfrm>
              <a:off x="-1797957" y="3108779"/>
              <a:ext cx="1651000" cy="1155700"/>
              <a:chOff x="2755900" y="4096931"/>
              <a:chExt cx="1651000" cy="1155700"/>
            </a:xfrm>
            <a:solidFill>
              <a:schemeClr val="bg1">
                <a:lumMod val="95000"/>
              </a:schemeClr>
            </a:solidFill>
          </p:grpSpPr>
          <p:sp>
            <p:nvSpPr>
              <p:cNvPr id="102" name="矩形 101"/>
              <p:cNvSpPr/>
              <p:nvPr/>
            </p:nvSpPr>
            <p:spPr>
              <a:xfrm>
                <a:off x="2755900" y="4491679"/>
                <a:ext cx="1150046" cy="36620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箭头: V 形 102"/>
              <p:cNvSpPr/>
              <p:nvPr/>
            </p:nvSpPr>
            <p:spPr>
              <a:xfrm>
                <a:off x="3251200" y="4096931"/>
                <a:ext cx="1155700" cy="1155700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椭圆 100"/>
            <p:cNvSpPr/>
            <p:nvPr/>
          </p:nvSpPr>
          <p:spPr>
            <a:xfrm>
              <a:off x="-2177143" y="2481943"/>
              <a:ext cx="2409372" cy="2409372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792617" y="2967652"/>
          <a:ext cx="4805492" cy="3032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026">
                  <a:extLst>
                    <a:ext uri="{9D8B030D-6E8A-4147-A177-3AD203B41FA5}">
                      <a16:colId xmlns:a16="http://schemas.microsoft.com/office/drawing/2014/main" val="1489149467"/>
                    </a:ext>
                  </a:extLst>
                </a:gridCol>
                <a:gridCol w="1848267">
                  <a:extLst>
                    <a:ext uri="{9D8B030D-6E8A-4147-A177-3AD203B41FA5}">
                      <a16:colId xmlns:a16="http://schemas.microsoft.com/office/drawing/2014/main" val="2957645348"/>
                    </a:ext>
                  </a:extLst>
                </a:gridCol>
                <a:gridCol w="1386199">
                  <a:extLst>
                    <a:ext uri="{9D8B030D-6E8A-4147-A177-3AD203B41FA5}">
                      <a16:colId xmlns:a16="http://schemas.microsoft.com/office/drawing/2014/main" val="858840962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Project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Keyword A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Keyword B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53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Something A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Tretars.com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Liyida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129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Something B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Template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Download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485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Something C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Thanks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For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86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Something D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Tretars.com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Liyida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74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Something E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Template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Download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836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Something F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Thanks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For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7099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pitchFamily="18" charset="0"/>
                        </a:rPr>
                        <a:t>Something G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Template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Download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5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44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A09D8CF-ACB0-4572-9CE1-5A7E7997BEA8}"/>
              </a:ext>
            </a:extLst>
          </p:cNvPr>
          <p:cNvGrpSpPr/>
          <p:nvPr/>
        </p:nvGrpSpPr>
        <p:grpSpPr>
          <a:xfrm>
            <a:off x="1921124" y="2010752"/>
            <a:ext cx="8349753" cy="2836496"/>
            <a:chOff x="2176508" y="2006531"/>
            <a:chExt cx="8349753" cy="2836496"/>
          </a:xfrm>
        </p:grpSpPr>
        <p:grpSp>
          <p:nvGrpSpPr>
            <p:cNvPr id="2" name="组合 1"/>
            <p:cNvGrpSpPr/>
            <p:nvPr/>
          </p:nvGrpSpPr>
          <p:grpSpPr>
            <a:xfrm>
              <a:off x="4323988" y="2006531"/>
              <a:ext cx="6202273" cy="2836496"/>
              <a:chOff x="2991689" y="1915502"/>
              <a:chExt cx="6202273" cy="2836496"/>
            </a:xfrm>
          </p:grpSpPr>
          <p:sp>
            <p:nvSpPr>
              <p:cNvPr id="3" name="任意多边形 10"/>
              <p:cNvSpPr>
                <a:spLocks noChangeArrowheads="1"/>
              </p:cNvSpPr>
              <p:nvPr/>
            </p:nvSpPr>
            <p:spPr bwMode="auto">
              <a:xfrm rot="5400000">
                <a:off x="7800930" y="3205957"/>
                <a:ext cx="2339975" cy="446088"/>
              </a:xfrm>
              <a:custGeom>
                <a:avLst/>
                <a:gdLst>
                  <a:gd name="T0" fmla="*/ 0 w 2409826"/>
                  <a:gd name="T1" fmla="*/ 446088 h 396002"/>
                  <a:gd name="T2" fmla="*/ 0 w 2409826"/>
                  <a:gd name="T3" fmla="*/ 1 h 396002"/>
                  <a:gd name="T4" fmla="*/ 1 w 2409826"/>
                  <a:gd name="T5" fmla="*/ 1 h 396002"/>
                  <a:gd name="T6" fmla="*/ 1 w 2409826"/>
                  <a:gd name="T7" fmla="*/ 0 h 396002"/>
                  <a:gd name="T8" fmla="*/ 2339975 w 2409826"/>
                  <a:gd name="T9" fmla="*/ 0 h 396002"/>
                  <a:gd name="T10" fmla="*/ 2339975 w 2409826"/>
                  <a:gd name="T11" fmla="*/ 1 h 396002"/>
                  <a:gd name="T12" fmla="*/ 2339975 w 2409826"/>
                  <a:gd name="T13" fmla="*/ 1 h 396002"/>
                  <a:gd name="T14" fmla="*/ 2339975 w 2409826"/>
                  <a:gd name="T15" fmla="*/ 446088 h 396002"/>
                  <a:gd name="T16" fmla="*/ 2219739 w 2409826"/>
                  <a:gd name="T17" fmla="*/ 446088 h 396002"/>
                  <a:gd name="T18" fmla="*/ 2219739 w 2409826"/>
                  <a:gd name="T19" fmla="*/ 139487 h 396002"/>
                  <a:gd name="T20" fmla="*/ 120236 w 2409826"/>
                  <a:gd name="T21" fmla="*/ 139487 h 396002"/>
                  <a:gd name="T22" fmla="*/ 120236 w 2409826"/>
                  <a:gd name="T23" fmla="*/ 446088 h 3960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409826"/>
                  <a:gd name="T37" fmla="*/ 0 h 396002"/>
                  <a:gd name="T38" fmla="*/ 2409826 w 2409826"/>
                  <a:gd name="T39" fmla="*/ 396002 h 3960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409826" h="396002">
                    <a:moveTo>
                      <a:pt x="0" y="396002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409826" y="0"/>
                    </a:lnTo>
                    <a:lnTo>
                      <a:pt x="2409826" y="1"/>
                    </a:lnTo>
                    <a:lnTo>
                      <a:pt x="2409826" y="396002"/>
                    </a:lnTo>
                    <a:lnTo>
                      <a:pt x="2286001" y="396002"/>
                    </a:lnTo>
                    <a:lnTo>
                      <a:pt x="2286001" y="123826"/>
                    </a:lnTo>
                    <a:lnTo>
                      <a:pt x="123825" y="123826"/>
                    </a:lnTo>
                    <a:lnTo>
                      <a:pt x="123825" y="396002"/>
                    </a:lnTo>
                    <a:lnTo>
                      <a:pt x="0" y="396002"/>
                    </a:lnTo>
                    <a:close/>
                  </a:path>
                </a:pathLst>
              </a:custGeom>
              <a:solidFill>
                <a:schemeClr val="tx1"/>
              </a:solidFill>
              <a:ln w="76200">
                <a:solidFill>
                  <a:schemeClr val="tx1"/>
                </a:solidFill>
              </a:ln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" name="任意多边形 11"/>
              <p:cNvSpPr>
                <a:spLocks noChangeArrowheads="1"/>
              </p:cNvSpPr>
              <p:nvPr/>
            </p:nvSpPr>
            <p:spPr bwMode="auto">
              <a:xfrm rot="16200000" flipH="1">
                <a:off x="2044745" y="3205957"/>
                <a:ext cx="2339975" cy="446088"/>
              </a:xfrm>
              <a:custGeom>
                <a:avLst/>
                <a:gdLst>
                  <a:gd name="T0" fmla="*/ 0 w 2409826"/>
                  <a:gd name="T1" fmla="*/ 446088 h 396002"/>
                  <a:gd name="T2" fmla="*/ 0 w 2409826"/>
                  <a:gd name="T3" fmla="*/ 1 h 396002"/>
                  <a:gd name="T4" fmla="*/ 1 w 2409826"/>
                  <a:gd name="T5" fmla="*/ 1 h 396002"/>
                  <a:gd name="T6" fmla="*/ 1 w 2409826"/>
                  <a:gd name="T7" fmla="*/ 0 h 396002"/>
                  <a:gd name="T8" fmla="*/ 2339975 w 2409826"/>
                  <a:gd name="T9" fmla="*/ 0 h 396002"/>
                  <a:gd name="T10" fmla="*/ 2339975 w 2409826"/>
                  <a:gd name="T11" fmla="*/ 1 h 396002"/>
                  <a:gd name="T12" fmla="*/ 2339975 w 2409826"/>
                  <a:gd name="T13" fmla="*/ 1 h 396002"/>
                  <a:gd name="T14" fmla="*/ 2339975 w 2409826"/>
                  <a:gd name="T15" fmla="*/ 446088 h 396002"/>
                  <a:gd name="T16" fmla="*/ 2219739 w 2409826"/>
                  <a:gd name="T17" fmla="*/ 446088 h 396002"/>
                  <a:gd name="T18" fmla="*/ 2219739 w 2409826"/>
                  <a:gd name="T19" fmla="*/ 139487 h 396002"/>
                  <a:gd name="T20" fmla="*/ 120236 w 2409826"/>
                  <a:gd name="T21" fmla="*/ 139487 h 396002"/>
                  <a:gd name="T22" fmla="*/ 120236 w 2409826"/>
                  <a:gd name="T23" fmla="*/ 446088 h 3960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409826"/>
                  <a:gd name="T37" fmla="*/ 0 h 396002"/>
                  <a:gd name="T38" fmla="*/ 2409826 w 2409826"/>
                  <a:gd name="T39" fmla="*/ 396002 h 3960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409826" h="396002">
                    <a:moveTo>
                      <a:pt x="0" y="396002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409826" y="0"/>
                    </a:lnTo>
                    <a:lnTo>
                      <a:pt x="2409826" y="1"/>
                    </a:lnTo>
                    <a:lnTo>
                      <a:pt x="2409826" y="396002"/>
                    </a:lnTo>
                    <a:lnTo>
                      <a:pt x="2286001" y="396002"/>
                    </a:lnTo>
                    <a:lnTo>
                      <a:pt x="2286001" y="123826"/>
                    </a:lnTo>
                    <a:lnTo>
                      <a:pt x="123825" y="123826"/>
                    </a:lnTo>
                    <a:lnTo>
                      <a:pt x="123825" y="396002"/>
                    </a:lnTo>
                    <a:lnTo>
                      <a:pt x="0" y="396002"/>
                    </a:lnTo>
                    <a:close/>
                  </a:path>
                </a:pathLst>
              </a:custGeom>
              <a:solidFill>
                <a:schemeClr val="tx1"/>
              </a:solidFill>
              <a:ln w="76200">
                <a:solidFill>
                  <a:schemeClr val="tx1"/>
                </a:solidFill>
              </a:ln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 dirty="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3711340" y="1915502"/>
                <a:ext cx="4762971" cy="2836496"/>
                <a:chOff x="3710546" y="981075"/>
                <a:chExt cx="4762971" cy="2836496"/>
              </a:xfrm>
            </p:grpSpPr>
            <p:sp>
              <p:nvSpPr>
                <p:cNvPr id="6" name="文本框 6"/>
                <p:cNvSpPr>
                  <a:spLocks noChangeArrowheads="1"/>
                </p:cNvSpPr>
                <p:nvPr/>
              </p:nvSpPr>
              <p:spPr bwMode="auto">
                <a:xfrm>
                  <a:off x="3710546" y="981075"/>
                  <a:ext cx="4762971" cy="18620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1500" dirty="0">
                      <a:latin typeface="Impact" panose="020B0806030902050204" pitchFamily="34" charset="0"/>
                      <a:sym typeface="Impact" panose="020B0806030902050204" pitchFamily="34" charset="0"/>
                    </a:rPr>
                    <a:t>THANKS</a:t>
                  </a:r>
                  <a:endParaRPr lang="zh-CN" altLang="en-US" sz="11500" dirty="0">
                    <a:latin typeface="Impact" panose="020B0806030902050204" pitchFamily="34" charset="0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7" name="文本框 9"/>
                <p:cNvSpPr>
                  <a:spLocks noChangeArrowheads="1"/>
                </p:cNvSpPr>
                <p:nvPr/>
              </p:nvSpPr>
              <p:spPr bwMode="auto">
                <a:xfrm>
                  <a:off x="3713721" y="2571106"/>
                  <a:ext cx="4756621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/>
                  <a:r>
                    <a:rPr lang="zh-CN" altLang="en-US" sz="28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宋体" panose="02010600030101010101" pitchFamily="2" charset="-122"/>
                    </a:rPr>
                    <a:t>李益达设计制作</a:t>
                  </a:r>
                </a:p>
              </p:txBody>
            </p:sp>
            <p:sp>
              <p:nvSpPr>
                <p:cNvPr id="8" name="文本框 9"/>
                <p:cNvSpPr>
                  <a:spLocks noChangeArrowheads="1"/>
                </p:cNvSpPr>
                <p:nvPr/>
              </p:nvSpPr>
              <p:spPr bwMode="auto">
                <a:xfrm>
                  <a:off x="3710546" y="3294351"/>
                  <a:ext cx="4762971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/>
                  <a:r>
                    <a:rPr lang="en-US" altLang="zh-CN" sz="28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  <a:sym typeface="宋体" panose="02010600030101010101" pitchFamily="2" charset="-122"/>
                    </a:rPr>
                    <a:t>www.tretars.com</a:t>
                  </a:r>
                  <a:endParaRPr lang="zh-CN" altLang="en-US" sz="28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宋体" panose="02010600030101010101" pitchFamily="2" charset="-122"/>
                  </a:endParaRPr>
                </a:p>
              </p:txBody>
            </p:sp>
            <p:cxnSp>
              <p:nvCxnSpPr>
                <p:cNvPr id="9" name="直接连接符 8"/>
                <p:cNvCxnSpPr>
                  <a:cxnSpLocks/>
                </p:cNvCxnSpPr>
                <p:nvPr/>
              </p:nvCxnSpPr>
              <p:spPr>
                <a:xfrm>
                  <a:off x="3811587" y="3180051"/>
                  <a:ext cx="456088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9E1901C-51C3-4CCD-A60C-A1A1C9888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508" y="2196397"/>
              <a:ext cx="2009110" cy="200911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C19CB8-9AA7-4BC7-9EDC-0B45654806CD}"/>
                </a:ext>
              </a:extLst>
            </p:cNvPr>
            <p:cNvSpPr/>
            <p:nvPr/>
          </p:nvSpPr>
          <p:spPr>
            <a:xfrm>
              <a:off x="2191049" y="4270438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zh-CN" altLang="en-US" sz="28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anose="02010600030101010101" pitchFamily="2" charset="-122"/>
                </a:rPr>
                <a:t>微信公众号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21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62125"/>
            <a:ext cx="6941452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8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one</a:t>
            </a:r>
            <a:endParaRPr lang="zh-CN" altLang="en-US" sz="13800" dirty="0">
              <a:solidFill>
                <a:srgbClr val="E5E9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413" y="4076987"/>
            <a:ext cx="576311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Say something here to describe your idea</a:t>
            </a: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1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9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7043" y="2859253"/>
            <a:ext cx="92071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Say</a:t>
            </a:r>
            <a:r>
              <a:rPr lang="en-US" altLang="zh-CN" sz="7200" kern="0" dirty="0">
                <a:solidFill>
                  <a:srgbClr val="FF3F3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 Something</a:t>
            </a:r>
          </a:p>
          <a:p>
            <a:r>
              <a:rPr lang="en-US" altLang="zh-CN" sz="7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here to</a:t>
            </a:r>
          </a:p>
          <a:p>
            <a:r>
              <a:rPr lang="en-US" altLang="zh-CN" sz="7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describe your idea</a:t>
            </a:r>
            <a:r>
              <a:rPr lang="zh-CN" altLang="en-US" sz="7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。</a:t>
            </a:r>
            <a:endParaRPr lang="zh-CN" altLang="en-US" sz="7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37043" y="686702"/>
            <a:ext cx="4389251" cy="2074927"/>
            <a:chOff x="1919748" y="2727894"/>
            <a:chExt cx="4389251" cy="2074927"/>
          </a:xfrm>
        </p:grpSpPr>
        <p:grpSp>
          <p:nvGrpSpPr>
            <p:cNvPr id="25" name="组合 24"/>
            <p:cNvGrpSpPr/>
            <p:nvPr/>
          </p:nvGrpSpPr>
          <p:grpSpPr>
            <a:xfrm rot="16200000">
              <a:off x="3076910" y="1570732"/>
              <a:ext cx="2074927" cy="4389251"/>
              <a:chOff x="3124535" y="1618357"/>
              <a:chExt cx="2074927" cy="438925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80934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The/Main/Title</a:t>
                </a:r>
                <a:endParaRPr lang="zh-CN" altLang="en-US" sz="4000" b="1" kern="100" dirty="0">
                  <a:solidFill>
                    <a:srgbClr val="F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Your company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0798" y="1618357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introduction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Your website or slogan here and make it small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6" name="直接连接符 25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0" y="3081558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2" name="矩形 31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49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76368" y="3034740"/>
            <a:ext cx="3676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Add </a:t>
            </a:r>
            <a:r>
              <a:rPr lang="en-US" altLang="zh-CN" sz="3200" i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sth</a:t>
            </a:r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here and </a:t>
            </a:r>
            <a:r>
              <a:rPr lang="en-US" altLang="zh-CN" sz="3200" b="1" i="1" dirty="0">
                <a:solidFill>
                  <a:srgbClr val="F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it </a:t>
            </a:r>
            <a:r>
              <a:rPr lang="en-US" altLang="zh-CN" sz="3200" i="1" dirty="0">
                <a:latin typeface="华文细黑" panose="02010600040101010101" pitchFamily="2" charset="-122"/>
                <a:ea typeface="华文细黑" panose="02010600040101010101" pitchFamily="2" charset="-122"/>
              </a:rPr>
              <a:t>like this</a:t>
            </a:r>
          </a:p>
        </p:txBody>
      </p:sp>
      <p:sp>
        <p:nvSpPr>
          <p:cNvPr id="17" name="正文"/>
          <p:cNvSpPr/>
          <p:nvPr/>
        </p:nvSpPr>
        <p:spPr>
          <a:xfrm>
            <a:off x="1376368" y="4380141"/>
            <a:ext cx="964723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feugiat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eros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accumsan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iusto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odio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dignissim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qui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blandit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praesent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luptatum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zzril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delenit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augue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feugait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0" y="320098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8" name="矩形 2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34000" y="3254284"/>
            <a:ext cx="5429250" cy="266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334000" y="3679703"/>
            <a:ext cx="3352800" cy="266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63250" y="3150963"/>
            <a:ext cx="753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43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86800" y="3581875"/>
            <a:ext cx="753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43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065629" y="720290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281529" y="959682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6470" y="750753"/>
            <a:ext cx="4800600" cy="201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62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337043" y="2640241"/>
            <a:ext cx="17379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/>
            <a:r>
              <a:rPr lang="en-US" altLang="zh-CN" sz="8000" b="1" dirty="0">
                <a:solidFill>
                  <a:srgbClr val="F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43</a:t>
            </a:r>
            <a:r>
              <a:rPr lang="en-US" altLang="zh-CN" sz="2400" b="1" dirty="0">
                <a:solidFill>
                  <a:srgbClr val="F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%</a:t>
            </a:r>
            <a:endParaRPr lang="zh-CN" altLang="en-US" sz="8000" b="1" dirty="0">
              <a:solidFill>
                <a:srgbClr val="F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7043" y="4653638"/>
            <a:ext cx="314500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30" name="矩形 29"/>
          <p:cNvSpPr/>
          <p:nvPr/>
        </p:nvSpPr>
        <p:spPr>
          <a:xfrm>
            <a:off x="1337043" y="3812604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Keyword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425943" y="4597159"/>
            <a:ext cx="1589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93042" y="2640241"/>
            <a:ext cx="173797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/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56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%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93043" y="4653638"/>
            <a:ext cx="314500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35" name="矩形 34"/>
          <p:cNvSpPr/>
          <p:nvPr/>
        </p:nvSpPr>
        <p:spPr>
          <a:xfrm>
            <a:off x="4893043" y="3812604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Keyword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981943" y="4597159"/>
            <a:ext cx="1589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49043" y="2640241"/>
            <a:ext cx="173797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/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33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%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49043" y="4653638"/>
            <a:ext cx="314500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39" name="矩形 38"/>
          <p:cNvSpPr/>
          <p:nvPr/>
        </p:nvSpPr>
        <p:spPr>
          <a:xfrm>
            <a:off x="8449043" y="3812604"/>
            <a:ext cx="3310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Keyword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8537943" y="4597159"/>
            <a:ext cx="1589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337043" y="496202"/>
            <a:ext cx="4389251" cy="2074927"/>
            <a:chOff x="1919748" y="2727894"/>
            <a:chExt cx="4389251" cy="2074927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3076910" y="1570732"/>
              <a:ext cx="2074927" cy="4389251"/>
              <a:chOff x="3124535" y="1618357"/>
              <a:chExt cx="2074927" cy="438925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80934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The/Main/Title</a:t>
                </a:r>
                <a:endParaRPr lang="zh-CN" altLang="en-US" sz="4000" b="1" kern="100" dirty="0">
                  <a:solidFill>
                    <a:srgbClr val="F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Your company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60798" y="1618357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introduction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Your website or slogan here and make it small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1" name="矩形 3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11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414" y="1762125"/>
            <a:ext cx="6814814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3800" dirty="0">
                <a:solidFill>
                  <a:srgbClr val="E5E9E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two</a:t>
            </a:r>
            <a:endParaRPr lang="zh-CN" altLang="en-US" sz="13800" dirty="0">
              <a:solidFill>
                <a:srgbClr val="E5E9E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413" y="4076987"/>
            <a:ext cx="576311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Say something here to describe your idea</a:t>
            </a: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。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1373413" y="5545176"/>
            <a:ext cx="714327" cy="792575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3413" y="0"/>
            <a:ext cx="1055462" cy="1829895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520144" y="953047"/>
            <a:ext cx="762000" cy="762000"/>
            <a:chOff x="2895600" y="953047"/>
            <a:chExt cx="762000" cy="762000"/>
          </a:xfrm>
        </p:grpSpPr>
        <p:sp>
          <p:nvSpPr>
            <p:cNvPr id="9" name="椭圆 8"/>
            <p:cNvSpPr/>
            <p:nvPr/>
          </p:nvSpPr>
          <p:spPr>
            <a:xfrm>
              <a:off x="2895600" y="953047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48813" y="980104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3F3F"/>
                  </a:solidFill>
                </a:rPr>
                <a:t>2</a:t>
              </a:r>
              <a:endParaRPr lang="zh-CN" altLang="en-US" sz="4000" dirty="0">
                <a:solidFill>
                  <a:srgbClr val="FF3F3F"/>
                </a:solidFill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2524920" y="1318904"/>
            <a:ext cx="546100" cy="5461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207168" y="5420763"/>
            <a:ext cx="1041400" cy="10414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740820" y="1558296"/>
            <a:ext cx="963442" cy="963442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6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8" name="矩形 3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 rot="21197541">
            <a:off x="8179194" y="2067909"/>
            <a:ext cx="1563917" cy="15639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997443">
            <a:off x="6489247" y="4466255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834452">
            <a:off x="9872756" y="4155204"/>
            <a:ext cx="1244206" cy="12442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677199">
            <a:off x="5931369" y="1560402"/>
            <a:ext cx="1088571" cy="10885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21159551">
            <a:off x="9917058" y="585956"/>
            <a:ext cx="899456" cy="8994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9509145">
            <a:off x="11241563" y="2777675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630011">
            <a:off x="8144688" y="5941789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222350">
            <a:off x="6695553" y="2949241"/>
            <a:ext cx="1091005" cy="10910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cxnSpLocks/>
            <a:stCxn id="3" idx="2"/>
            <a:endCxn id="61" idx="7"/>
          </p:cNvCxnSpPr>
          <p:nvPr/>
        </p:nvCxnSpPr>
        <p:spPr>
          <a:xfrm flipH="1">
            <a:off x="7736937" y="2941203"/>
            <a:ext cx="447610" cy="3262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  <a:stCxn id="57" idx="5"/>
            <a:endCxn id="61" idx="1"/>
          </p:cNvCxnSpPr>
          <p:nvPr/>
        </p:nvCxnSpPr>
        <p:spPr>
          <a:xfrm>
            <a:off x="6777753" y="2557437"/>
            <a:ext cx="235982" cy="441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stCxn id="3" idx="5"/>
            <a:endCxn id="19" idx="1"/>
          </p:cNvCxnSpPr>
          <p:nvPr/>
        </p:nvCxnSpPr>
        <p:spPr>
          <a:xfrm>
            <a:off x="9574880" y="3334427"/>
            <a:ext cx="598712" cy="9101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9" idx="3"/>
            <a:endCxn id="60" idx="7"/>
          </p:cNvCxnSpPr>
          <p:nvPr/>
        </p:nvCxnSpPr>
        <p:spPr>
          <a:xfrm flipH="1">
            <a:off x="8712086" y="5098574"/>
            <a:ext cx="1250045" cy="9780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  <a:stCxn id="61" idx="4"/>
            <a:endCxn id="18" idx="0"/>
          </p:cNvCxnSpPr>
          <p:nvPr/>
        </p:nvCxnSpPr>
        <p:spPr>
          <a:xfrm flipH="1">
            <a:off x="6889288" y="4006125"/>
            <a:ext cx="161866" cy="4731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  <a:stCxn id="3" idx="7"/>
            <a:endCxn id="58" idx="3"/>
          </p:cNvCxnSpPr>
          <p:nvPr/>
        </p:nvCxnSpPr>
        <p:spPr>
          <a:xfrm flipV="1">
            <a:off x="9445712" y="1391716"/>
            <a:ext cx="646306" cy="8444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1"/>
            <a:endCxn id="3" idx="6"/>
          </p:cNvCxnSpPr>
          <p:nvPr/>
        </p:nvCxnSpPr>
        <p:spPr>
          <a:xfrm flipH="1" flipV="1">
            <a:off x="9737759" y="2758533"/>
            <a:ext cx="1508675" cy="2753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337043" y="496202"/>
            <a:ext cx="4389251" cy="2074927"/>
            <a:chOff x="1919748" y="2727894"/>
            <a:chExt cx="4389251" cy="2074927"/>
          </a:xfrm>
        </p:grpSpPr>
        <p:grpSp>
          <p:nvGrpSpPr>
            <p:cNvPr id="81" name="组合 80"/>
            <p:cNvGrpSpPr/>
            <p:nvPr/>
          </p:nvGrpSpPr>
          <p:grpSpPr>
            <a:xfrm rot="16200000">
              <a:off x="3076910" y="1570732"/>
              <a:ext cx="2074927" cy="4389251"/>
              <a:chOff x="3124535" y="1618357"/>
              <a:chExt cx="2074927" cy="438925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780934" y="1618358"/>
                <a:ext cx="999248" cy="4389250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US" altLang="zh-CN" sz="4000" b="1" kern="100" dirty="0">
                    <a:solidFill>
                      <a:srgbClr val="FF3F3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The/Main/Title</a:t>
                </a:r>
                <a:endParaRPr lang="zh-CN" altLang="en-US" sz="4000" b="1" kern="100" dirty="0">
                  <a:solidFill>
                    <a:srgbClr val="F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360145" y="1657683"/>
                <a:ext cx="461665" cy="2541702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Your company</a:t>
                </a:r>
                <a:endParaRPr lang="zh-CN" altLang="en-US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460798" y="1618357"/>
                <a:ext cx="738664" cy="2697939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r>
                  <a:rPr lang="en-US" altLang="zh-CN" sz="3600" kern="1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Times New Roman" panose="02020603050405020304" pitchFamily="18" charset="0"/>
                  </a:rPr>
                  <a:t>introduction</a:t>
                </a:r>
                <a:endParaRPr lang="zh-CN" altLang="en-US" sz="3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124535" y="1657682"/>
                <a:ext cx="323165" cy="2541703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algn="dist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Impact" panose="020B0806030902050204" pitchFamily="34" charset="0"/>
                  </a:rPr>
                  <a:t>Your website or slogan here and make it small</a:t>
                </a:r>
                <a:endPara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Impact" panose="020B0806030902050204" pitchFamily="34" charset="0"/>
                </a:endParaRPr>
              </a:p>
            </p:txBody>
          </p:sp>
        </p:grpSp>
        <p:cxnSp>
          <p:nvCxnSpPr>
            <p:cNvPr id="82" name="直接连接符 81"/>
            <p:cNvCxnSpPr>
              <a:cxnSpLocks/>
            </p:cNvCxnSpPr>
            <p:nvPr/>
          </p:nvCxnSpPr>
          <p:spPr>
            <a:xfrm>
              <a:off x="2028825" y="4079875"/>
              <a:ext cx="2432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正文"/>
          <p:cNvSpPr/>
          <p:nvPr/>
        </p:nvSpPr>
        <p:spPr>
          <a:xfrm>
            <a:off x="1338283" y="2668753"/>
            <a:ext cx="438801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illum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feugiat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eros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accumsan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iusto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odio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dignissim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qui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blandit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praesent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luptatum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zzril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delenit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augue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feugait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facilisi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8286861" y="2557480"/>
            <a:ext cx="1348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Center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820568" y="4577252"/>
            <a:ext cx="134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ea"/>
                <a:ea typeface="+mj-ea"/>
              </a:rPr>
              <a:t>Branch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801363" y="1904632"/>
            <a:ext cx="134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ea"/>
                <a:ea typeface="+mj-ea"/>
              </a:rPr>
              <a:t>Branch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566764" y="3294688"/>
            <a:ext cx="134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ea"/>
                <a:ea typeface="+mj-ea"/>
              </a:rPr>
              <a:t>Branch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692495" y="835629"/>
            <a:ext cx="134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ea"/>
                <a:ea typeface="+mj-ea"/>
              </a:rPr>
              <a:t>Branch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002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分点上正文"/>
          <p:cNvSpPr/>
          <p:nvPr/>
        </p:nvSpPr>
        <p:spPr>
          <a:xfrm>
            <a:off x="5551746" y="1606128"/>
            <a:ext cx="214493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3" name="分点上标题"/>
          <p:cNvSpPr/>
          <p:nvPr/>
        </p:nvSpPr>
        <p:spPr>
          <a:xfrm>
            <a:off x="5551292" y="1115787"/>
            <a:ext cx="2145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Keywords </a:t>
            </a:r>
            <a:r>
              <a:rPr lang="en-US" altLang="zh-CN" sz="2000" dirty="0">
                <a:latin typeface="+mj-ea"/>
                <a:ea typeface="+mj-ea"/>
              </a:rPr>
              <a:t>here</a:t>
            </a:r>
          </a:p>
        </p:txBody>
      </p:sp>
      <p:sp>
        <p:nvSpPr>
          <p:cNvPr id="32" name="矩形 31"/>
          <p:cNvSpPr/>
          <p:nvPr/>
        </p:nvSpPr>
        <p:spPr>
          <a:xfrm rot="16200000">
            <a:off x="3928871" y="1098293"/>
            <a:ext cx="1846659" cy="7099910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7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The/Main/Title</a:t>
            </a:r>
            <a:endParaRPr lang="zh-CN" altLang="en-US" sz="7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 rot="16200000">
            <a:off x="3372759" y="3161329"/>
            <a:ext cx="800219" cy="494124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en-US" altLang="zh-CN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Your company name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16200000">
            <a:off x="2281883" y="2430322"/>
            <a:ext cx="738664" cy="269793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3600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02245" y="674529"/>
            <a:ext cx="3906840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/>
            <a:r>
              <a:rPr lang="en-US" altLang="zh-CN" sz="19900" b="1" dirty="0">
                <a:solidFill>
                  <a:srgbClr val="F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43</a:t>
            </a:r>
            <a:r>
              <a:rPr lang="en-US" altLang="zh-CN" sz="4800" b="1" dirty="0">
                <a:solidFill>
                  <a:srgbClr val="F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%</a:t>
            </a:r>
            <a:endParaRPr lang="zh-CN" altLang="en-US" sz="19900" b="1" dirty="0">
              <a:solidFill>
                <a:srgbClr val="F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7" name="分点上正文"/>
          <p:cNvSpPr/>
          <p:nvPr/>
        </p:nvSpPr>
        <p:spPr>
          <a:xfrm>
            <a:off x="8744817" y="1606128"/>
            <a:ext cx="214493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8" name="分点上标题"/>
          <p:cNvSpPr/>
          <p:nvPr/>
        </p:nvSpPr>
        <p:spPr>
          <a:xfrm>
            <a:off x="8744363" y="1115787"/>
            <a:ext cx="2145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Keywords </a:t>
            </a:r>
            <a:r>
              <a:rPr lang="en-US" altLang="zh-CN" sz="2000" dirty="0">
                <a:latin typeface="+mj-ea"/>
                <a:ea typeface="+mj-ea"/>
              </a:rPr>
              <a:t>here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0" y="4339381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21" name="矩形 20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88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">
            <a:extLst>
              <a:ext uri="{FF2B5EF4-FFF2-40B4-BE49-F238E27FC236}">
                <a16:creationId xmlns:a16="http://schemas.microsoft.com/office/drawing/2014/main" id="{1AED4E20-8597-4856-AE09-7D0B24CC0098}"/>
              </a:ext>
            </a:extLst>
          </p:cNvPr>
          <p:cNvSpPr/>
          <p:nvPr/>
        </p:nvSpPr>
        <p:spPr>
          <a:xfrm>
            <a:off x="988531" y="2290660"/>
            <a:ext cx="306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euismod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in. </a:t>
            </a:r>
          </a:p>
        </p:txBody>
      </p:sp>
      <p:sp>
        <p:nvSpPr>
          <p:cNvPr id="5" name="正文">
            <a:extLst>
              <a:ext uri="{FF2B5EF4-FFF2-40B4-BE49-F238E27FC236}">
                <a16:creationId xmlns:a16="http://schemas.microsoft.com/office/drawing/2014/main" id="{B956673B-B050-4261-81C4-5DDF6A18D034}"/>
              </a:ext>
            </a:extLst>
          </p:cNvPr>
          <p:cNvSpPr/>
          <p:nvPr/>
        </p:nvSpPr>
        <p:spPr>
          <a:xfrm>
            <a:off x="4630256" y="711445"/>
            <a:ext cx="3060000" cy="554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euismod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. </a:t>
            </a:r>
          </a:p>
        </p:txBody>
      </p:sp>
      <p:sp>
        <p:nvSpPr>
          <p:cNvPr id="6" name="正文">
            <a:extLst>
              <a:ext uri="{FF2B5EF4-FFF2-40B4-BE49-F238E27FC236}">
                <a16:creationId xmlns:a16="http://schemas.microsoft.com/office/drawing/2014/main" id="{7F3E8F81-BC5E-4D4E-A5B1-45ACCED3BC5D}"/>
              </a:ext>
            </a:extLst>
          </p:cNvPr>
          <p:cNvSpPr/>
          <p:nvPr/>
        </p:nvSpPr>
        <p:spPr>
          <a:xfrm>
            <a:off x="8271981" y="711445"/>
            <a:ext cx="306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Lorem ipsum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sit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consectetuer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adipiscing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nonummy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nibh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euismod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tincidunt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laoreet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magna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volutpat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wisi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enim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ad minim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veniam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nostrud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tation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ullamcorper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suscipit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lobortis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nisl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aliquip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ea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commodo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Duis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autem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eum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iriure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hendrerit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vulputate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velit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esse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molestie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consequat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GB" altLang="zh-CN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dolor</a:t>
            </a:r>
            <a:r>
              <a:rPr lang="en-GB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in.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9C849D-615E-4BBE-94FF-AB0E32D86AED}"/>
              </a:ext>
            </a:extLst>
          </p:cNvPr>
          <p:cNvGrpSpPr/>
          <p:nvPr/>
        </p:nvGrpSpPr>
        <p:grpSpPr>
          <a:xfrm>
            <a:off x="-103773" y="794384"/>
            <a:ext cx="911341" cy="911341"/>
            <a:chOff x="-2177143" y="2481943"/>
            <a:chExt cx="2409372" cy="240937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B289111-E17F-4558-AA06-7879AA643EC1}"/>
                </a:ext>
              </a:extLst>
            </p:cNvPr>
            <p:cNvGrpSpPr/>
            <p:nvPr/>
          </p:nvGrpSpPr>
          <p:grpSpPr>
            <a:xfrm>
              <a:off x="-1797957" y="3108779"/>
              <a:ext cx="1651000" cy="1155700"/>
              <a:chOff x="2755900" y="4096931"/>
              <a:chExt cx="1651000" cy="1155700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1234F2-E7BB-458A-883C-8981AC126682}"/>
                  </a:ext>
                </a:extLst>
              </p:cNvPr>
              <p:cNvSpPr/>
              <p:nvPr/>
            </p:nvSpPr>
            <p:spPr>
              <a:xfrm>
                <a:off x="2755900" y="4491679"/>
                <a:ext cx="1150046" cy="36620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箭头: V 形 10">
                <a:extLst>
                  <a:ext uri="{FF2B5EF4-FFF2-40B4-BE49-F238E27FC236}">
                    <a16:creationId xmlns:a16="http://schemas.microsoft.com/office/drawing/2014/main" id="{43A224A0-0415-4B7F-8AED-BBB71643A1D4}"/>
                  </a:ext>
                </a:extLst>
              </p:cNvPr>
              <p:cNvSpPr/>
              <p:nvPr/>
            </p:nvSpPr>
            <p:spPr>
              <a:xfrm>
                <a:off x="3251200" y="4096931"/>
                <a:ext cx="1155700" cy="1155700"/>
              </a:xfrm>
              <a:prstGeom prst="chevr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0DB36C5-A60D-4B0A-8706-651D210DDA9D}"/>
                </a:ext>
              </a:extLst>
            </p:cNvPr>
            <p:cNvSpPr/>
            <p:nvPr/>
          </p:nvSpPr>
          <p:spPr>
            <a:xfrm>
              <a:off x="-2177143" y="2481943"/>
              <a:ext cx="2409372" cy="2409372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191F5A2-C492-4E42-9CD2-1DE5247EB507}"/>
              </a:ext>
            </a:extLst>
          </p:cNvPr>
          <p:cNvSpPr txBox="1"/>
          <p:nvPr/>
        </p:nvSpPr>
        <p:spPr>
          <a:xfrm>
            <a:off x="988532" y="711445"/>
            <a:ext cx="3059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</a:t>
            </a:r>
            <a:r>
              <a:rPr lang="en-US" altLang="zh-CN" sz="3200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sth</a:t>
            </a:r>
            <a:r>
              <a:rPr lang="en-US" altLang="zh-CN" sz="32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here and </a:t>
            </a:r>
            <a:r>
              <a:rPr lang="en-US" altLang="zh-CN" sz="3200" b="1" i="1" dirty="0">
                <a:solidFill>
                  <a:srgbClr val="FF3F3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make it </a:t>
            </a:r>
            <a:r>
              <a:rPr lang="en-US" altLang="zh-CN" sz="32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this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20C952-3239-46E8-8CF9-A66B7DCE04CB}"/>
              </a:ext>
            </a:extLst>
          </p:cNvPr>
          <p:cNvSpPr/>
          <p:nvPr/>
        </p:nvSpPr>
        <p:spPr>
          <a:xfrm>
            <a:off x="8271982" y="5553092"/>
            <a:ext cx="3059999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Say something here to describe your idea</a:t>
            </a:r>
            <a:r>
              <a:rPr lang="zh-CN" altLang="en-US" sz="2000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701EA10-BF2C-4969-B789-C63810A72903}"/>
              </a:ext>
            </a:extLst>
          </p:cNvPr>
          <p:cNvSpPr/>
          <p:nvPr/>
        </p:nvSpPr>
        <p:spPr>
          <a:xfrm rot="10800000" flipH="1">
            <a:off x="8271981" y="4884901"/>
            <a:ext cx="419140" cy="465052"/>
          </a:xfrm>
          <a:custGeom>
            <a:avLst/>
            <a:gdLst/>
            <a:ahLst/>
            <a:cxnLst/>
            <a:rect l="l" t="t" r="r" b="b"/>
            <a:pathLst>
              <a:path w="714327" h="792575">
                <a:moveTo>
                  <a:pt x="661321" y="0"/>
                </a:moveTo>
                <a:lnTo>
                  <a:pt x="714327" y="85820"/>
                </a:lnTo>
                <a:cubicBezTo>
                  <a:pt x="584756" y="149764"/>
                  <a:pt x="519970" y="296164"/>
                  <a:pt x="519970" y="525018"/>
                </a:cubicBezTo>
                <a:lnTo>
                  <a:pt x="666369" y="525018"/>
                </a:lnTo>
                <a:lnTo>
                  <a:pt x="666369" y="792575"/>
                </a:lnTo>
                <a:lnTo>
                  <a:pt x="403860" y="792575"/>
                </a:lnTo>
                <a:lnTo>
                  <a:pt x="403860" y="545211"/>
                </a:lnTo>
                <a:cubicBezTo>
                  <a:pt x="403860" y="425735"/>
                  <a:pt x="426156" y="315515"/>
                  <a:pt x="470749" y="214550"/>
                </a:cubicBezTo>
                <a:cubicBezTo>
                  <a:pt x="515342" y="113585"/>
                  <a:pt x="578866" y="42068"/>
                  <a:pt x="661321" y="0"/>
                </a:cubicBezTo>
                <a:close/>
                <a:moveTo>
                  <a:pt x="257461" y="0"/>
                </a:moveTo>
                <a:lnTo>
                  <a:pt x="310467" y="85820"/>
                </a:lnTo>
                <a:cubicBezTo>
                  <a:pt x="180896" y="149764"/>
                  <a:pt x="116110" y="296164"/>
                  <a:pt x="116110" y="525018"/>
                </a:cubicBezTo>
                <a:lnTo>
                  <a:pt x="262509" y="525018"/>
                </a:lnTo>
                <a:lnTo>
                  <a:pt x="262509" y="792575"/>
                </a:lnTo>
                <a:lnTo>
                  <a:pt x="0" y="792575"/>
                </a:lnTo>
                <a:lnTo>
                  <a:pt x="0" y="545211"/>
                </a:lnTo>
                <a:cubicBezTo>
                  <a:pt x="0" y="425735"/>
                  <a:pt x="22296" y="315515"/>
                  <a:pt x="66889" y="214550"/>
                </a:cubicBezTo>
                <a:cubicBezTo>
                  <a:pt x="111482" y="113585"/>
                  <a:pt x="175006" y="42068"/>
                  <a:pt x="2574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1413</Words>
  <Application>Microsoft Office PowerPoint</Application>
  <PresentationFormat>宽屏</PresentationFormat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 Unicode MS</vt:lpstr>
      <vt:lpstr>等线</vt:lpstr>
      <vt:lpstr>等线 Light</vt:lpstr>
      <vt:lpstr>华文细黑</vt:lpstr>
      <vt:lpstr>宋体</vt:lpstr>
      <vt:lpstr>微软雅黑</vt:lpstr>
      <vt:lpstr>微软雅黑 Light</vt:lpstr>
      <vt:lpstr>Arial</vt:lpstr>
      <vt:lpstr>Calibri</vt:lpstr>
      <vt:lpstr>Gill Sans MT Ext Condensed Bold</vt:lpstr>
      <vt:lpstr>Impact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李益达</dc:creator>
  <cp:lastModifiedBy>李益达</cp:lastModifiedBy>
  <cp:revision>2</cp:revision>
  <dcterms:created xsi:type="dcterms:W3CDTF">2017-06-15T09:31:05Z</dcterms:created>
  <dcterms:modified xsi:type="dcterms:W3CDTF">2017-06-15T09:49:35Z</dcterms:modified>
</cp:coreProperties>
</file>