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3" r:id="rId2"/>
    <p:sldId id="319" r:id="rId3"/>
    <p:sldId id="318" r:id="rId4"/>
    <p:sldId id="297" r:id="rId5"/>
    <p:sldId id="298" r:id="rId6"/>
    <p:sldId id="300" r:id="rId7"/>
    <p:sldId id="301" r:id="rId8"/>
    <p:sldId id="299" r:id="rId9"/>
    <p:sldId id="306" r:id="rId10"/>
    <p:sldId id="307" r:id="rId11"/>
    <p:sldId id="310" r:id="rId12"/>
    <p:sldId id="302" r:id="rId13"/>
    <p:sldId id="304" r:id="rId14"/>
    <p:sldId id="303" r:id="rId15"/>
    <p:sldId id="309" r:id="rId16"/>
    <p:sldId id="305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20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27" autoAdjust="0"/>
  </p:normalViewPr>
  <p:slideViewPr>
    <p:cSldViewPr snapToGrid="0">
      <p:cViewPr varScale="1">
        <p:scale>
          <a:sx n="80" d="100"/>
          <a:sy n="80" d="100"/>
        </p:scale>
        <p:origin x="10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3580B0-63BF-4A72-B7CC-7F640606120B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</dgm:pt>
    <dgm:pt modelId="{01C06759-CF1B-4B13-B2B5-E5DEA5F10256}">
      <dgm:prSet phldrT="[文本]" custT="1"/>
      <dgm:spPr/>
      <dgm:t>
        <a:bodyPr/>
        <a:lstStyle/>
        <a:p>
          <a:r>
            <a:rPr lang="en-US" altLang="zh-CN" sz="3600" dirty="0"/>
            <a:t>Software</a:t>
          </a:r>
          <a:endParaRPr lang="zh-CN" altLang="en-US" sz="3600" dirty="0"/>
        </a:p>
      </dgm:t>
    </dgm:pt>
    <dgm:pt modelId="{88CAB2B4-76FF-4EAF-BDE7-6AF460AC6515}" type="parTrans" cxnId="{16CF9DDE-A599-4DE9-A2E5-3C499C143F5E}">
      <dgm:prSet/>
      <dgm:spPr/>
      <dgm:t>
        <a:bodyPr/>
        <a:lstStyle/>
        <a:p>
          <a:endParaRPr lang="zh-CN" altLang="en-US" sz="3600"/>
        </a:p>
      </dgm:t>
    </dgm:pt>
    <dgm:pt modelId="{37353955-9042-4543-B24D-2E5E7F186F7E}" type="sibTrans" cxnId="{16CF9DDE-A599-4DE9-A2E5-3C499C143F5E}">
      <dgm:prSet custT="1"/>
      <dgm:spPr/>
      <dgm:t>
        <a:bodyPr/>
        <a:lstStyle/>
        <a:p>
          <a:endParaRPr lang="zh-CN" altLang="en-US" sz="3600"/>
        </a:p>
      </dgm:t>
    </dgm:pt>
    <dgm:pt modelId="{6B9F88DE-F181-4E66-B6CB-CDC6DCBC5275}">
      <dgm:prSet custT="1"/>
      <dgm:spPr/>
      <dgm:t>
        <a:bodyPr/>
        <a:lstStyle/>
        <a:p>
          <a:r>
            <a:rPr lang="en-US" altLang="zh-CN" sz="3600" dirty="0"/>
            <a:t>Hardware</a:t>
          </a:r>
          <a:endParaRPr lang="zh-CN" altLang="en-US" sz="3600" dirty="0"/>
        </a:p>
      </dgm:t>
    </dgm:pt>
    <dgm:pt modelId="{D56A461D-8A61-4DEB-8DA3-D715DE268830}" type="parTrans" cxnId="{C4E1E365-B495-4030-8F08-3F2A93200218}">
      <dgm:prSet/>
      <dgm:spPr/>
      <dgm:t>
        <a:bodyPr/>
        <a:lstStyle/>
        <a:p>
          <a:endParaRPr lang="zh-CN" altLang="en-US" sz="3600"/>
        </a:p>
      </dgm:t>
    </dgm:pt>
    <dgm:pt modelId="{A1594CEC-C5FE-4E48-92DD-E6C37DFCE2D2}" type="sibTrans" cxnId="{C4E1E365-B495-4030-8F08-3F2A93200218}">
      <dgm:prSet/>
      <dgm:spPr/>
      <dgm:t>
        <a:bodyPr/>
        <a:lstStyle/>
        <a:p>
          <a:endParaRPr lang="zh-CN" altLang="en-US" sz="3600"/>
        </a:p>
      </dgm:t>
    </dgm:pt>
    <dgm:pt modelId="{2B020042-EF4D-407C-BC54-88ADE2D09883}" type="pres">
      <dgm:prSet presAssocID="{4D3580B0-63BF-4A72-B7CC-7F640606120B}" presName="linearFlow" presStyleCnt="0">
        <dgm:presLayoutVars>
          <dgm:resizeHandles val="exact"/>
        </dgm:presLayoutVars>
      </dgm:prSet>
      <dgm:spPr/>
    </dgm:pt>
    <dgm:pt modelId="{245CDA02-42B5-428A-93F3-40F8EAED60E7}" type="pres">
      <dgm:prSet presAssocID="{01C06759-CF1B-4B13-B2B5-E5DEA5F10256}" presName="node" presStyleLbl="node1" presStyleIdx="0" presStyleCnt="2" custScaleX="207721" custLinFactY="-15514" custLinFactNeighborX="-2158" custLinFactNeighborY="-100000">
        <dgm:presLayoutVars>
          <dgm:bulletEnabled val="1"/>
        </dgm:presLayoutVars>
      </dgm:prSet>
      <dgm:spPr/>
    </dgm:pt>
    <dgm:pt modelId="{C400CDFF-1F2B-47B5-8A95-88E8671BEB8B}" type="pres">
      <dgm:prSet presAssocID="{37353955-9042-4543-B24D-2E5E7F186F7E}" presName="sibTrans" presStyleLbl="sibTrans2D1" presStyleIdx="0" presStyleCnt="1"/>
      <dgm:spPr/>
    </dgm:pt>
    <dgm:pt modelId="{4DEC02BB-FF4D-4BB0-BA05-17CA5BED09BE}" type="pres">
      <dgm:prSet presAssocID="{37353955-9042-4543-B24D-2E5E7F186F7E}" presName="connectorText" presStyleLbl="sibTrans2D1" presStyleIdx="0" presStyleCnt="1"/>
      <dgm:spPr/>
    </dgm:pt>
    <dgm:pt modelId="{591D8C8A-B5E2-4344-8D8F-281A6B652EE8}" type="pres">
      <dgm:prSet presAssocID="{6B9F88DE-F181-4E66-B6CB-CDC6DCBC5275}" presName="node" presStyleLbl="node1" presStyleIdx="1" presStyleCnt="2" custScaleX="207721">
        <dgm:presLayoutVars>
          <dgm:bulletEnabled val="1"/>
        </dgm:presLayoutVars>
      </dgm:prSet>
      <dgm:spPr/>
    </dgm:pt>
  </dgm:ptLst>
  <dgm:cxnLst>
    <dgm:cxn modelId="{B9C80B24-C189-4996-8439-A437B73C8A78}" type="presOf" srcId="{37353955-9042-4543-B24D-2E5E7F186F7E}" destId="{C400CDFF-1F2B-47B5-8A95-88E8671BEB8B}" srcOrd="0" destOrd="0" presId="urn:microsoft.com/office/officeart/2005/8/layout/process2"/>
    <dgm:cxn modelId="{C4E1E365-B495-4030-8F08-3F2A93200218}" srcId="{4D3580B0-63BF-4A72-B7CC-7F640606120B}" destId="{6B9F88DE-F181-4E66-B6CB-CDC6DCBC5275}" srcOrd="1" destOrd="0" parTransId="{D56A461D-8A61-4DEB-8DA3-D715DE268830}" sibTransId="{A1594CEC-C5FE-4E48-92DD-E6C37DFCE2D2}"/>
    <dgm:cxn modelId="{71238F6C-295C-46F0-B941-026EE92F0313}" type="presOf" srcId="{6B9F88DE-F181-4E66-B6CB-CDC6DCBC5275}" destId="{591D8C8A-B5E2-4344-8D8F-281A6B652EE8}" srcOrd="0" destOrd="0" presId="urn:microsoft.com/office/officeart/2005/8/layout/process2"/>
    <dgm:cxn modelId="{D21FF5B3-2E59-4BC3-8607-820682A0E715}" type="presOf" srcId="{37353955-9042-4543-B24D-2E5E7F186F7E}" destId="{4DEC02BB-FF4D-4BB0-BA05-17CA5BED09BE}" srcOrd="1" destOrd="0" presId="urn:microsoft.com/office/officeart/2005/8/layout/process2"/>
    <dgm:cxn modelId="{A876C7C5-860B-4B13-804D-E652C91EC5C6}" type="presOf" srcId="{01C06759-CF1B-4B13-B2B5-E5DEA5F10256}" destId="{245CDA02-42B5-428A-93F3-40F8EAED60E7}" srcOrd="0" destOrd="0" presId="urn:microsoft.com/office/officeart/2005/8/layout/process2"/>
    <dgm:cxn modelId="{16CF9DDE-A599-4DE9-A2E5-3C499C143F5E}" srcId="{4D3580B0-63BF-4A72-B7CC-7F640606120B}" destId="{01C06759-CF1B-4B13-B2B5-E5DEA5F10256}" srcOrd="0" destOrd="0" parTransId="{88CAB2B4-76FF-4EAF-BDE7-6AF460AC6515}" sibTransId="{37353955-9042-4543-B24D-2E5E7F186F7E}"/>
    <dgm:cxn modelId="{FC7CD7DE-75FE-4D6F-86C2-996AB247234E}" type="presOf" srcId="{4D3580B0-63BF-4A72-B7CC-7F640606120B}" destId="{2B020042-EF4D-407C-BC54-88ADE2D09883}" srcOrd="0" destOrd="0" presId="urn:microsoft.com/office/officeart/2005/8/layout/process2"/>
    <dgm:cxn modelId="{584D98E1-0D1E-468C-9A4D-005D8F9CE923}" type="presParOf" srcId="{2B020042-EF4D-407C-BC54-88ADE2D09883}" destId="{245CDA02-42B5-428A-93F3-40F8EAED60E7}" srcOrd="0" destOrd="0" presId="urn:microsoft.com/office/officeart/2005/8/layout/process2"/>
    <dgm:cxn modelId="{07836562-BC05-4A68-9993-08C64DF58AB0}" type="presParOf" srcId="{2B020042-EF4D-407C-BC54-88ADE2D09883}" destId="{C400CDFF-1F2B-47B5-8A95-88E8671BEB8B}" srcOrd="1" destOrd="0" presId="urn:microsoft.com/office/officeart/2005/8/layout/process2"/>
    <dgm:cxn modelId="{33D66364-3AA0-40B2-9057-2CEBE672E7EE}" type="presParOf" srcId="{C400CDFF-1F2B-47B5-8A95-88E8671BEB8B}" destId="{4DEC02BB-FF4D-4BB0-BA05-17CA5BED09BE}" srcOrd="0" destOrd="0" presId="urn:microsoft.com/office/officeart/2005/8/layout/process2"/>
    <dgm:cxn modelId="{785A8F39-DC8E-4803-96D6-D4FC8DE315B0}" type="presParOf" srcId="{2B020042-EF4D-407C-BC54-88ADE2D09883}" destId="{591D8C8A-B5E2-4344-8D8F-281A6B652EE8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3580B0-63BF-4A72-B7CC-7F640606120B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</dgm:pt>
    <dgm:pt modelId="{01C06759-CF1B-4B13-B2B5-E5DEA5F10256}">
      <dgm:prSet phldrT="[文本]" custT="1"/>
      <dgm:spPr/>
      <dgm:t>
        <a:bodyPr/>
        <a:lstStyle/>
        <a:p>
          <a:r>
            <a:rPr lang="en-US" altLang="zh-CN" sz="1400" dirty="0"/>
            <a:t>Application</a:t>
          </a:r>
          <a:endParaRPr lang="zh-CN" altLang="en-US" sz="1400" dirty="0"/>
        </a:p>
      </dgm:t>
    </dgm:pt>
    <dgm:pt modelId="{88CAB2B4-76FF-4EAF-BDE7-6AF460AC6515}" type="parTrans" cxnId="{16CF9DDE-A599-4DE9-A2E5-3C499C143F5E}">
      <dgm:prSet/>
      <dgm:spPr/>
      <dgm:t>
        <a:bodyPr/>
        <a:lstStyle/>
        <a:p>
          <a:endParaRPr lang="zh-CN" altLang="en-US" sz="1400"/>
        </a:p>
      </dgm:t>
    </dgm:pt>
    <dgm:pt modelId="{37353955-9042-4543-B24D-2E5E7F186F7E}" type="sibTrans" cxnId="{16CF9DDE-A599-4DE9-A2E5-3C499C143F5E}">
      <dgm:prSet custT="1"/>
      <dgm:spPr/>
      <dgm:t>
        <a:bodyPr/>
        <a:lstStyle/>
        <a:p>
          <a:endParaRPr lang="zh-CN" altLang="en-US" sz="1400"/>
        </a:p>
      </dgm:t>
    </dgm:pt>
    <dgm:pt modelId="{EE6B6D35-0C8C-4BF6-B115-665C2B106380}">
      <dgm:prSet phldrT="[文本]" custT="1"/>
      <dgm:spPr/>
      <dgm:t>
        <a:bodyPr/>
        <a:lstStyle/>
        <a:p>
          <a:r>
            <a:rPr lang="en-US" altLang="zh-CN" sz="1400" dirty="0"/>
            <a:t>Algorithm</a:t>
          </a:r>
          <a:endParaRPr lang="zh-CN" altLang="en-US" sz="1400" dirty="0"/>
        </a:p>
      </dgm:t>
    </dgm:pt>
    <dgm:pt modelId="{4DD9FAA7-8266-4744-A284-1C164AC02934}" type="parTrans" cxnId="{B0D43725-7CC8-466E-9C17-F81C58308A2F}">
      <dgm:prSet/>
      <dgm:spPr/>
      <dgm:t>
        <a:bodyPr/>
        <a:lstStyle/>
        <a:p>
          <a:endParaRPr lang="zh-CN" altLang="en-US" sz="1400"/>
        </a:p>
      </dgm:t>
    </dgm:pt>
    <dgm:pt modelId="{A90ABDA4-0234-4708-BE1D-3169012550FF}" type="sibTrans" cxnId="{B0D43725-7CC8-466E-9C17-F81C58308A2F}">
      <dgm:prSet custT="1"/>
      <dgm:spPr/>
      <dgm:t>
        <a:bodyPr/>
        <a:lstStyle/>
        <a:p>
          <a:endParaRPr lang="zh-CN" altLang="en-US" sz="1400"/>
        </a:p>
      </dgm:t>
    </dgm:pt>
    <dgm:pt modelId="{C3CAD90E-992B-425B-A2AC-555B5E0C5C74}">
      <dgm:prSet phldrT="[文本]" custT="1"/>
      <dgm:spPr/>
      <dgm:t>
        <a:bodyPr/>
        <a:lstStyle/>
        <a:p>
          <a:r>
            <a:rPr lang="en-US" altLang="zh-CN" sz="1400" dirty="0"/>
            <a:t>Programming Language</a:t>
          </a:r>
          <a:endParaRPr lang="zh-CN" altLang="en-US" sz="1400" dirty="0"/>
        </a:p>
      </dgm:t>
    </dgm:pt>
    <dgm:pt modelId="{2E23DBC2-C59B-4271-9797-58985E6BF5C0}" type="parTrans" cxnId="{5FD988A9-27D6-48ED-BA18-9FC9930AEA7E}">
      <dgm:prSet/>
      <dgm:spPr/>
      <dgm:t>
        <a:bodyPr/>
        <a:lstStyle/>
        <a:p>
          <a:endParaRPr lang="zh-CN" altLang="en-US" sz="1400"/>
        </a:p>
      </dgm:t>
    </dgm:pt>
    <dgm:pt modelId="{EF772245-0253-4C32-A430-140BEA8459FB}" type="sibTrans" cxnId="{5FD988A9-27D6-48ED-BA18-9FC9930AEA7E}">
      <dgm:prSet custT="1"/>
      <dgm:spPr/>
      <dgm:t>
        <a:bodyPr/>
        <a:lstStyle/>
        <a:p>
          <a:endParaRPr lang="zh-CN" altLang="en-US" sz="1400"/>
        </a:p>
      </dgm:t>
    </dgm:pt>
    <dgm:pt modelId="{413AF2AA-B62E-461A-8057-5696F06837B3}">
      <dgm:prSet custT="1"/>
      <dgm:spPr/>
      <dgm:t>
        <a:bodyPr/>
        <a:lstStyle/>
        <a:p>
          <a:r>
            <a:rPr lang="en-US" altLang="zh-CN" sz="1400" dirty="0"/>
            <a:t>Gates/Register-Transfer Level(RTL)</a:t>
          </a:r>
          <a:endParaRPr lang="zh-CN" altLang="en-US" sz="1400" dirty="0"/>
        </a:p>
      </dgm:t>
    </dgm:pt>
    <dgm:pt modelId="{8B279A18-615B-41E6-8F8C-A55684997E7B}" type="parTrans" cxnId="{1223CA4F-1F64-4EB7-AF95-CBE25356EB56}">
      <dgm:prSet/>
      <dgm:spPr/>
      <dgm:t>
        <a:bodyPr/>
        <a:lstStyle/>
        <a:p>
          <a:endParaRPr lang="zh-CN" altLang="en-US" sz="1400"/>
        </a:p>
      </dgm:t>
    </dgm:pt>
    <dgm:pt modelId="{995FB032-3606-4DAB-BABC-3BABA8977EC1}" type="sibTrans" cxnId="{1223CA4F-1F64-4EB7-AF95-CBE25356EB56}">
      <dgm:prSet custT="1"/>
      <dgm:spPr/>
      <dgm:t>
        <a:bodyPr/>
        <a:lstStyle/>
        <a:p>
          <a:endParaRPr lang="zh-CN" altLang="en-US" sz="1400"/>
        </a:p>
      </dgm:t>
    </dgm:pt>
    <dgm:pt modelId="{E462DDAB-0587-416E-A3EB-F0F39389A545}">
      <dgm:prSet custT="1"/>
      <dgm:spPr/>
      <dgm:t>
        <a:bodyPr/>
        <a:lstStyle/>
        <a:p>
          <a:r>
            <a:rPr lang="en-US" altLang="zh-CN" sz="1400" dirty="0"/>
            <a:t>Circuits</a:t>
          </a:r>
          <a:endParaRPr lang="zh-CN" altLang="en-US" sz="1400" dirty="0"/>
        </a:p>
      </dgm:t>
    </dgm:pt>
    <dgm:pt modelId="{E441D874-9B40-4965-863B-D29DE9BD6A27}" type="parTrans" cxnId="{FBF847C5-98F9-4D96-BD2B-935F32FCE77C}">
      <dgm:prSet/>
      <dgm:spPr/>
      <dgm:t>
        <a:bodyPr/>
        <a:lstStyle/>
        <a:p>
          <a:endParaRPr lang="zh-CN" altLang="en-US" sz="1400"/>
        </a:p>
      </dgm:t>
    </dgm:pt>
    <dgm:pt modelId="{A52123B0-C200-46F0-90E4-B8D9C96DA8A1}" type="sibTrans" cxnId="{FBF847C5-98F9-4D96-BD2B-935F32FCE77C}">
      <dgm:prSet custT="1"/>
      <dgm:spPr/>
      <dgm:t>
        <a:bodyPr/>
        <a:lstStyle/>
        <a:p>
          <a:endParaRPr lang="zh-CN" altLang="en-US" sz="1400"/>
        </a:p>
      </dgm:t>
    </dgm:pt>
    <dgm:pt modelId="{2486E9C9-7F07-48B1-8FF6-881C2B4AD219}">
      <dgm:prSet custT="1"/>
      <dgm:spPr/>
      <dgm:t>
        <a:bodyPr/>
        <a:lstStyle/>
        <a:p>
          <a:r>
            <a:rPr lang="en-US" altLang="zh-CN" sz="1400" dirty="0"/>
            <a:t>Devices</a:t>
          </a:r>
          <a:endParaRPr lang="zh-CN" altLang="en-US" sz="1400" dirty="0"/>
        </a:p>
      </dgm:t>
    </dgm:pt>
    <dgm:pt modelId="{7C88A46C-6819-4BCA-9745-11D365266ECB}" type="parTrans" cxnId="{9DEF16C7-1EDB-421A-95CD-F24A19A10A32}">
      <dgm:prSet/>
      <dgm:spPr/>
      <dgm:t>
        <a:bodyPr/>
        <a:lstStyle/>
        <a:p>
          <a:endParaRPr lang="zh-CN" altLang="en-US" sz="1400"/>
        </a:p>
      </dgm:t>
    </dgm:pt>
    <dgm:pt modelId="{9EC5341A-AFC8-4F0F-A005-6C68EB2BDF82}" type="sibTrans" cxnId="{9DEF16C7-1EDB-421A-95CD-F24A19A10A32}">
      <dgm:prSet custT="1"/>
      <dgm:spPr/>
      <dgm:t>
        <a:bodyPr/>
        <a:lstStyle/>
        <a:p>
          <a:endParaRPr lang="zh-CN" altLang="en-US" sz="1400"/>
        </a:p>
      </dgm:t>
    </dgm:pt>
    <dgm:pt modelId="{6B9F88DE-F181-4E66-B6CB-CDC6DCBC5275}">
      <dgm:prSet custT="1"/>
      <dgm:spPr/>
      <dgm:t>
        <a:bodyPr/>
        <a:lstStyle/>
        <a:p>
          <a:r>
            <a:rPr lang="en-US" altLang="zh-CN" sz="1400" dirty="0"/>
            <a:t>Physics</a:t>
          </a:r>
          <a:endParaRPr lang="zh-CN" altLang="en-US" sz="1400" dirty="0"/>
        </a:p>
      </dgm:t>
    </dgm:pt>
    <dgm:pt modelId="{D56A461D-8A61-4DEB-8DA3-D715DE268830}" type="parTrans" cxnId="{C4E1E365-B495-4030-8F08-3F2A93200218}">
      <dgm:prSet/>
      <dgm:spPr/>
      <dgm:t>
        <a:bodyPr/>
        <a:lstStyle/>
        <a:p>
          <a:endParaRPr lang="zh-CN" altLang="en-US" sz="1400"/>
        </a:p>
      </dgm:t>
    </dgm:pt>
    <dgm:pt modelId="{A1594CEC-C5FE-4E48-92DD-E6C37DFCE2D2}" type="sibTrans" cxnId="{C4E1E365-B495-4030-8F08-3F2A93200218}">
      <dgm:prSet/>
      <dgm:spPr/>
      <dgm:t>
        <a:bodyPr/>
        <a:lstStyle/>
        <a:p>
          <a:endParaRPr lang="zh-CN" altLang="en-US" sz="1400"/>
        </a:p>
      </dgm:t>
    </dgm:pt>
    <dgm:pt modelId="{76A138E6-1445-4F3F-B2A5-C4D5DA2114F4}">
      <dgm:prSet custT="1"/>
      <dgm:spPr/>
      <dgm:t>
        <a:bodyPr/>
        <a:lstStyle/>
        <a:p>
          <a:r>
            <a:rPr lang="en-US" altLang="zh-CN" sz="1400" dirty="0"/>
            <a:t>OS/Virtual Machine</a:t>
          </a:r>
          <a:endParaRPr lang="zh-CN" altLang="en-US" sz="1400" dirty="0"/>
        </a:p>
      </dgm:t>
    </dgm:pt>
    <dgm:pt modelId="{90DD2493-3DC2-4AD1-B0DF-C7E66F4DF066}" type="parTrans" cxnId="{54B84AEB-6AA9-4804-8653-BA378F3B34E2}">
      <dgm:prSet/>
      <dgm:spPr/>
      <dgm:t>
        <a:bodyPr/>
        <a:lstStyle/>
        <a:p>
          <a:endParaRPr lang="zh-CN" altLang="en-US" sz="1400"/>
        </a:p>
      </dgm:t>
    </dgm:pt>
    <dgm:pt modelId="{B5438DDB-4FB8-45CC-9061-0822BF21F8FC}" type="sibTrans" cxnId="{54B84AEB-6AA9-4804-8653-BA378F3B34E2}">
      <dgm:prSet custT="1"/>
      <dgm:spPr/>
      <dgm:t>
        <a:bodyPr/>
        <a:lstStyle/>
        <a:p>
          <a:endParaRPr lang="zh-CN" altLang="en-US" sz="1400"/>
        </a:p>
      </dgm:t>
    </dgm:pt>
    <dgm:pt modelId="{261C9F0F-104F-41DB-A315-04118F646619}">
      <dgm:prSet custT="1"/>
      <dgm:spPr/>
      <dgm:t>
        <a:bodyPr/>
        <a:lstStyle/>
        <a:p>
          <a:r>
            <a:rPr lang="en-US" altLang="zh-CN" sz="1400" dirty="0"/>
            <a:t>Instruction Set Architecture(ISA)</a:t>
          </a:r>
          <a:endParaRPr lang="zh-CN" altLang="en-US" sz="1400" dirty="0"/>
        </a:p>
      </dgm:t>
    </dgm:pt>
    <dgm:pt modelId="{B4358913-1890-4513-A583-AFE69C49F6F9}" type="parTrans" cxnId="{1835C74F-6BFB-4FEF-9A7F-471D4910C1AB}">
      <dgm:prSet/>
      <dgm:spPr/>
      <dgm:t>
        <a:bodyPr/>
        <a:lstStyle/>
        <a:p>
          <a:endParaRPr lang="zh-CN" altLang="en-US" sz="1400"/>
        </a:p>
      </dgm:t>
    </dgm:pt>
    <dgm:pt modelId="{292EF5D9-BE0A-4761-BE23-884E95C8542A}" type="sibTrans" cxnId="{1835C74F-6BFB-4FEF-9A7F-471D4910C1AB}">
      <dgm:prSet custT="1"/>
      <dgm:spPr/>
      <dgm:t>
        <a:bodyPr/>
        <a:lstStyle/>
        <a:p>
          <a:endParaRPr lang="zh-CN" altLang="en-US" sz="1400"/>
        </a:p>
      </dgm:t>
    </dgm:pt>
    <dgm:pt modelId="{7BC0FBF6-40FB-462C-BCA5-EFD4B9EE4895}">
      <dgm:prSet custT="1"/>
      <dgm:spPr/>
      <dgm:t>
        <a:bodyPr/>
        <a:lstStyle/>
        <a:p>
          <a:r>
            <a:rPr lang="en-US" altLang="zh-CN" sz="1400" dirty="0"/>
            <a:t>Organization</a:t>
          </a:r>
          <a:endParaRPr lang="zh-CN" altLang="en-US" sz="1400" dirty="0"/>
        </a:p>
      </dgm:t>
    </dgm:pt>
    <dgm:pt modelId="{74F67F79-E611-49F3-842A-FB0D84A63FFA}" type="parTrans" cxnId="{DE008927-72EB-48E0-AF82-165F1EBBC5ED}">
      <dgm:prSet/>
      <dgm:spPr/>
      <dgm:t>
        <a:bodyPr/>
        <a:lstStyle/>
        <a:p>
          <a:endParaRPr lang="zh-CN" altLang="en-US" sz="1400"/>
        </a:p>
      </dgm:t>
    </dgm:pt>
    <dgm:pt modelId="{ABBC2367-4602-404F-B441-158726ED6D16}" type="sibTrans" cxnId="{DE008927-72EB-48E0-AF82-165F1EBBC5ED}">
      <dgm:prSet custT="1"/>
      <dgm:spPr/>
      <dgm:t>
        <a:bodyPr/>
        <a:lstStyle/>
        <a:p>
          <a:endParaRPr lang="zh-CN" altLang="en-US" sz="1400"/>
        </a:p>
      </dgm:t>
    </dgm:pt>
    <dgm:pt modelId="{B1168B33-0CB4-4305-AEDE-782A5665E98E}">
      <dgm:prSet custT="1"/>
      <dgm:spPr/>
      <dgm:t>
        <a:bodyPr/>
        <a:lstStyle/>
        <a:p>
          <a:r>
            <a:rPr lang="en-US" altLang="zh-CN" sz="1400" dirty="0"/>
            <a:t>Microarchitecture</a:t>
          </a:r>
          <a:endParaRPr lang="zh-CN" altLang="en-US" sz="1400" dirty="0"/>
        </a:p>
      </dgm:t>
    </dgm:pt>
    <dgm:pt modelId="{DEDD2551-11B3-4490-8C08-C95151468636}" type="parTrans" cxnId="{45A7367A-0E76-4E24-8CF1-F36E2B3595DB}">
      <dgm:prSet/>
      <dgm:spPr/>
      <dgm:t>
        <a:bodyPr/>
        <a:lstStyle/>
        <a:p>
          <a:endParaRPr lang="zh-CN" altLang="en-US" sz="1400"/>
        </a:p>
      </dgm:t>
    </dgm:pt>
    <dgm:pt modelId="{011A8161-B47C-439B-9C1F-DFAB8F80242A}" type="sibTrans" cxnId="{45A7367A-0E76-4E24-8CF1-F36E2B3595DB}">
      <dgm:prSet custT="1"/>
      <dgm:spPr/>
      <dgm:t>
        <a:bodyPr/>
        <a:lstStyle/>
        <a:p>
          <a:endParaRPr lang="zh-CN" altLang="en-US" sz="1400"/>
        </a:p>
      </dgm:t>
    </dgm:pt>
    <dgm:pt modelId="{2B020042-EF4D-407C-BC54-88ADE2D09883}" type="pres">
      <dgm:prSet presAssocID="{4D3580B0-63BF-4A72-B7CC-7F640606120B}" presName="linearFlow" presStyleCnt="0">
        <dgm:presLayoutVars>
          <dgm:resizeHandles val="exact"/>
        </dgm:presLayoutVars>
      </dgm:prSet>
      <dgm:spPr/>
    </dgm:pt>
    <dgm:pt modelId="{245CDA02-42B5-428A-93F3-40F8EAED60E7}" type="pres">
      <dgm:prSet presAssocID="{01C06759-CF1B-4B13-B2B5-E5DEA5F10256}" presName="node" presStyleLbl="node1" presStyleIdx="0" presStyleCnt="11" custScaleX="207721">
        <dgm:presLayoutVars>
          <dgm:bulletEnabled val="1"/>
        </dgm:presLayoutVars>
      </dgm:prSet>
      <dgm:spPr/>
    </dgm:pt>
    <dgm:pt modelId="{C400CDFF-1F2B-47B5-8A95-88E8671BEB8B}" type="pres">
      <dgm:prSet presAssocID="{37353955-9042-4543-B24D-2E5E7F186F7E}" presName="sibTrans" presStyleLbl="sibTrans2D1" presStyleIdx="0" presStyleCnt="10"/>
      <dgm:spPr/>
    </dgm:pt>
    <dgm:pt modelId="{4DEC02BB-FF4D-4BB0-BA05-17CA5BED09BE}" type="pres">
      <dgm:prSet presAssocID="{37353955-9042-4543-B24D-2E5E7F186F7E}" presName="connectorText" presStyleLbl="sibTrans2D1" presStyleIdx="0" presStyleCnt="10"/>
      <dgm:spPr/>
    </dgm:pt>
    <dgm:pt modelId="{4A500199-7ED7-4FC8-BDC6-35DF5FC44FF0}" type="pres">
      <dgm:prSet presAssocID="{EE6B6D35-0C8C-4BF6-B115-665C2B106380}" presName="node" presStyleLbl="node1" presStyleIdx="1" presStyleCnt="11" custScaleX="207721">
        <dgm:presLayoutVars>
          <dgm:bulletEnabled val="1"/>
        </dgm:presLayoutVars>
      </dgm:prSet>
      <dgm:spPr/>
    </dgm:pt>
    <dgm:pt modelId="{74F34020-FB40-418C-9688-AF29A5C71984}" type="pres">
      <dgm:prSet presAssocID="{A90ABDA4-0234-4708-BE1D-3169012550FF}" presName="sibTrans" presStyleLbl="sibTrans2D1" presStyleIdx="1" presStyleCnt="10"/>
      <dgm:spPr/>
    </dgm:pt>
    <dgm:pt modelId="{FAFCFFE8-0F56-4457-AADA-78C7DBC21DAD}" type="pres">
      <dgm:prSet presAssocID="{A90ABDA4-0234-4708-BE1D-3169012550FF}" presName="connectorText" presStyleLbl="sibTrans2D1" presStyleIdx="1" presStyleCnt="10"/>
      <dgm:spPr/>
    </dgm:pt>
    <dgm:pt modelId="{43CEE210-2C59-4AA2-8E67-5A090821BA10}" type="pres">
      <dgm:prSet presAssocID="{C3CAD90E-992B-425B-A2AC-555B5E0C5C74}" presName="node" presStyleLbl="node1" presStyleIdx="2" presStyleCnt="11" custScaleX="207721">
        <dgm:presLayoutVars>
          <dgm:bulletEnabled val="1"/>
        </dgm:presLayoutVars>
      </dgm:prSet>
      <dgm:spPr/>
    </dgm:pt>
    <dgm:pt modelId="{59C34501-8D16-4DBC-AFB3-E0988A8FD679}" type="pres">
      <dgm:prSet presAssocID="{EF772245-0253-4C32-A430-140BEA8459FB}" presName="sibTrans" presStyleLbl="sibTrans2D1" presStyleIdx="2" presStyleCnt="10"/>
      <dgm:spPr/>
    </dgm:pt>
    <dgm:pt modelId="{718DB19A-D4C3-47A2-B252-731C42EF0AB5}" type="pres">
      <dgm:prSet presAssocID="{EF772245-0253-4C32-A430-140BEA8459FB}" presName="connectorText" presStyleLbl="sibTrans2D1" presStyleIdx="2" presStyleCnt="10"/>
      <dgm:spPr/>
    </dgm:pt>
    <dgm:pt modelId="{1E6DF283-9CDC-4197-943B-31A07101EA89}" type="pres">
      <dgm:prSet presAssocID="{76A138E6-1445-4F3F-B2A5-C4D5DA2114F4}" presName="node" presStyleLbl="node1" presStyleIdx="3" presStyleCnt="11" custScaleX="207721">
        <dgm:presLayoutVars>
          <dgm:bulletEnabled val="1"/>
        </dgm:presLayoutVars>
      </dgm:prSet>
      <dgm:spPr/>
    </dgm:pt>
    <dgm:pt modelId="{460D95E0-1C9A-4656-ABB5-113A87FF602C}" type="pres">
      <dgm:prSet presAssocID="{B5438DDB-4FB8-45CC-9061-0822BF21F8FC}" presName="sibTrans" presStyleLbl="sibTrans2D1" presStyleIdx="3" presStyleCnt="10"/>
      <dgm:spPr/>
    </dgm:pt>
    <dgm:pt modelId="{6913C10B-2EEE-49C9-9070-6A68A4BA8051}" type="pres">
      <dgm:prSet presAssocID="{B5438DDB-4FB8-45CC-9061-0822BF21F8FC}" presName="connectorText" presStyleLbl="sibTrans2D1" presStyleIdx="3" presStyleCnt="10"/>
      <dgm:spPr/>
    </dgm:pt>
    <dgm:pt modelId="{355448CF-3881-49B0-8284-DD5A6111C673}" type="pres">
      <dgm:prSet presAssocID="{261C9F0F-104F-41DB-A315-04118F646619}" presName="node" presStyleLbl="node1" presStyleIdx="4" presStyleCnt="11" custScaleX="270146">
        <dgm:presLayoutVars>
          <dgm:bulletEnabled val="1"/>
        </dgm:presLayoutVars>
      </dgm:prSet>
      <dgm:spPr/>
    </dgm:pt>
    <dgm:pt modelId="{7386AC76-BD74-436B-B054-E7ABDF40581C}" type="pres">
      <dgm:prSet presAssocID="{292EF5D9-BE0A-4761-BE23-884E95C8542A}" presName="sibTrans" presStyleLbl="sibTrans2D1" presStyleIdx="4" presStyleCnt="10"/>
      <dgm:spPr/>
    </dgm:pt>
    <dgm:pt modelId="{38D536F2-FBD1-4B1B-AD69-6B47447A5CE2}" type="pres">
      <dgm:prSet presAssocID="{292EF5D9-BE0A-4761-BE23-884E95C8542A}" presName="connectorText" presStyleLbl="sibTrans2D1" presStyleIdx="4" presStyleCnt="10"/>
      <dgm:spPr/>
    </dgm:pt>
    <dgm:pt modelId="{1BFD7348-70F5-4668-B165-ABBD2C819D94}" type="pres">
      <dgm:prSet presAssocID="{B1168B33-0CB4-4305-AEDE-782A5665E98E}" presName="node" presStyleLbl="node1" presStyleIdx="5" presStyleCnt="11" custScaleX="209709">
        <dgm:presLayoutVars>
          <dgm:bulletEnabled val="1"/>
        </dgm:presLayoutVars>
      </dgm:prSet>
      <dgm:spPr/>
    </dgm:pt>
    <dgm:pt modelId="{138B307B-01E9-48AA-B137-3F2AA94B6C7D}" type="pres">
      <dgm:prSet presAssocID="{011A8161-B47C-439B-9C1F-DFAB8F80242A}" presName="sibTrans" presStyleLbl="sibTrans2D1" presStyleIdx="5" presStyleCnt="10"/>
      <dgm:spPr/>
    </dgm:pt>
    <dgm:pt modelId="{39425D5E-7314-4634-8B26-7A38B9791161}" type="pres">
      <dgm:prSet presAssocID="{011A8161-B47C-439B-9C1F-DFAB8F80242A}" presName="connectorText" presStyleLbl="sibTrans2D1" presStyleIdx="5" presStyleCnt="10"/>
      <dgm:spPr/>
    </dgm:pt>
    <dgm:pt modelId="{161C5623-D8C6-40AE-A14A-CCD9A470BBBE}" type="pres">
      <dgm:prSet presAssocID="{7BC0FBF6-40FB-462C-BCA5-EFD4B9EE4895}" presName="node" presStyleLbl="node1" presStyleIdx="6" presStyleCnt="11" custScaleX="207721">
        <dgm:presLayoutVars>
          <dgm:bulletEnabled val="1"/>
        </dgm:presLayoutVars>
      </dgm:prSet>
      <dgm:spPr/>
    </dgm:pt>
    <dgm:pt modelId="{229BCAFA-E723-4F2E-872A-FDDCD941BD73}" type="pres">
      <dgm:prSet presAssocID="{ABBC2367-4602-404F-B441-158726ED6D16}" presName="sibTrans" presStyleLbl="sibTrans2D1" presStyleIdx="6" presStyleCnt="10"/>
      <dgm:spPr/>
    </dgm:pt>
    <dgm:pt modelId="{13B33B88-DD64-4036-A2CB-F4E606485006}" type="pres">
      <dgm:prSet presAssocID="{ABBC2367-4602-404F-B441-158726ED6D16}" presName="connectorText" presStyleLbl="sibTrans2D1" presStyleIdx="6" presStyleCnt="10"/>
      <dgm:spPr/>
    </dgm:pt>
    <dgm:pt modelId="{99F72A3D-10D4-438F-A3D9-8ACFAE6B5AE7}" type="pres">
      <dgm:prSet presAssocID="{413AF2AA-B62E-461A-8057-5696F06837B3}" presName="node" presStyleLbl="node1" presStyleIdx="7" presStyleCnt="11" custScaleX="263900" custScaleY="89857">
        <dgm:presLayoutVars>
          <dgm:bulletEnabled val="1"/>
        </dgm:presLayoutVars>
      </dgm:prSet>
      <dgm:spPr/>
    </dgm:pt>
    <dgm:pt modelId="{A09AC477-0FEC-4F37-A804-9A0E0F5164D4}" type="pres">
      <dgm:prSet presAssocID="{995FB032-3606-4DAB-BABC-3BABA8977EC1}" presName="sibTrans" presStyleLbl="sibTrans2D1" presStyleIdx="7" presStyleCnt="10"/>
      <dgm:spPr/>
    </dgm:pt>
    <dgm:pt modelId="{60FD666B-A76B-4ED9-B2F5-10ED0B588935}" type="pres">
      <dgm:prSet presAssocID="{995FB032-3606-4DAB-BABC-3BABA8977EC1}" presName="connectorText" presStyleLbl="sibTrans2D1" presStyleIdx="7" presStyleCnt="10"/>
      <dgm:spPr/>
    </dgm:pt>
    <dgm:pt modelId="{95D28D64-0CE3-404A-B23C-ABB7895F8F59}" type="pres">
      <dgm:prSet presAssocID="{E462DDAB-0587-416E-A3EB-F0F39389A545}" presName="node" presStyleLbl="node1" presStyleIdx="8" presStyleCnt="11" custScaleX="207721">
        <dgm:presLayoutVars>
          <dgm:bulletEnabled val="1"/>
        </dgm:presLayoutVars>
      </dgm:prSet>
      <dgm:spPr/>
    </dgm:pt>
    <dgm:pt modelId="{C8B5ED8C-7A67-4687-92BE-9B35720AC309}" type="pres">
      <dgm:prSet presAssocID="{A52123B0-C200-46F0-90E4-B8D9C96DA8A1}" presName="sibTrans" presStyleLbl="sibTrans2D1" presStyleIdx="8" presStyleCnt="10"/>
      <dgm:spPr/>
    </dgm:pt>
    <dgm:pt modelId="{2BAAE9C7-6C9E-4844-94D5-F404D174517C}" type="pres">
      <dgm:prSet presAssocID="{A52123B0-C200-46F0-90E4-B8D9C96DA8A1}" presName="connectorText" presStyleLbl="sibTrans2D1" presStyleIdx="8" presStyleCnt="10"/>
      <dgm:spPr/>
    </dgm:pt>
    <dgm:pt modelId="{7BAD6533-4753-41EA-B36C-58F0E329EB53}" type="pres">
      <dgm:prSet presAssocID="{2486E9C9-7F07-48B1-8FF6-881C2B4AD219}" presName="node" presStyleLbl="node1" presStyleIdx="9" presStyleCnt="11" custScaleX="207721">
        <dgm:presLayoutVars>
          <dgm:bulletEnabled val="1"/>
        </dgm:presLayoutVars>
      </dgm:prSet>
      <dgm:spPr/>
    </dgm:pt>
    <dgm:pt modelId="{497BDE92-9969-46C1-A04A-955496E99945}" type="pres">
      <dgm:prSet presAssocID="{9EC5341A-AFC8-4F0F-A005-6C68EB2BDF82}" presName="sibTrans" presStyleLbl="sibTrans2D1" presStyleIdx="9" presStyleCnt="10"/>
      <dgm:spPr/>
    </dgm:pt>
    <dgm:pt modelId="{F4665DB1-1C41-424A-88E7-2A468D73C7E4}" type="pres">
      <dgm:prSet presAssocID="{9EC5341A-AFC8-4F0F-A005-6C68EB2BDF82}" presName="connectorText" presStyleLbl="sibTrans2D1" presStyleIdx="9" presStyleCnt="10"/>
      <dgm:spPr/>
    </dgm:pt>
    <dgm:pt modelId="{591D8C8A-B5E2-4344-8D8F-281A6B652EE8}" type="pres">
      <dgm:prSet presAssocID="{6B9F88DE-F181-4E66-B6CB-CDC6DCBC5275}" presName="node" presStyleLbl="node1" presStyleIdx="10" presStyleCnt="11" custScaleX="207721">
        <dgm:presLayoutVars>
          <dgm:bulletEnabled val="1"/>
        </dgm:presLayoutVars>
      </dgm:prSet>
      <dgm:spPr/>
    </dgm:pt>
  </dgm:ptLst>
  <dgm:cxnLst>
    <dgm:cxn modelId="{4B78A004-EC57-48C7-A9FF-4024B35EE9AF}" type="presOf" srcId="{A52123B0-C200-46F0-90E4-B8D9C96DA8A1}" destId="{2BAAE9C7-6C9E-4844-94D5-F404D174517C}" srcOrd="1" destOrd="0" presId="urn:microsoft.com/office/officeart/2005/8/layout/process2"/>
    <dgm:cxn modelId="{840C0606-6DF5-45D3-BB4A-60A6CDCA66EF}" type="presOf" srcId="{2486E9C9-7F07-48B1-8FF6-881C2B4AD219}" destId="{7BAD6533-4753-41EA-B36C-58F0E329EB53}" srcOrd="0" destOrd="0" presId="urn:microsoft.com/office/officeart/2005/8/layout/process2"/>
    <dgm:cxn modelId="{4D256D07-9908-4D93-A8BF-3F041FF44371}" type="presOf" srcId="{A90ABDA4-0234-4708-BE1D-3169012550FF}" destId="{74F34020-FB40-418C-9688-AF29A5C71984}" srcOrd="0" destOrd="0" presId="urn:microsoft.com/office/officeart/2005/8/layout/process2"/>
    <dgm:cxn modelId="{36FAF508-A44A-4808-9217-460A71C4A7F3}" type="presOf" srcId="{011A8161-B47C-439B-9C1F-DFAB8F80242A}" destId="{138B307B-01E9-48AA-B137-3F2AA94B6C7D}" srcOrd="0" destOrd="0" presId="urn:microsoft.com/office/officeart/2005/8/layout/process2"/>
    <dgm:cxn modelId="{9A8A0213-81A6-4CDF-87AC-30B8C9798275}" type="presOf" srcId="{292EF5D9-BE0A-4761-BE23-884E95C8542A}" destId="{7386AC76-BD74-436B-B054-E7ABDF40581C}" srcOrd="0" destOrd="0" presId="urn:microsoft.com/office/officeart/2005/8/layout/process2"/>
    <dgm:cxn modelId="{3A98C413-E667-4CAF-93E4-2280CCDD621B}" type="presOf" srcId="{995FB032-3606-4DAB-BABC-3BABA8977EC1}" destId="{A09AC477-0FEC-4F37-A804-9A0E0F5164D4}" srcOrd="0" destOrd="0" presId="urn:microsoft.com/office/officeart/2005/8/layout/process2"/>
    <dgm:cxn modelId="{B9C80B24-C189-4996-8439-A437B73C8A78}" type="presOf" srcId="{37353955-9042-4543-B24D-2E5E7F186F7E}" destId="{C400CDFF-1F2B-47B5-8A95-88E8671BEB8B}" srcOrd="0" destOrd="0" presId="urn:microsoft.com/office/officeart/2005/8/layout/process2"/>
    <dgm:cxn modelId="{B0D43725-7CC8-466E-9C17-F81C58308A2F}" srcId="{4D3580B0-63BF-4A72-B7CC-7F640606120B}" destId="{EE6B6D35-0C8C-4BF6-B115-665C2B106380}" srcOrd="1" destOrd="0" parTransId="{4DD9FAA7-8266-4744-A284-1C164AC02934}" sibTransId="{A90ABDA4-0234-4708-BE1D-3169012550FF}"/>
    <dgm:cxn modelId="{DE008927-72EB-48E0-AF82-165F1EBBC5ED}" srcId="{4D3580B0-63BF-4A72-B7CC-7F640606120B}" destId="{7BC0FBF6-40FB-462C-BCA5-EFD4B9EE4895}" srcOrd="6" destOrd="0" parTransId="{74F67F79-E611-49F3-842A-FB0D84A63FFA}" sibTransId="{ABBC2367-4602-404F-B441-158726ED6D16}"/>
    <dgm:cxn modelId="{8719B038-B019-44AC-8E08-037A1E47A279}" type="presOf" srcId="{9EC5341A-AFC8-4F0F-A005-6C68EB2BDF82}" destId="{497BDE92-9969-46C1-A04A-955496E99945}" srcOrd="0" destOrd="0" presId="urn:microsoft.com/office/officeart/2005/8/layout/process2"/>
    <dgm:cxn modelId="{9E86713A-F76F-4A8D-BA5B-7054C4FA502C}" type="presOf" srcId="{413AF2AA-B62E-461A-8057-5696F06837B3}" destId="{99F72A3D-10D4-438F-A3D9-8ACFAE6B5AE7}" srcOrd="0" destOrd="0" presId="urn:microsoft.com/office/officeart/2005/8/layout/process2"/>
    <dgm:cxn modelId="{C747AA3F-22C9-4519-A81B-6D1ABEC03322}" type="presOf" srcId="{261C9F0F-104F-41DB-A315-04118F646619}" destId="{355448CF-3881-49B0-8284-DD5A6111C673}" srcOrd="0" destOrd="0" presId="urn:microsoft.com/office/officeart/2005/8/layout/process2"/>
    <dgm:cxn modelId="{8669A25D-E6BA-4CD3-9DBB-036669D50552}" type="presOf" srcId="{E462DDAB-0587-416E-A3EB-F0F39389A545}" destId="{95D28D64-0CE3-404A-B23C-ABB7895F8F59}" srcOrd="0" destOrd="0" presId="urn:microsoft.com/office/officeart/2005/8/layout/process2"/>
    <dgm:cxn modelId="{F237F863-6665-43EF-A83C-CF5B0F1C34BF}" type="presOf" srcId="{7BC0FBF6-40FB-462C-BCA5-EFD4B9EE4895}" destId="{161C5623-D8C6-40AE-A14A-CCD9A470BBBE}" srcOrd="0" destOrd="0" presId="urn:microsoft.com/office/officeart/2005/8/layout/process2"/>
    <dgm:cxn modelId="{C4E1E365-B495-4030-8F08-3F2A93200218}" srcId="{4D3580B0-63BF-4A72-B7CC-7F640606120B}" destId="{6B9F88DE-F181-4E66-B6CB-CDC6DCBC5275}" srcOrd="10" destOrd="0" parTransId="{D56A461D-8A61-4DEB-8DA3-D715DE268830}" sibTransId="{A1594CEC-C5FE-4E48-92DD-E6C37DFCE2D2}"/>
    <dgm:cxn modelId="{71238F6C-295C-46F0-B941-026EE92F0313}" type="presOf" srcId="{6B9F88DE-F181-4E66-B6CB-CDC6DCBC5275}" destId="{591D8C8A-B5E2-4344-8D8F-281A6B652EE8}" srcOrd="0" destOrd="0" presId="urn:microsoft.com/office/officeart/2005/8/layout/process2"/>
    <dgm:cxn modelId="{3794304F-2852-4246-9D6B-2D2198654DD3}" type="presOf" srcId="{B5438DDB-4FB8-45CC-9061-0822BF21F8FC}" destId="{460D95E0-1C9A-4656-ABB5-113A87FF602C}" srcOrd="0" destOrd="0" presId="urn:microsoft.com/office/officeart/2005/8/layout/process2"/>
    <dgm:cxn modelId="{1835C74F-6BFB-4FEF-9A7F-471D4910C1AB}" srcId="{4D3580B0-63BF-4A72-B7CC-7F640606120B}" destId="{261C9F0F-104F-41DB-A315-04118F646619}" srcOrd="4" destOrd="0" parTransId="{B4358913-1890-4513-A583-AFE69C49F6F9}" sibTransId="{292EF5D9-BE0A-4761-BE23-884E95C8542A}"/>
    <dgm:cxn modelId="{1223CA4F-1F64-4EB7-AF95-CBE25356EB56}" srcId="{4D3580B0-63BF-4A72-B7CC-7F640606120B}" destId="{413AF2AA-B62E-461A-8057-5696F06837B3}" srcOrd="7" destOrd="0" parTransId="{8B279A18-615B-41E6-8F8C-A55684997E7B}" sibTransId="{995FB032-3606-4DAB-BABC-3BABA8977EC1}"/>
    <dgm:cxn modelId="{783F0D55-E6D2-4538-BAE6-D888AE173FF6}" type="presOf" srcId="{76A138E6-1445-4F3F-B2A5-C4D5DA2114F4}" destId="{1E6DF283-9CDC-4197-943B-31A07101EA89}" srcOrd="0" destOrd="0" presId="urn:microsoft.com/office/officeart/2005/8/layout/process2"/>
    <dgm:cxn modelId="{073F7A59-E77D-4202-9EB3-C4BACCEA78F6}" type="presOf" srcId="{995FB032-3606-4DAB-BABC-3BABA8977EC1}" destId="{60FD666B-A76B-4ED9-B2F5-10ED0B588935}" srcOrd="1" destOrd="0" presId="urn:microsoft.com/office/officeart/2005/8/layout/process2"/>
    <dgm:cxn modelId="{45A7367A-0E76-4E24-8CF1-F36E2B3595DB}" srcId="{4D3580B0-63BF-4A72-B7CC-7F640606120B}" destId="{B1168B33-0CB4-4305-AEDE-782A5665E98E}" srcOrd="5" destOrd="0" parTransId="{DEDD2551-11B3-4490-8C08-C95151468636}" sibTransId="{011A8161-B47C-439B-9C1F-DFAB8F80242A}"/>
    <dgm:cxn modelId="{66DF9C8E-CC31-4DEF-A123-6245D80BC4CD}" type="presOf" srcId="{ABBC2367-4602-404F-B441-158726ED6D16}" destId="{13B33B88-DD64-4036-A2CB-F4E606485006}" srcOrd="1" destOrd="0" presId="urn:microsoft.com/office/officeart/2005/8/layout/process2"/>
    <dgm:cxn modelId="{B83FC28F-82DE-49BF-BCA5-F7092004AFD8}" type="presOf" srcId="{A90ABDA4-0234-4708-BE1D-3169012550FF}" destId="{FAFCFFE8-0F56-4457-AADA-78C7DBC21DAD}" srcOrd="1" destOrd="0" presId="urn:microsoft.com/office/officeart/2005/8/layout/process2"/>
    <dgm:cxn modelId="{95E67EA9-F875-459A-9396-A4F6D49926DB}" type="presOf" srcId="{EF772245-0253-4C32-A430-140BEA8459FB}" destId="{718DB19A-D4C3-47A2-B252-731C42EF0AB5}" srcOrd="1" destOrd="0" presId="urn:microsoft.com/office/officeart/2005/8/layout/process2"/>
    <dgm:cxn modelId="{5FD988A9-27D6-48ED-BA18-9FC9930AEA7E}" srcId="{4D3580B0-63BF-4A72-B7CC-7F640606120B}" destId="{C3CAD90E-992B-425B-A2AC-555B5E0C5C74}" srcOrd="2" destOrd="0" parTransId="{2E23DBC2-C59B-4271-9797-58985E6BF5C0}" sibTransId="{EF772245-0253-4C32-A430-140BEA8459FB}"/>
    <dgm:cxn modelId="{E209A3AC-E46F-472C-BF8B-EE5F282CEEA8}" type="presOf" srcId="{EE6B6D35-0C8C-4BF6-B115-665C2B106380}" destId="{4A500199-7ED7-4FC8-BDC6-35DF5FC44FF0}" srcOrd="0" destOrd="0" presId="urn:microsoft.com/office/officeart/2005/8/layout/process2"/>
    <dgm:cxn modelId="{5734BFAF-A5C0-40EF-BD3D-14958B85CFCD}" type="presOf" srcId="{A52123B0-C200-46F0-90E4-B8D9C96DA8A1}" destId="{C8B5ED8C-7A67-4687-92BE-9B35720AC309}" srcOrd="0" destOrd="0" presId="urn:microsoft.com/office/officeart/2005/8/layout/process2"/>
    <dgm:cxn modelId="{D21FF5B3-2E59-4BC3-8607-820682A0E715}" type="presOf" srcId="{37353955-9042-4543-B24D-2E5E7F186F7E}" destId="{4DEC02BB-FF4D-4BB0-BA05-17CA5BED09BE}" srcOrd="1" destOrd="0" presId="urn:microsoft.com/office/officeart/2005/8/layout/process2"/>
    <dgm:cxn modelId="{84D44CBB-F794-4D1E-B93B-59B2CDE1F554}" type="presOf" srcId="{011A8161-B47C-439B-9C1F-DFAB8F80242A}" destId="{39425D5E-7314-4634-8B26-7A38B9791161}" srcOrd="1" destOrd="0" presId="urn:microsoft.com/office/officeart/2005/8/layout/process2"/>
    <dgm:cxn modelId="{90F2FCC3-BEDA-4447-8818-60159065FEF3}" type="presOf" srcId="{EF772245-0253-4C32-A430-140BEA8459FB}" destId="{59C34501-8D16-4DBC-AFB3-E0988A8FD679}" srcOrd="0" destOrd="0" presId="urn:microsoft.com/office/officeart/2005/8/layout/process2"/>
    <dgm:cxn modelId="{FBF847C5-98F9-4D96-BD2B-935F32FCE77C}" srcId="{4D3580B0-63BF-4A72-B7CC-7F640606120B}" destId="{E462DDAB-0587-416E-A3EB-F0F39389A545}" srcOrd="8" destOrd="0" parTransId="{E441D874-9B40-4965-863B-D29DE9BD6A27}" sibTransId="{A52123B0-C200-46F0-90E4-B8D9C96DA8A1}"/>
    <dgm:cxn modelId="{A876C7C5-860B-4B13-804D-E652C91EC5C6}" type="presOf" srcId="{01C06759-CF1B-4B13-B2B5-E5DEA5F10256}" destId="{245CDA02-42B5-428A-93F3-40F8EAED60E7}" srcOrd="0" destOrd="0" presId="urn:microsoft.com/office/officeart/2005/8/layout/process2"/>
    <dgm:cxn modelId="{9DEF16C7-1EDB-421A-95CD-F24A19A10A32}" srcId="{4D3580B0-63BF-4A72-B7CC-7F640606120B}" destId="{2486E9C9-7F07-48B1-8FF6-881C2B4AD219}" srcOrd="9" destOrd="0" parTransId="{7C88A46C-6819-4BCA-9745-11D365266ECB}" sibTransId="{9EC5341A-AFC8-4F0F-A005-6C68EB2BDF82}"/>
    <dgm:cxn modelId="{EA653BCB-41A5-4853-9B92-789A3EEFECC9}" type="presOf" srcId="{B5438DDB-4FB8-45CC-9061-0822BF21F8FC}" destId="{6913C10B-2EEE-49C9-9070-6A68A4BA8051}" srcOrd="1" destOrd="0" presId="urn:microsoft.com/office/officeart/2005/8/layout/process2"/>
    <dgm:cxn modelId="{062C17D1-0724-4E89-BB56-E905077F7181}" type="presOf" srcId="{C3CAD90E-992B-425B-A2AC-555B5E0C5C74}" destId="{43CEE210-2C59-4AA2-8E67-5A090821BA10}" srcOrd="0" destOrd="0" presId="urn:microsoft.com/office/officeart/2005/8/layout/process2"/>
    <dgm:cxn modelId="{98C897D4-A6C2-4324-866A-702C630E5CF7}" type="presOf" srcId="{9EC5341A-AFC8-4F0F-A005-6C68EB2BDF82}" destId="{F4665DB1-1C41-424A-88E7-2A468D73C7E4}" srcOrd="1" destOrd="0" presId="urn:microsoft.com/office/officeart/2005/8/layout/process2"/>
    <dgm:cxn modelId="{5A5533D9-1272-49FB-B205-2E5D9050715E}" type="presOf" srcId="{B1168B33-0CB4-4305-AEDE-782A5665E98E}" destId="{1BFD7348-70F5-4668-B165-ABBD2C819D94}" srcOrd="0" destOrd="0" presId="urn:microsoft.com/office/officeart/2005/8/layout/process2"/>
    <dgm:cxn modelId="{16CF9DDE-A599-4DE9-A2E5-3C499C143F5E}" srcId="{4D3580B0-63BF-4A72-B7CC-7F640606120B}" destId="{01C06759-CF1B-4B13-B2B5-E5DEA5F10256}" srcOrd="0" destOrd="0" parTransId="{88CAB2B4-76FF-4EAF-BDE7-6AF460AC6515}" sibTransId="{37353955-9042-4543-B24D-2E5E7F186F7E}"/>
    <dgm:cxn modelId="{FC7CD7DE-75FE-4D6F-86C2-996AB247234E}" type="presOf" srcId="{4D3580B0-63BF-4A72-B7CC-7F640606120B}" destId="{2B020042-EF4D-407C-BC54-88ADE2D09883}" srcOrd="0" destOrd="0" presId="urn:microsoft.com/office/officeart/2005/8/layout/process2"/>
    <dgm:cxn modelId="{54B84AEB-6AA9-4804-8653-BA378F3B34E2}" srcId="{4D3580B0-63BF-4A72-B7CC-7F640606120B}" destId="{76A138E6-1445-4F3F-B2A5-C4D5DA2114F4}" srcOrd="3" destOrd="0" parTransId="{90DD2493-3DC2-4AD1-B0DF-C7E66F4DF066}" sibTransId="{B5438DDB-4FB8-45CC-9061-0822BF21F8FC}"/>
    <dgm:cxn modelId="{D0E04CF2-C717-4EA2-98F1-4DC9285F7D5C}" type="presOf" srcId="{ABBC2367-4602-404F-B441-158726ED6D16}" destId="{229BCAFA-E723-4F2E-872A-FDDCD941BD73}" srcOrd="0" destOrd="0" presId="urn:microsoft.com/office/officeart/2005/8/layout/process2"/>
    <dgm:cxn modelId="{A7A821FD-A453-4EA6-ADA4-7C41A91CB422}" type="presOf" srcId="{292EF5D9-BE0A-4761-BE23-884E95C8542A}" destId="{38D536F2-FBD1-4B1B-AD69-6B47447A5CE2}" srcOrd="1" destOrd="0" presId="urn:microsoft.com/office/officeart/2005/8/layout/process2"/>
    <dgm:cxn modelId="{584D98E1-0D1E-468C-9A4D-005D8F9CE923}" type="presParOf" srcId="{2B020042-EF4D-407C-BC54-88ADE2D09883}" destId="{245CDA02-42B5-428A-93F3-40F8EAED60E7}" srcOrd="0" destOrd="0" presId="urn:microsoft.com/office/officeart/2005/8/layout/process2"/>
    <dgm:cxn modelId="{07836562-BC05-4A68-9993-08C64DF58AB0}" type="presParOf" srcId="{2B020042-EF4D-407C-BC54-88ADE2D09883}" destId="{C400CDFF-1F2B-47B5-8A95-88E8671BEB8B}" srcOrd="1" destOrd="0" presId="urn:microsoft.com/office/officeart/2005/8/layout/process2"/>
    <dgm:cxn modelId="{33D66364-3AA0-40B2-9057-2CEBE672E7EE}" type="presParOf" srcId="{C400CDFF-1F2B-47B5-8A95-88E8671BEB8B}" destId="{4DEC02BB-FF4D-4BB0-BA05-17CA5BED09BE}" srcOrd="0" destOrd="0" presId="urn:microsoft.com/office/officeart/2005/8/layout/process2"/>
    <dgm:cxn modelId="{CB8537D6-85BD-4AB2-A576-C69BFD258556}" type="presParOf" srcId="{2B020042-EF4D-407C-BC54-88ADE2D09883}" destId="{4A500199-7ED7-4FC8-BDC6-35DF5FC44FF0}" srcOrd="2" destOrd="0" presId="urn:microsoft.com/office/officeart/2005/8/layout/process2"/>
    <dgm:cxn modelId="{A75D9DDF-B14D-44C2-8DA0-74AB7A51CF6C}" type="presParOf" srcId="{2B020042-EF4D-407C-BC54-88ADE2D09883}" destId="{74F34020-FB40-418C-9688-AF29A5C71984}" srcOrd="3" destOrd="0" presId="urn:microsoft.com/office/officeart/2005/8/layout/process2"/>
    <dgm:cxn modelId="{6A524D34-17C3-4667-B819-BF62A8F8F746}" type="presParOf" srcId="{74F34020-FB40-418C-9688-AF29A5C71984}" destId="{FAFCFFE8-0F56-4457-AADA-78C7DBC21DAD}" srcOrd="0" destOrd="0" presId="urn:microsoft.com/office/officeart/2005/8/layout/process2"/>
    <dgm:cxn modelId="{8D5DAB67-6201-4D55-AA0C-ADFAA7B44570}" type="presParOf" srcId="{2B020042-EF4D-407C-BC54-88ADE2D09883}" destId="{43CEE210-2C59-4AA2-8E67-5A090821BA10}" srcOrd="4" destOrd="0" presId="urn:microsoft.com/office/officeart/2005/8/layout/process2"/>
    <dgm:cxn modelId="{2BBE4D45-B1F2-4775-A541-6C180E4832AF}" type="presParOf" srcId="{2B020042-EF4D-407C-BC54-88ADE2D09883}" destId="{59C34501-8D16-4DBC-AFB3-E0988A8FD679}" srcOrd="5" destOrd="0" presId="urn:microsoft.com/office/officeart/2005/8/layout/process2"/>
    <dgm:cxn modelId="{9A976A0C-8CB7-483B-9B03-2033D48189B5}" type="presParOf" srcId="{59C34501-8D16-4DBC-AFB3-E0988A8FD679}" destId="{718DB19A-D4C3-47A2-B252-731C42EF0AB5}" srcOrd="0" destOrd="0" presId="urn:microsoft.com/office/officeart/2005/8/layout/process2"/>
    <dgm:cxn modelId="{F55B2879-CD04-41C5-8394-0827E2730442}" type="presParOf" srcId="{2B020042-EF4D-407C-BC54-88ADE2D09883}" destId="{1E6DF283-9CDC-4197-943B-31A07101EA89}" srcOrd="6" destOrd="0" presId="urn:microsoft.com/office/officeart/2005/8/layout/process2"/>
    <dgm:cxn modelId="{58E181DE-DC71-413A-B53B-E5FAE15F8963}" type="presParOf" srcId="{2B020042-EF4D-407C-BC54-88ADE2D09883}" destId="{460D95E0-1C9A-4656-ABB5-113A87FF602C}" srcOrd="7" destOrd="0" presId="urn:microsoft.com/office/officeart/2005/8/layout/process2"/>
    <dgm:cxn modelId="{BB4964EB-686B-4DAB-A567-9D5DAD3F15A3}" type="presParOf" srcId="{460D95E0-1C9A-4656-ABB5-113A87FF602C}" destId="{6913C10B-2EEE-49C9-9070-6A68A4BA8051}" srcOrd="0" destOrd="0" presId="urn:microsoft.com/office/officeart/2005/8/layout/process2"/>
    <dgm:cxn modelId="{A336FE69-B21D-4D83-AE88-EEC711BC0F36}" type="presParOf" srcId="{2B020042-EF4D-407C-BC54-88ADE2D09883}" destId="{355448CF-3881-49B0-8284-DD5A6111C673}" srcOrd="8" destOrd="0" presId="urn:microsoft.com/office/officeart/2005/8/layout/process2"/>
    <dgm:cxn modelId="{32BB617E-A9D6-44B5-AEB1-FFE536F272F4}" type="presParOf" srcId="{2B020042-EF4D-407C-BC54-88ADE2D09883}" destId="{7386AC76-BD74-436B-B054-E7ABDF40581C}" srcOrd="9" destOrd="0" presId="urn:microsoft.com/office/officeart/2005/8/layout/process2"/>
    <dgm:cxn modelId="{FCF9442B-CAC1-4C44-82F4-1E42DDD512F4}" type="presParOf" srcId="{7386AC76-BD74-436B-B054-E7ABDF40581C}" destId="{38D536F2-FBD1-4B1B-AD69-6B47447A5CE2}" srcOrd="0" destOrd="0" presId="urn:microsoft.com/office/officeart/2005/8/layout/process2"/>
    <dgm:cxn modelId="{E4FB9C5E-CDAE-48B6-B7C5-5928A5541F7E}" type="presParOf" srcId="{2B020042-EF4D-407C-BC54-88ADE2D09883}" destId="{1BFD7348-70F5-4668-B165-ABBD2C819D94}" srcOrd="10" destOrd="0" presId="urn:microsoft.com/office/officeart/2005/8/layout/process2"/>
    <dgm:cxn modelId="{93B0A432-8602-4E03-9643-123EFB4E5662}" type="presParOf" srcId="{2B020042-EF4D-407C-BC54-88ADE2D09883}" destId="{138B307B-01E9-48AA-B137-3F2AA94B6C7D}" srcOrd="11" destOrd="0" presId="urn:microsoft.com/office/officeart/2005/8/layout/process2"/>
    <dgm:cxn modelId="{338D3D49-F87C-4EF6-BB77-8E45C43C154F}" type="presParOf" srcId="{138B307B-01E9-48AA-B137-3F2AA94B6C7D}" destId="{39425D5E-7314-4634-8B26-7A38B9791161}" srcOrd="0" destOrd="0" presId="urn:microsoft.com/office/officeart/2005/8/layout/process2"/>
    <dgm:cxn modelId="{336E746D-2B67-40CB-83FE-1927201034E4}" type="presParOf" srcId="{2B020042-EF4D-407C-BC54-88ADE2D09883}" destId="{161C5623-D8C6-40AE-A14A-CCD9A470BBBE}" srcOrd="12" destOrd="0" presId="urn:microsoft.com/office/officeart/2005/8/layout/process2"/>
    <dgm:cxn modelId="{6079E3A0-B924-4CEC-97EE-971F96F9A181}" type="presParOf" srcId="{2B020042-EF4D-407C-BC54-88ADE2D09883}" destId="{229BCAFA-E723-4F2E-872A-FDDCD941BD73}" srcOrd="13" destOrd="0" presId="urn:microsoft.com/office/officeart/2005/8/layout/process2"/>
    <dgm:cxn modelId="{4BD548D1-E72D-4115-8B67-B2B85ACD3767}" type="presParOf" srcId="{229BCAFA-E723-4F2E-872A-FDDCD941BD73}" destId="{13B33B88-DD64-4036-A2CB-F4E606485006}" srcOrd="0" destOrd="0" presId="urn:microsoft.com/office/officeart/2005/8/layout/process2"/>
    <dgm:cxn modelId="{34FAF4AB-4316-4BE8-A763-48B1B8333608}" type="presParOf" srcId="{2B020042-EF4D-407C-BC54-88ADE2D09883}" destId="{99F72A3D-10D4-438F-A3D9-8ACFAE6B5AE7}" srcOrd="14" destOrd="0" presId="urn:microsoft.com/office/officeart/2005/8/layout/process2"/>
    <dgm:cxn modelId="{1A5896DE-5AC5-48B4-AF88-651C8CA78A34}" type="presParOf" srcId="{2B020042-EF4D-407C-BC54-88ADE2D09883}" destId="{A09AC477-0FEC-4F37-A804-9A0E0F5164D4}" srcOrd="15" destOrd="0" presId="urn:microsoft.com/office/officeart/2005/8/layout/process2"/>
    <dgm:cxn modelId="{32A6EB8E-1863-4A17-86E8-5B482360761D}" type="presParOf" srcId="{A09AC477-0FEC-4F37-A804-9A0E0F5164D4}" destId="{60FD666B-A76B-4ED9-B2F5-10ED0B588935}" srcOrd="0" destOrd="0" presId="urn:microsoft.com/office/officeart/2005/8/layout/process2"/>
    <dgm:cxn modelId="{6E7BBC7D-9317-431F-8679-AD460B7EB102}" type="presParOf" srcId="{2B020042-EF4D-407C-BC54-88ADE2D09883}" destId="{95D28D64-0CE3-404A-B23C-ABB7895F8F59}" srcOrd="16" destOrd="0" presId="urn:microsoft.com/office/officeart/2005/8/layout/process2"/>
    <dgm:cxn modelId="{0B7D4C2E-D312-4568-9F00-303B61EB8F17}" type="presParOf" srcId="{2B020042-EF4D-407C-BC54-88ADE2D09883}" destId="{C8B5ED8C-7A67-4687-92BE-9B35720AC309}" srcOrd="17" destOrd="0" presId="urn:microsoft.com/office/officeart/2005/8/layout/process2"/>
    <dgm:cxn modelId="{723AD170-2F74-4645-9456-16F7F2B88A6F}" type="presParOf" srcId="{C8B5ED8C-7A67-4687-92BE-9B35720AC309}" destId="{2BAAE9C7-6C9E-4844-94D5-F404D174517C}" srcOrd="0" destOrd="0" presId="urn:microsoft.com/office/officeart/2005/8/layout/process2"/>
    <dgm:cxn modelId="{58EA2ECD-E758-47DA-97FD-B83C75A56F01}" type="presParOf" srcId="{2B020042-EF4D-407C-BC54-88ADE2D09883}" destId="{7BAD6533-4753-41EA-B36C-58F0E329EB53}" srcOrd="18" destOrd="0" presId="urn:microsoft.com/office/officeart/2005/8/layout/process2"/>
    <dgm:cxn modelId="{78C99750-C47D-49F8-9C5A-4BF7629999FB}" type="presParOf" srcId="{2B020042-EF4D-407C-BC54-88ADE2D09883}" destId="{497BDE92-9969-46C1-A04A-955496E99945}" srcOrd="19" destOrd="0" presId="urn:microsoft.com/office/officeart/2005/8/layout/process2"/>
    <dgm:cxn modelId="{29563B3B-BBDD-49B6-BEA3-EB9EE122FFA4}" type="presParOf" srcId="{497BDE92-9969-46C1-A04A-955496E99945}" destId="{F4665DB1-1C41-424A-88E7-2A468D73C7E4}" srcOrd="0" destOrd="0" presId="urn:microsoft.com/office/officeart/2005/8/layout/process2"/>
    <dgm:cxn modelId="{785A8F39-DC8E-4803-96D6-D4FC8DE315B0}" type="presParOf" srcId="{2B020042-EF4D-407C-BC54-88ADE2D09883}" destId="{591D8C8A-B5E2-4344-8D8F-281A6B652EE8}" srcOrd="2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3580B0-63BF-4A72-B7CC-7F640606120B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</dgm:pt>
    <dgm:pt modelId="{01C06759-CF1B-4B13-B2B5-E5DEA5F10256}">
      <dgm:prSet phldrT="[文本]" custT="1"/>
      <dgm:spPr/>
      <dgm:t>
        <a:bodyPr/>
        <a:lstStyle/>
        <a:p>
          <a:r>
            <a:rPr lang="en-US" altLang="zh-CN" sz="1400" dirty="0"/>
            <a:t>Application</a:t>
          </a:r>
          <a:endParaRPr lang="zh-CN" altLang="en-US" sz="1400" dirty="0"/>
        </a:p>
      </dgm:t>
    </dgm:pt>
    <dgm:pt modelId="{88CAB2B4-76FF-4EAF-BDE7-6AF460AC6515}" type="parTrans" cxnId="{16CF9DDE-A599-4DE9-A2E5-3C499C143F5E}">
      <dgm:prSet/>
      <dgm:spPr/>
      <dgm:t>
        <a:bodyPr/>
        <a:lstStyle/>
        <a:p>
          <a:endParaRPr lang="zh-CN" altLang="en-US" sz="1400"/>
        </a:p>
      </dgm:t>
    </dgm:pt>
    <dgm:pt modelId="{37353955-9042-4543-B24D-2E5E7F186F7E}" type="sibTrans" cxnId="{16CF9DDE-A599-4DE9-A2E5-3C499C143F5E}">
      <dgm:prSet custT="1"/>
      <dgm:spPr/>
      <dgm:t>
        <a:bodyPr/>
        <a:lstStyle/>
        <a:p>
          <a:endParaRPr lang="zh-CN" altLang="en-US" sz="1400"/>
        </a:p>
      </dgm:t>
    </dgm:pt>
    <dgm:pt modelId="{EE6B6D35-0C8C-4BF6-B115-665C2B106380}">
      <dgm:prSet phldrT="[文本]" custT="1"/>
      <dgm:spPr/>
      <dgm:t>
        <a:bodyPr/>
        <a:lstStyle/>
        <a:p>
          <a:r>
            <a:rPr lang="en-US" altLang="zh-CN" sz="1400" dirty="0"/>
            <a:t>Algorithm</a:t>
          </a:r>
          <a:endParaRPr lang="zh-CN" altLang="en-US" sz="1400" dirty="0"/>
        </a:p>
      </dgm:t>
    </dgm:pt>
    <dgm:pt modelId="{4DD9FAA7-8266-4744-A284-1C164AC02934}" type="parTrans" cxnId="{B0D43725-7CC8-466E-9C17-F81C58308A2F}">
      <dgm:prSet/>
      <dgm:spPr/>
      <dgm:t>
        <a:bodyPr/>
        <a:lstStyle/>
        <a:p>
          <a:endParaRPr lang="zh-CN" altLang="en-US" sz="1400"/>
        </a:p>
      </dgm:t>
    </dgm:pt>
    <dgm:pt modelId="{A90ABDA4-0234-4708-BE1D-3169012550FF}" type="sibTrans" cxnId="{B0D43725-7CC8-466E-9C17-F81C58308A2F}">
      <dgm:prSet custT="1"/>
      <dgm:spPr/>
      <dgm:t>
        <a:bodyPr/>
        <a:lstStyle/>
        <a:p>
          <a:endParaRPr lang="zh-CN" altLang="en-US" sz="1400"/>
        </a:p>
      </dgm:t>
    </dgm:pt>
    <dgm:pt modelId="{C3CAD90E-992B-425B-A2AC-555B5E0C5C74}">
      <dgm:prSet phldrT="[文本]" custT="1"/>
      <dgm:spPr/>
      <dgm:t>
        <a:bodyPr/>
        <a:lstStyle/>
        <a:p>
          <a:r>
            <a:rPr lang="en-US" altLang="zh-CN" sz="1400" dirty="0"/>
            <a:t>Programming Language</a:t>
          </a:r>
          <a:endParaRPr lang="zh-CN" altLang="en-US" sz="1400" dirty="0"/>
        </a:p>
      </dgm:t>
    </dgm:pt>
    <dgm:pt modelId="{2E23DBC2-C59B-4271-9797-58985E6BF5C0}" type="parTrans" cxnId="{5FD988A9-27D6-48ED-BA18-9FC9930AEA7E}">
      <dgm:prSet/>
      <dgm:spPr/>
      <dgm:t>
        <a:bodyPr/>
        <a:lstStyle/>
        <a:p>
          <a:endParaRPr lang="zh-CN" altLang="en-US" sz="1400"/>
        </a:p>
      </dgm:t>
    </dgm:pt>
    <dgm:pt modelId="{EF772245-0253-4C32-A430-140BEA8459FB}" type="sibTrans" cxnId="{5FD988A9-27D6-48ED-BA18-9FC9930AEA7E}">
      <dgm:prSet custT="1"/>
      <dgm:spPr/>
      <dgm:t>
        <a:bodyPr/>
        <a:lstStyle/>
        <a:p>
          <a:endParaRPr lang="zh-CN" altLang="en-US" sz="1400"/>
        </a:p>
      </dgm:t>
    </dgm:pt>
    <dgm:pt modelId="{413AF2AA-B62E-461A-8057-5696F06837B3}">
      <dgm:prSet custT="1"/>
      <dgm:spPr/>
      <dgm:t>
        <a:bodyPr/>
        <a:lstStyle/>
        <a:p>
          <a:r>
            <a:rPr lang="en-US" altLang="zh-CN" sz="1400" dirty="0"/>
            <a:t>Gates/Register-Transfer Level(RTL)</a:t>
          </a:r>
          <a:endParaRPr lang="zh-CN" altLang="en-US" sz="1400" dirty="0"/>
        </a:p>
      </dgm:t>
    </dgm:pt>
    <dgm:pt modelId="{8B279A18-615B-41E6-8F8C-A55684997E7B}" type="parTrans" cxnId="{1223CA4F-1F64-4EB7-AF95-CBE25356EB56}">
      <dgm:prSet/>
      <dgm:spPr/>
      <dgm:t>
        <a:bodyPr/>
        <a:lstStyle/>
        <a:p>
          <a:endParaRPr lang="zh-CN" altLang="en-US" sz="1400"/>
        </a:p>
      </dgm:t>
    </dgm:pt>
    <dgm:pt modelId="{995FB032-3606-4DAB-BABC-3BABA8977EC1}" type="sibTrans" cxnId="{1223CA4F-1F64-4EB7-AF95-CBE25356EB56}">
      <dgm:prSet custT="1"/>
      <dgm:spPr/>
      <dgm:t>
        <a:bodyPr/>
        <a:lstStyle/>
        <a:p>
          <a:endParaRPr lang="zh-CN" altLang="en-US" sz="1400"/>
        </a:p>
      </dgm:t>
    </dgm:pt>
    <dgm:pt modelId="{E462DDAB-0587-416E-A3EB-F0F39389A545}">
      <dgm:prSet custT="1"/>
      <dgm:spPr/>
      <dgm:t>
        <a:bodyPr/>
        <a:lstStyle/>
        <a:p>
          <a:r>
            <a:rPr lang="en-US" altLang="zh-CN" sz="1400" dirty="0"/>
            <a:t>Circuits</a:t>
          </a:r>
          <a:endParaRPr lang="zh-CN" altLang="en-US" sz="1400" dirty="0"/>
        </a:p>
      </dgm:t>
    </dgm:pt>
    <dgm:pt modelId="{E441D874-9B40-4965-863B-D29DE9BD6A27}" type="parTrans" cxnId="{FBF847C5-98F9-4D96-BD2B-935F32FCE77C}">
      <dgm:prSet/>
      <dgm:spPr/>
      <dgm:t>
        <a:bodyPr/>
        <a:lstStyle/>
        <a:p>
          <a:endParaRPr lang="zh-CN" altLang="en-US" sz="1400"/>
        </a:p>
      </dgm:t>
    </dgm:pt>
    <dgm:pt modelId="{A52123B0-C200-46F0-90E4-B8D9C96DA8A1}" type="sibTrans" cxnId="{FBF847C5-98F9-4D96-BD2B-935F32FCE77C}">
      <dgm:prSet custT="1"/>
      <dgm:spPr/>
      <dgm:t>
        <a:bodyPr/>
        <a:lstStyle/>
        <a:p>
          <a:endParaRPr lang="zh-CN" altLang="en-US" sz="1400"/>
        </a:p>
      </dgm:t>
    </dgm:pt>
    <dgm:pt modelId="{2486E9C9-7F07-48B1-8FF6-881C2B4AD219}">
      <dgm:prSet custT="1"/>
      <dgm:spPr/>
      <dgm:t>
        <a:bodyPr/>
        <a:lstStyle/>
        <a:p>
          <a:r>
            <a:rPr lang="en-US" altLang="zh-CN" sz="1400" dirty="0"/>
            <a:t>Devices</a:t>
          </a:r>
          <a:endParaRPr lang="zh-CN" altLang="en-US" sz="1400" dirty="0"/>
        </a:p>
      </dgm:t>
    </dgm:pt>
    <dgm:pt modelId="{7C88A46C-6819-4BCA-9745-11D365266ECB}" type="parTrans" cxnId="{9DEF16C7-1EDB-421A-95CD-F24A19A10A32}">
      <dgm:prSet/>
      <dgm:spPr/>
      <dgm:t>
        <a:bodyPr/>
        <a:lstStyle/>
        <a:p>
          <a:endParaRPr lang="zh-CN" altLang="en-US" sz="1400"/>
        </a:p>
      </dgm:t>
    </dgm:pt>
    <dgm:pt modelId="{9EC5341A-AFC8-4F0F-A005-6C68EB2BDF82}" type="sibTrans" cxnId="{9DEF16C7-1EDB-421A-95CD-F24A19A10A32}">
      <dgm:prSet custT="1"/>
      <dgm:spPr/>
      <dgm:t>
        <a:bodyPr/>
        <a:lstStyle/>
        <a:p>
          <a:endParaRPr lang="zh-CN" altLang="en-US" sz="1400"/>
        </a:p>
      </dgm:t>
    </dgm:pt>
    <dgm:pt modelId="{6B9F88DE-F181-4E66-B6CB-CDC6DCBC5275}">
      <dgm:prSet custT="1"/>
      <dgm:spPr/>
      <dgm:t>
        <a:bodyPr/>
        <a:lstStyle/>
        <a:p>
          <a:r>
            <a:rPr lang="en-US" altLang="zh-CN" sz="1400" dirty="0"/>
            <a:t>Physics</a:t>
          </a:r>
          <a:endParaRPr lang="zh-CN" altLang="en-US" sz="1400" dirty="0"/>
        </a:p>
      </dgm:t>
    </dgm:pt>
    <dgm:pt modelId="{D56A461D-8A61-4DEB-8DA3-D715DE268830}" type="parTrans" cxnId="{C4E1E365-B495-4030-8F08-3F2A93200218}">
      <dgm:prSet/>
      <dgm:spPr/>
      <dgm:t>
        <a:bodyPr/>
        <a:lstStyle/>
        <a:p>
          <a:endParaRPr lang="zh-CN" altLang="en-US" sz="1400"/>
        </a:p>
      </dgm:t>
    </dgm:pt>
    <dgm:pt modelId="{A1594CEC-C5FE-4E48-92DD-E6C37DFCE2D2}" type="sibTrans" cxnId="{C4E1E365-B495-4030-8F08-3F2A93200218}">
      <dgm:prSet/>
      <dgm:spPr/>
      <dgm:t>
        <a:bodyPr/>
        <a:lstStyle/>
        <a:p>
          <a:endParaRPr lang="zh-CN" altLang="en-US" sz="1400"/>
        </a:p>
      </dgm:t>
    </dgm:pt>
    <dgm:pt modelId="{76A138E6-1445-4F3F-B2A5-C4D5DA2114F4}">
      <dgm:prSet custT="1"/>
      <dgm:spPr/>
      <dgm:t>
        <a:bodyPr/>
        <a:lstStyle/>
        <a:p>
          <a:r>
            <a:rPr lang="en-US" altLang="zh-CN" sz="1400" dirty="0"/>
            <a:t>OS/Virtual Machine</a:t>
          </a:r>
          <a:endParaRPr lang="zh-CN" altLang="en-US" sz="1400" dirty="0"/>
        </a:p>
      </dgm:t>
    </dgm:pt>
    <dgm:pt modelId="{90DD2493-3DC2-4AD1-B0DF-C7E66F4DF066}" type="parTrans" cxnId="{54B84AEB-6AA9-4804-8653-BA378F3B34E2}">
      <dgm:prSet/>
      <dgm:spPr/>
      <dgm:t>
        <a:bodyPr/>
        <a:lstStyle/>
        <a:p>
          <a:endParaRPr lang="zh-CN" altLang="en-US" sz="1400"/>
        </a:p>
      </dgm:t>
    </dgm:pt>
    <dgm:pt modelId="{B5438DDB-4FB8-45CC-9061-0822BF21F8FC}" type="sibTrans" cxnId="{54B84AEB-6AA9-4804-8653-BA378F3B34E2}">
      <dgm:prSet custT="1"/>
      <dgm:spPr/>
      <dgm:t>
        <a:bodyPr/>
        <a:lstStyle/>
        <a:p>
          <a:endParaRPr lang="zh-CN" altLang="en-US" sz="1400"/>
        </a:p>
      </dgm:t>
    </dgm:pt>
    <dgm:pt modelId="{261C9F0F-104F-41DB-A315-04118F646619}">
      <dgm:prSet custT="1"/>
      <dgm:spPr/>
      <dgm:t>
        <a:bodyPr/>
        <a:lstStyle/>
        <a:p>
          <a:r>
            <a:rPr lang="en-US" altLang="zh-CN" sz="1400" dirty="0"/>
            <a:t>Instruction Set Architecture(ISA)</a:t>
          </a:r>
          <a:endParaRPr lang="zh-CN" altLang="en-US" sz="1400" dirty="0"/>
        </a:p>
      </dgm:t>
    </dgm:pt>
    <dgm:pt modelId="{B4358913-1890-4513-A583-AFE69C49F6F9}" type="parTrans" cxnId="{1835C74F-6BFB-4FEF-9A7F-471D4910C1AB}">
      <dgm:prSet/>
      <dgm:spPr/>
      <dgm:t>
        <a:bodyPr/>
        <a:lstStyle/>
        <a:p>
          <a:endParaRPr lang="zh-CN" altLang="en-US" sz="1400"/>
        </a:p>
      </dgm:t>
    </dgm:pt>
    <dgm:pt modelId="{292EF5D9-BE0A-4761-BE23-884E95C8542A}" type="sibTrans" cxnId="{1835C74F-6BFB-4FEF-9A7F-471D4910C1AB}">
      <dgm:prSet custT="1"/>
      <dgm:spPr/>
      <dgm:t>
        <a:bodyPr/>
        <a:lstStyle/>
        <a:p>
          <a:endParaRPr lang="zh-CN" altLang="en-US" sz="1400"/>
        </a:p>
      </dgm:t>
    </dgm:pt>
    <dgm:pt modelId="{7BC0FBF6-40FB-462C-BCA5-EFD4B9EE4895}">
      <dgm:prSet custT="1"/>
      <dgm:spPr/>
      <dgm:t>
        <a:bodyPr/>
        <a:lstStyle/>
        <a:p>
          <a:r>
            <a:rPr lang="en-US" altLang="zh-CN" sz="1400" dirty="0"/>
            <a:t>Organization</a:t>
          </a:r>
          <a:endParaRPr lang="zh-CN" altLang="en-US" sz="1400" dirty="0"/>
        </a:p>
      </dgm:t>
    </dgm:pt>
    <dgm:pt modelId="{74F67F79-E611-49F3-842A-FB0D84A63FFA}" type="parTrans" cxnId="{DE008927-72EB-48E0-AF82-165F1EBBC5ED}">
      <dgm:prSet/>
      <dgm:spPr/>
      <dgm:t>
        <a:bodyPr/>
        <a:lstStyle/>
        <a:p>
          <a:endParaRPr lang="zh-CN" altLang="en-US" sz="1400"/>
        </a:p>
      </dgm:t>
    </dgm:pt>
    <dgm:pt modelId="{ABBC2367-4602-404F-B441-158726ED6D16}" type="sibTrans" cxnId="{DE008927-72EB-48E0-AF82-165F1EBBC5ED}">
      <dgm:prSet custT="1"/>
      <dgm:spPr/>
      <dgm:t>
        <a:bodyPr/>
        <a:lstStyle/>
        <a:p>
          <a:endParaRPr lang="zh-CN" altLang="en-US" sz="1400"/>
        </a:p>
      </dgm:t>
    </dgm:pt>
    <dgm:pt modelId="{B1168B33-0CB4-4305-AEDE-782A5665E98E}">
      <dgm:prSet custT="1"/>
      <dgm:spPr/>
      <dgm:t>
        <a:bodyPr/>
        <a:lstStyle/>
        <a:p>
          <a:r>
            <a:rPr lang="en-US" altLang="zh-CN" sz="1400" dirty="0"/>
            <a:t>Microarchitecture</a:t>
          </a:r>
          <a:endParaRPr lang="zh-CN" altLang="en-US" sz="1400" dirty="0"/>
        </a:p>
      </dgm:t>
    </dgm:pt>
    <dgm:pt modelId="{DEDD2551-11B3-4490-8C08-C95151468636}" type="parTrans" cxnId="{45A7367A-0E76-4E24-8CF1-F36E2B3595DB}">
      <dgm:prSet/>
      <dgm:spPr/>
      <dgm:t>
        <a:bodyPr/>
        <a:lstStyle/>
        <a:p>
          <a:endParaRPr lang="zh-CN" altLang="en-US" sz="1400"/>
        </a:p>
      </dgm:t>
    </dgm:pt>
    <dgm:pt modelId="{011A8161-B47C-439B-9C1F-DFAB8F80242A}" type="sibTrans" cxnId="{45A7367A-0E76-4E24-8CF1-F36E2B3595DB}">
      <dgm:prSet custT="1"/>
      <dgm:spPr/>
      <dgm:t>
        <a:bodyPr/>
        <a:lstStyle/>
        <a:p>
          <a:endParaRPr lang="zh-CN" altLang="en-US" sz="1400"/>
        </a:p>
      </dgm:t>
    </dgm:pt>
    <dgm:pt modelId="{2B020042-EF4D-407C-BC54-88ADE2D09883}" type="pres">
      <dgm:prSet presAssocID="{4D3580B0-63BF-4A72-B7CC-7F640606120B}" presName="linearFlow" presStyleCnt="0">
        <dgm:presLayoutVars>
          <dgm:resizeHandles val="exact"/>
        </dgm:presLayoutVars>
      </dgm:prSet>
      <dgm:spPr/>
    </dgm:pt>
    <dgm:pt modelId="{245CDA02-42B5-428A-93F3-40F8EAED60E7}" type="pres">
      <dgm:prSet presAssocID="{01C06759-CF1B-4B13-B2B5-E5DEA5F10256}" presName="node" presStyleLbl="node1" presStyleIdx="0" presStyleCnt="11" custScaleX="207721">
        <dgm:presLayoutVars>
          <dgm:bulletEnabled val="1"/>
        </dgm:presLayoutVars>
      </dgm:prSet>
      <dgm:spPr/>
    </dgm:pt>
    <dgm:pt modelId="{C400CDFF-1F2B-47B5-8A95-88E8671BEB8B}" type="pres">
      <dgm:prSet presAssocID="{37353955-9042-4543-B24D-2E5E7F186F7E}" presName="sibTrans" presStyleLbl="sibTrans2D1" presStyleIdx="0" presStyleCnt="10"/>
      <dgm:spPr/>
    </dgm:pt>
    <dgm:pt modelId="{4DEC02BB-FF4D-4BB0-BA05-17CA5BED09BE}" type="pres">
      <dgm:prSet presAssocID="{37353955-9042-4543-B24D-2E5E7F186F7E}" presName="connectorText" presStyleLbl="sibTrans2D1" presStyleIdx="0" presStyleCnt="10"/>
      <dgm:spPr/>
    </dgm:pt>
    <dgm:pt modelId="{4A500199-7ED7-4FC8-BDC6-35DF5FC44FF0}" type="pres">
      <dgm:prSet presAssocID="{EE6B6D35-0C8C-4BF6-B115-665C2B106380}" presName="node" presStyleLbl="node1" presStyleIdx="1" presStyleCnt="11" custScaleX="207721">
        <dgm:presLayoutVars>
          <dgm:bulletEnabled val="1"/>
        </dgm:presLayoutVars>
      </dgm:prSet>
      <dgm:spPr/>
    </dgm:pt>
    <dgm:pt modelId="{74F34020-FB40-418C-9688-AF29A5C71984}" type="pres">
      <dgm:prSet presAssocID="{A90ABDA4-0234-4708-BE1D-3169012550FF}" presName="sibTrans" presStyleLbl="sibTrans2D1" presStyleIdx="1" presStyleCnt="10"/>
      <dgm:spPr/>
    </dgm:pt>
    <dgm:pt modelId="{FAFCFFE8-0F56-4457-AADA-78C7DBC21DAD}" type="pres">
      <dgm:prSet presAssocID="{A90ABDA4-0234-4708-BE1D-3169012550FF}" presName="connectorText" presStyleLbl="sibTrans2D1" presStyleIdx="1" presStyleCnt="10"/>
      <dgm:spPr/>
    </dgm:pt>
    <dgm:pt modelId="{43CEE210-2C59-4AA2-8E67-5A090821BA10}" type="pres">
      <dgm:prSet presAssocID="{C3CAD90E-992B-425B-A2AC-555B5E0C5C74}" presName="node" presStyleLbl="node1" presStyleIdx="2" presStyleCnt="11" custScaleX="207721">
        <dgm:presLayoutVars>
          <dgm:bulletEnabled val="1"/>
        </dgm:presLayoutVars>
      </dgm:prSet>
      <dgm:spPr/>
    </dgm:pt>
    <dgm:pt modelId="{59C34501-8D16-4DBC-AFB3-E0988A8FD679}" type="pres">
      <dgm:prSet presAssocID="{EF772245-0253-4C32-A430-140BEA8459FB}" presName="sibTrans" presStyleLbl="sibTrans2D1" presStyleIdx="2" presStyleCnt="10"/>
      <dgm:spPr/>
    </dgm:pt>
    <dgm:pt modelId="{718DB19A-D4C3-47A2-B252-731C42EF0AB5}" type="pres">
      <dgm:prSet presAssocID="{EF772245-0253-4C32-A430-140BEA8459FB}" presName="connectorText" presStyleLbl="sibTrans2D1" presStyleIdx="2" presStyleCnt="10"/>
      <dgm:spPr/>
    </dgm:pt>
    <dgm:pt modelId="{1E6DF283-9CDC-4197-943B-31A07101EA89}" type="pres">
      <dgm:prSet presAssocID="{76A138E6-1445-4F3F-B2A5-C4D5DA2114F4}" presName="node" presStyleLbl="node1" presStyleIdx="3" presStyleCnt="11" custScaleX="207721">
        <dgm:presLayoutVars>
          <dgm:bulletEnabled val="1"/>
        </dgm:presLayoutVars>
      </dgm:prSet>
      <dgm:spPr/>
    </dgm:pt>
    <dgm:pt modelId="{460D95E0-1C9A-4656-ABB5-113A87FF602C}" type="pres">
      <dgm:prSet presAssocID="{B5438DDB-4FB8-45CC-9061-0822BF21F8FC}" presName="sibTrans" presStyleLbl="sibTrans2D1" presStyleIdx="3" presStyleCnt="10"/>
      <dgm:spPr/>
    </dgm:pt>
    <dgm:pt modelId="{6913C10B-2EEE-49C9-9070-6A68A4BA8051}" type="pres">
      <dgm:prSet presAssocID="{B5438DDB-4FB8-45CC-9061-0822BF21F8FC}" presName="connectorText" presStyleLbl="sibTrans2D1" presStyleIdx="3" presStyleCnt="10"/>
      <dgm:spPr/>
    </dgm:pt>
    <dgm:pt modelId="{355448CF-3881-49B0-8284-DD5A6111C673}" type="pres">
      <dgm:prSet presAssocID="{261C9F0F-104F-41DB-A315-04118F646619}" presName="node" presStyleLbl="node1" presStyleIdx="4" presStyleCnt="11" custScaleX="270146">
        <dgm:presLayoutVars>
          <dgm:bulletEnabled val="1"/>
        </dgm:presLayoutVars>
      </dgm:prSet>
      <dgm:spPr/>
    </dgm:pt>
    <dgm:pt modelId="{7386AC76-BD74-436B-B054-E7ABDF40581C}" type="pres">
      <dgm:prSet presAssocID="{292EF5D9-BE0A-4761-BE23-884E95C8542A}" presName="sibTrans" presStyleLbl="sibTrans2D1" presStyleIdx="4" presStyleCnt="10"/>
      <dgm:spPr/>
    </dgm:pt>
    <dgm:pt modelId="{38D536F2-FBD1-4B1B-AD69-6B47447A5CE2}" type="pres">
      <dgm:prSet presAssocID="{292EF5D9-BE0A-4761-BE23-884E95C8542A}" presName="connectorText" presStyleLbl="sibTrans2D1" presStyleIdx="4" presStyleCnt="10"/>
      <dgm:spPr/>
    </dgm:pt>
    <dgm:pt modelId="{1BFD7348-70F5-4668-B165-ABBD2C819D94}" type="pres">
      <dgm:prSet presAssocID="{B1168B33-0CB4-4305-AEDE-782A5665E98E}" presName="node" presStyleLbl="node1" presStyleIdx="5" presStyleCnt="11" custScaleX="209709">
        <dgm:presLayoutVars>
          <dgm:bulletEnabled val="1"/>
        </dgm:presLayoutVars>
      </dgm:prSet>
      <dgm:spPr/>
    </dgm:pt>
    <dgm:pt modelId="{138B307B-01E9-48AA-B137-3F2AA94B6C7D}" type="pres">
      <dgm:prSet presAssocID="{011A8161-B47C-439B-9C1F-DFAB8F80242A}" presName="sibTrans" presStyleLbl="sibTrans2D1" presStyleIdx="5" presStyleCnt="10"/>
      <dgm:spPr/>
    </dgm:pt>
    <dgm:pt modelId="{39425D5E-7314-4634-8B26-7A38B9791161}" type="pres">
      <dgm:prSet presAssocID="{011A8161-B47C-439B-9C1F-DFAB8F80242A}" presName="connectorText" presStyleLbl="sibTrans2D1" presStyleIdx="5" presStyleCnt="10"/>
      <dgm:spPr/>
    </dgm:pt>
    <dgm:pt modelId="{161C5623-D8C6-40AE-A14A-CCD9A470BBBE}" type="pres">
      <dgm:prSet presAssocID="{7BC0FBF6-40FB-462C-BCA5-EFD4B9EE4895}" presName="node" presStyleLbl="node1" presStyleIdx="6" presStyleCnt="11" custScaleX="207721">
        <dgm:presLayoutVars>
          <dgm:bulletEnabled val="1"/>
        </dgm:presLayoutVars>
      </dgm:prSet>
      <dgm:spPr/>
    </dgm:pt>
    <dgm:pt modelId="{229BCAFA-E723-4F2E-872A-FDDCD941BD73}" type="pres">
      <dgm:prSet presAssocID="{ABBC2367-4602-404F-B441-158726ED6D16}" presName="sibTrans" presStyleLbl="sibTrans2D1" presStyleIdx="6" presStyleCnt="10"/>
      <dgm:spPr/>
    </dgm:pt>
    <dgm:pt modelId="{13B33B88-DD64-4036-A2CB-F4E606485006}" type="pres">
      <dgm:prSet presAssocID="{ABBC2367-4602-404F-B441-158726ED6D16}" presName="connectorText" presStyleLbl="sibTrans2D1" presStyleIdx="6" presStyleCnt="10"/>
      <dgm:spPr/>
    </dgm:pt>
    <dgm:pt modelId="{99F72A3D-10D4-438F-A3D9-8ACFAE6B5AE7}" type="pres">
      <dgm:prSet presAssocID="{413AF2AA-B62E-461A-8057-5696F06837B3}" presName="node" presStyleLbl="node1" presStyleIdx="7" presStyleCnt="11" custScaleX="263900" custScaleY="89857">
        <dgm:presLayoutVars>
          <dgm:bulletEnabled val="1"/>
        </dgm:presLayoutVars>
      </dgm:prSet>
      <dgm:spPr/>
    </dgm:pt>
    <dgm:pt modelId="{A09AC477-0FEC-4F37-A804-9A0E0F5164D4}" type="pres">
      <dgm:prSet presAssocID="{995FB032-3606-4DAB-BABC-3BABA8977EC1}" presName="sibTrans" presStyleLbl="sibTrans2D1" presStyleIdx="7" presStyleCnt="10"/>
      <dgm:spPr/>
    </dgm:pt>
    <dgm:pt modelId="{60FD666B-A76B-4ED9-B2F5-10ED0B588935}" type="pres">
      <dgm:prSet presAssocID="{995FB032-3606-4DAB-BABC-3BABA8977EC1}" presName="connectorText" presStyleLbl="sibTrans2D1" presStyleIdx="7" presStyleCnt="10"/>
      <dgm:spPr/>
    </dgm:pt>
    <dgm:pt modelId="{95D28D64-0CE3-404A-B23C-ABB7895F8F59}" type="pres">
      <dgm:prSet presAssocID="{E462DDAB-0587-416E-A3EB-F0F39389A545}" presName="node" presStyleLbl="node1" presStyleIdx="8" presStyleCnt="11" custScaleX="207721">
        <dgm:presLayoutVars>
          <dgm:bulletEnabled val="1"/>
        </dgm:presLayoutVars>
      </dgm:prSet>
      <dgm:spPr/>
    </dgm:pt>
    <dgm:pt modelId="{C8B5ED8C-7A67-4687-92BE-9B35720AC309}" type="pres">
      <dgm:prSet presAssocID="{A52123B0-C200-46F0-90E4-B8D9C96DA8A1}" presName="sibTrans" presStyleLbl="sibTrans2D1" presStyleIdx="8" presStyleCnt="10"/>
      <dgm:spPr/>
    </dgm:pt>
    <dgm:pt modelId="{2BAAE9C7-6C9E-4844-94D5-F404D174517C}" type="pres">
      <dgm:prSet presAssocID="{A52123B0-C200-46F0-90E4-B8D9C96DA8A1}" presName="connectorText" presStyleLbl="sibTrans2D1" presStyleIdx="8" presStyleCnt="10"/>
      <dgm:spPr/>
    </dgm:pt>
    <dgm:pt modelId="{7BAD6533-4753-41EA-B36C-58F0E329EB53}" type="pres">
      <dgm:prSet presAssocID="{2486E9C9-7F07-48B1-8FF6-881C2B4AD219}" presName="node" presStyleLbl="node1" presStyleIdx="9" presStyleCnt="11" custScaleX="207721">
        <dgm:presLayoutVars>
          <dgm:bulletEnabled val="1"/>
        </dgm:presLayoutVars>
      </dgm:prSet>
      <dgm:spPr/>
    </dgm:pt>
    <dgm:pt modelId="{497BDE92-9969-46C1-A04A-955496E99945}" type="pres">
      <dgm:prSet presAssocID="{9EC5341A-AFC8-4F0F-A005-6C68EB2BDF82}" presName="sibTrans" presStyleLbl="sibTrans2D1" presStyleIdx="9" presStyleCnt="10"/>
      <dgm:spPr/>
    </dgm:pt>
    <dgm:pt modelId="{F4665DB1-1C41-424A-88E7-2A468D73C7E4}" type="pres">
      <dgm:prSet presAssocID="{9EC5341A-AFC8-4F0F-A005-6C68EB2BDF82}" presName="connectorText" presStyleLbl="sibTrans2D1" presStyleIdx="9" presStyleCnt="10"/>
      <dgm:spPr/>
    </dgm:pt>
    <dgm:pt modelId="{591D8C8A-B5E2-4344-8D8F-281A6B652EE8}" type="pres">
      <dgm:prSet presAssocID="{6B9F88DE-F181-4E66-B6CB-CDC6DCBC5275}" presName="node" presStyleLbl="node1" presStyleIdx="10" presStyleCnt="11" custScaleX="207721">
        <dgm:presLayoutVars>
          <dgm:bulletEnabled val="1"/>
        </dgm:presLayoutVars>
      </dgm:prSet>
      <dgm:spPr/>
    </dgm:pt>
  </dgm:ptLst>
  <dgm:cxnLst>
    <dgm:cxn modelId="{4B78A004-EC57-48C7-A9FF-4024B35EE9AF}" type="presOf" srcId="{A52123B0-C200-46F0-90E4-B8D9C96DA8A1}" destId="{2BAAE9C7-6C9E-4844-94D5-F404D174517C}" srcOrd="1" destOrd="0" presId="urn:microsoft.com/office/officeart/2005/8/layout/process2"/>
    <dgm:cxn modelId="{840C0606-6DF5-45D3-BB4A-60A6CDCA66EF}" type="presOf" srcId="{2486E9C9-7F07-48B1-8FF6-881C2B4AD219}" destId="{7BAD6533-4753-41EA-B36C-58F0E329EB53}" srcOrd="0" destOrd="0" presId="urn:microsoft.com/office/officeart/2005/8/layout/process2"/>
    <dgm:cxn modelId="{4D256D07-9908-4D93-A8BF-3F041FF44371}" type="presOf" srcId="{A90ABDA4-0234-4708-BE1D-3169012550FF}" destId="{74F34020-FB40-418C-9688-AF29A5C71984}" srcOrd="0" destOrd="0" presId="urn:microsoft.com/office/officeart/2005/8/layout/process2"/>
    <dgm:cxn modelId="{36FAF508-A44A-4808-9217-460A71C4A7F3}" type="presOf" srcId="{011A8161-B47C-439B-9C1F-DFAB8F80242A}" destId="{138B307B-01E9-48AA-B137-3F2AA94B6C7D}" srcOrd="0" destOrd="0" presId="urn:microsoft.com/office/officeart/2005/8/layout/process2"/>
    <dgm:cxn modelId="{9A8A0213-81A6-4CDF-87AC-30B8C9798275}" type="presOf" srcId="{292EF5D9-BE0A-4761-BE23-884E95C8542A}" destId="{7386AC76-BD74-436B-B054-E7ABDF40581C}" srcOrd="0" destOrd="0" presId="urn:microsoft.com/office/officeart/2005/8/layout/process2"/>
    <dgm:cxn modelId="{3A98C413-E667-4CAF-93E4-2280CCDD621B}" type="presOf" srcId="{995FB032-3606-4DAB-BABC-3BABA8977EC1}" destId="{A09AC477-0FEC-4F37-A804-9A0E0F5164D4}" srcOrd="0" destOrd="0" presId="urn:microsoft.com/office/officeart/2005/8/layout/process2"/>
    <dgm:cxn modelId="{B9C80B24-C189-4996-8439-A437B73C8A78}" type="presOf" srcId="{37353955-9042-4543-B24D-2E5E7F186F7E}" destId="{C400CDFF-1F2B-47B5-8A95-88E8671BEB8B}" srcOrd="0" destOrd="0" presId="urn:microsoft.com/office/officeart/2005/8/layout/process2"/>
    <dgm:cxn modelId="{B0D43725-7CC8-466E-9C17-F81C58308A2F}" srcId="{4D3580B0-63BF-4A72-B7CC-7F640606120B}" destId="{EE6B6D35-0C8C-4BF6-B115-665C2B106380}" srcOrd="1" destOrd="0" parTransId="{4DD9FAA7-8266-4744-A284-1C164AC02934}" sibTransId="{A90ABDA4-0234-4708-BE1D-3169012550FF}"/>
    <dgm:cxn modelId="{DE008927-72EB-48E0-AF82-165F1EBBC5ED}" srcId="{4D3580B0-63BF-4A72-B7CC-7F640606120B}" destId="{7BC0FBF6-40FB-462C-BCA5-EFD4B9EE4895}" srcOrd="6" destOrd="0" parTransId="{74F67F79-E611-49F3-842A-FB0D84A63FFA}" sibTransId="{ABBC2367-4602-404F-B441-158726ED6D16}"/>
    <dgm:cxn modelId="{8719B038-B019-44AC-8E08-037A1E47A279}" type="presOf" srcId="{9EC5341A-AFC8-4F0F-A005-6C68EB2BDF82}" destId="{497BDE92-9969-46C1-A04A-955496E99945}" srcOrd="0" destOrd="0" presId="urn:microsoft.com/office/officeart/2005/8/layout/process2"/>
    <dgm:cxn modelId="{9E86713A-F76F-4A8D-BA5B-7054C4FA502C}" type="presOf" srcId="{413AF2AA-B62E-461A-8057-5696F06837B3}" destId="{99F72A3D-10D4-438F-A3D9-8ACFAE6B5AE7}" srcOrd="0" destOrd="0" presId="urn:microsoft.com/office/officeart/2005/8/layout/process2"/>
    <dgm:cxn modelId="{C747AA3F-22C9-4519-A81B-6D1ABEC03322}" type="presOf" srcId="{261C9F0F-104F-41DB-A315-04118F646619}" destId="{355448CF-3881-49B0-8284-DD5A6111C673}" srcOrd="0" destOrd="0" presId="urn:microsoft.com/office/officeart/2005/8/layout/process2"/>
    <dgm:cxn modelId="{8669A25D-E6BA-4CD3-9DBB-036669D50552}" type="presOf" srcId="{E462DDAB-0587-416E-A3EB-F0F39389A545}" destId="{95D28D64-0CE3-404A-B23C-ABB7895F8F59}" srcOrd="0" destOrd="0" presId="urn:microsoft.com/office/officeart/2005/8/layout/process2"/>
    <dgm:cxn modelId="{F237F863-6665-43EF-A83C-CF5B0F1C34BF}" type="presOf" srcId="{7BC0FBF6-40FB-462C-BCA5-EFD4B9EE4895}" destId="{161C5623-D8C6-40AE-A14A-CCD9A470BBBE}" srcOrd="0" destOrd="0" presId="urn:microsoft.com/office/officeart/2005/8/layout/process2"/>
    <dgm:cxn modelId="{C4E1E365-B495-4030-8F08-3F2A93200218}" srcId="{4D3580B0-63BF-4A72-B7CC-7F640606120B}" destId="{6B9F88DE-F181-4E66-B6CB-CDC6DCBC5275}" srcOrd="10" destOrd="0" parTransId="{D56A461D-8A61-4DEB-8DA3-D715DE268830}" sibTransId="{A1594CEC-C5FE-4E48-92DD-E6C37DFCE2D2}"/>
    <dgm:cxn modelId="{71238F6C-295C-46F0-B941-026EE92F0313}" type="presOf" srcId="{6B9F88DE-F181-4E66-B6CB-CDC6DCBC5275}" destId="{591D8C8A-B5E2-4344-8D8F-281A6B652EE8}" srcOrd="0" destOrd="0" presId="urn:microsoft.com/office/officeart/2005/8/layout/process2"/>
    <dgm:cxn modelId="{3794304F-2852-4246-9D6B-2D2198654DD3}" type="presOf" srcId="{B5438DDB-4FB8-45CC-9061-0822BF21F8FC}" destId="{460D95E0-1C9A-4656-ABB5-113A87FF602C}" srcOrd="0" destOrd="0" presId="urn:microsoft.com/office/officeart/2005/8/layout/process2"/>
    <dgm:cxn modelId="{1835C74F-6BFB-4FEF-9A7F-471D4910C1AB}" srcId="{4D3580B0-63BF-4A72-B7CC-7F640606120B}" destId="{261C9F0F-104F-41DB-A315-04118F646619}" srcOrd="4" destOrd="0" parTransId="{B4358913-1890-4513-A583-AFE69C49F6F9}" sibTransId="{292EF5D9-BE0A-4761-BE23-884E95C8542A}"/>
    <dgm:cxn modelId="{1223CA4F-1F64-4EB7-AF95-CBE25356EB56}" srcId="{4D3580B0-63BF-4A72-B7CC-7F640606120B}" destId="{413AF2AA-B62E-461A-8057-5696F06837B3}" srcOrd="7" destOrd="0" parTransId="{8B279A18-615B-41E6-8F8C-A55684997E7B}" sibTransId="{995FB032-3606-4DAB-BABC-3BABA8977EC1}"/>
    <dgm:cxn modelId="{783F0D55-E6D2-4538-BAE6-D888AE173FF6}" type="presOf" srcId="{76A138E6-1445-4F3F-B2A5-C4D5DA2114F4}" destId="{1E6DF283-9CDC-4197-943B-31A07101EA89}" srcOrd="0" destOrd="0" presId="urn:microsoft.com/office/officeart/2005/8/layout/process2"/>
    <dgm:cxn modelId="{073F7A59-E77D-4202-9EB3-C4BACCEA78F6}" type="presOf" srcId="{995FB032-3606-4DAB-BABC-3BABA8977EC1}" destId="{60FD666B-A76B-4ED9-B2F5-10ED0B588935}" srcOrd="1" destOrd="0" presId="urn:microsoft.com/office/officeart/2005/8/layout/process2"/>
    <dgm:cxn modelId="{45A7367A-0E76-4E24-8CF1-F36E2B3595DB}" srcId="{4D3580B0-63BF-4A72-B7CC-7F640606120B}" destId="{B1168B33-0CB4-4305-AEDE-782A5665E98E}" srcOrd="5" destOrd="0" parTransId="{DEDD2551-11B3-4490-8C08-C95151468636}" sibTransId="{011A8161-B47C-439B-9C1F-DFAB8F80242A}"/>
    <dgm:cxn modelId="{66DF9C8E-CC31-4DEF-A123-6245D80BC4CD}" type="presOf" srcId="{ABBC2367-4602-404F-B441-158726ED6D16}" destId="{13B33B88-DD64-4036-A2CB-F4E606485006}" srcOrd="1" destOrd="0" presId="urn:microsoft.com/office/officeart/2005/8/layout/process2"/>
    <dgm:cxn modelId="{B83FC28F-82DE-49BF-BCA5-F7092004AFD8}" type="presOf" srcId="{A90ABDA4-0234-4708-BE1D-3169012550FF}" destId="{FAFCFFE8-0F56-4457-AADA-78C7DBC21DAD}" srcOrd="1" destOrd="0" presId="urn:microsoft.com/office/officeart/2005/8/layout/process2"/>
    <dgm:cxn modelId="{95E67EA9-F875-459A-9396-A4F6D49926DB}" type="presOf" srcId="{EF772245-0253-4C32-A430-140BEA8459FB}" destId="{718DB19A-D4C3-47A2-B252-731C42EF0AB5}" srcOrd="1" destOrd="0" presId="urn:microsoft.com/office/officeart/2005/8/layout/process2"/>
    <dgm:cxn modelId="{5FD988A9-27D6-48ED-BA18-9FC9930AEA7E}" srcId="{4D3580B0-63BF-4A72-B7CC-7F640606120B}" destId="{C3CAD90E-992B-425B-A2AC-555B5E0C5C74}" srcOrd="2" destOrd="0" parTransId="{2E23DBC2-C59B-4271-9797-58985E6BF5C0}" sibTransId="{EF772245-0253-4C32-A430-140BEA8459FB}"/>
    <dgm:cxn modelId="{E209A3AC-E46F-472C-BF8B-EE5F282CEEA8}" type="presOf" srcId="{EE6B6D35-0C8C-4BF6-B115-665C2B106380}" destId="{4A500199-7ED7-4FC8-BDC6-35DF5FC44FF0}" srcOrd="0" destOrd="0" presId="urn:microsoft.com/office/officeart/2005/8/layout/process2"/>
    <dgm:cxn modelId="{5734BFAF-A5C0-40EF-BD3D-14958B85CFCD}" type="presOf" srcId="{A52123B0-C200-46F0-90E4-B8D9C96DA8A1}" destId="{C8B5ED8C-7A67-4687-92BE-9B35720AC309}" srcOrd="0" destOrd="0" presId="urn:microsoft.com/office/officeart/2005/8/layout/process2"/>
    <dgm:cxn modelId="{D21FF5B3-2E59-4BC3-8607-820682A0E715}" type="presOf" srcId="{37353955-9042-4543-B24D-2E5E7F186F7E}" destId="{4DEC02BB-FF4D-4BB0-BA05-17CA5BED09BE}" srcOrd="1" destOrd="0" presId="urn:microsoft.com/office/officeart/2005/8/layout/process2"/>
    <dgm:cxn modelId="{84D44CBB-F794-4D1E-B93B-59B2CDE1F554}" type="presOf" srcId="{011A8161-B47C-439B-9C1F-DFAB8F80242A}" destId="{39425D5E-7314-4634-8B26-7A38B9791161}" srcOrd="1" destOrd="0" presId="urn:microsoft.com/office/officeart/2005/8/layout/process2"/>
    <dgm:cxn modelId="{90F2FCC3-BEDA-4447-8818-60159065FEF3}" type="presOf" srcId="{EF772245-0253-4C32-A430-140BEA8459FB}" destId="{59C34501-8D16-4DBC-AFB3-E0988A8FD679}" srcOrd="0" destOrd="0" presId="urn:microsoft.com/office/officeart/2005/8/layout/process2"/>
    <dgm:cxn modelId="{FBF847C5-98F9-4D96-BD2B-935F32FCE77C}" srcId="{4D3580B0-63BF-4A72-B7CC-7F640606120B}" destId="{E462DDAB-0587-416E-A3EB-F0F39389A545}" srcOrd="8" destOrd="0" parTransId="{E441D874-9B40-4965-863B-D29DE9BD6A27}" sibTransId="{A52123B0-C200-46F0-90E4-B8D9C96DA8A1}"/>
    <dgm:cxn modelId="{A876C7C5-860B-4B13-804D-E652C91EC5C6}" type="presOf" srcId="{01C06759-CF1B-4B13-B2B5-E5DEA5F10256}" destId="{245CDA02-42B5-428A-93F3-40F8EAED60E7}" srcOrd="0" destOrd="0" presId="urn:microsoft.com/office/officeart/2005/8/layout/process2"/>
    <dgm:cxn modelId="{9DEF16C7-1EDB-421A-95CD-F24A19A10A32}" srcId="{4D3580B0-63BF-4A72-B7CC-7F640606120B}" destId="{2486E9C9-7F07-48B1-8FF6-881C2B4AD219}" srcOrd="9" destOrd="0" parTransId="{7C88A46C-6819-4BCA-9745-11D365266ECB}" sibTransId="{9EC5341A-AFC8-4F0F-A005-6C68EB2BDF82}"/>
    <dgm:cxn modelId="{EA653BCB-41A5-4853-9B92-789A3EEFECC9}" type="presOf" srcId="{B5438DDB-4FB8-45CC-9061-0822BF21F8FC}" destId="{6913C10B-2EEE-49C9-9070-6A68A4BA8051}" srcOrd="1" destOrd="0" presId="urn:microsoft.com/office/officeart/2005/8/layout/process2"/>
    <dgm:cxn modelId="{062C17D1-0724-4E89-BB56-E905077F7181}" type="presOf" srcId="{C3CAD90E-992B-425B-A2AC-555B5E0C5C74}" destId="{43CEE210-2C59-4AA2-8E67-5A090821BA10}" srcOrd="0" destOrd="0" presId="urn:microsoft.com/office/officeart/2005/8/layout/process2"/>
    <dgm:cxn modelId="{98C897D4-A6C2-4324-866A-702C630E5CF7}" type="presOf" srcId="{9EC5341A-AFC8-4F0F-A005-6C68EB2BDF82}" destId="{F4665DB1-1C41-424A-88E7-2A468D73C7E4}" srcOrd="1" destOrd="0" presId="urn:microsoft.com/office/officeart/2005/8/layout/process2"/>
    <dgm:cxn modelId="{5A5533D9-1272-49FB-B205-2E5D9050715E}" type="presOf" srcId="{B1168B33-0CB4-4305-AEDE-782A5665E98E}" destId="{1BFD7348-70F5-4668-B165-ABBD2C819D94}" srcOrd="0" destOrd="0" presId="urn:microsoft.com/office/officeart/2005/8/layout/process2"/>
    <dgm:cxn modelId="{16CF9DDE-A599-4DE9-A2E5-3C499C143F5E}" srcId="{4D3580B0-63BF-4A72-B7CC-7F640606120B}" destId="{01C06759-CF1B-4B13-B2B5-E5DEA5F10256}" srcOrd="0" destOrd="0" parTransId="{88CAB2B4-76FF-4EAF-BDE7-6AF460AC6515}" sibTransId="{37353955-9042-4543-B24D-2E5E7F186F7E}"/>
    <dgm:cxn modelId="{FC7CD7DE-75FE-4D6F-86C2-996AB247234E}" type="presOf" srcId="{4D3580B0-63BF-4A72-B7CC-7F640606120B}" destId="{2B020042-EF4D-407C-BC54-88ADE2D09883}" srcOrd="0" destOrd="0" presId="urn:microsoft.com/office/officeart/2005/8/layout/process2"/>
    <dgm:cxn modelId="{54B84AEB-6AA9-4804-8653-BA378F3B34E2}" srcId="{4D3580B0-63BF-4A72-B7CC-7F640606120B}" destId="{76A138E6-1445-4F3F-B2A5-C4D5DA2114F4}" srcOrd="3" destOrd="0" parTransId="{90DD2493-3DC2-4AD1-B0DF-C7E66F4DF066}" sibTransId="{B5438DDB-4FB8-45CC-9061-0822BF21F8FC}"/>
    <dgm:cxn modelId="{D0E04CF2-C717-4EA2-98F1-4DC9285F7D5C}" type="presOf" srcId="{ABBC2367-4602-404F-B441-158726ED6D16}" destId="{229BCAFA-E723-4F2E-872A-FDDCD941BD73}" srcOrd="0" destOrd="0" presId="urn:microsoft.com/office/officeart/2005/8/layout/process2"/>
    <dgm:cxn modelId="{A7A821FD-A453-4EA6-ADA4-7C41A91CB422}" type="presOf" srcId="{292EF5D9-BE0A-4761-BE23-884E95C8542A}" destId="{38D536F2-FBD1-4B1B-AD69-6B47447A5CE2}" srcOrd="1" destOrd="0" presId="urn:microsoft.com/office/officeart/2005/8/layout/process2"/>
    <dgm:cxn modelId="{584D98E1-0D1E-468C-9A4D-005D8F9CE923}" type="presParOf" srcId="{2B020042-EF4D-407C-BC54-88ADE2D09883}" destId="{245CDA02-42B5-428A-93F3-40F8EAED60E7}" srcOrd="0" destOrd="0" presId="urn:microsoft.com/office/officeart/2005/8/layout/process2"/>
    <dgm:cxn modelId="{07836562-BC05-4A68-9993-08C64DF58AB0}" type="presParOf" srcId="{2B020042-EF4D-407C-BC54-88ADE2D09883}" destId="{C400CDFF-1F2B-47B5-8A95-88E8671BEB8B}" srcOrd="1" destOrd="0" presId="urn:microsoft.com/office/officeart/2005/8/layout/process2"/>
    <dgm:cxn modelId="{33D66364-3AA0-40B2-9057-2CEBE672E7EE}" type="presParOf" srcId="{C400CDFF-1F2B-47B5-8A95-88E8671BEB8B}" destId="{4DEC02BB-FF4D-4BB0-BA05-17CA5BED09BE}" srcOrd="0" destOrd="0" presId="urn:microsoft.com/office/officeart/2005/8/layout/process2"/>
    <dgm:cxn modelId="{CB8537D6-85BD-4AB2-A576-C69BFD258556}" type="presParOf" srcId="{2B020042-EF4D-407C-BC54-88ADE2D09883}" destId="{4A500199-7ED7-4FC8-BDC6-35DF5FC44FF0}" srcOrd="2" destOrd="0" presId="urn:microsoft.com/office/officeart/2005/8/layout/process2"/>
    <dgm:cxn modelId="{A75D9DDF-B14D-44C2-8DA0-74AB7A51CF6C}" type="presParOf" srcId="{2B020042-EF4D-407C-BC54-88ADE2D09883}" destId="{74F34020-FB40-418C-9688-AF29A5C71984}" srcOrd="3" destOrd="0" presId="urn:microsoft.com/office/officeart/2005/8/layout/process2"/>
    <dgm:cxn modelId="{6A524D34-17C3-4667-B819-BF62A8F8F746}" type="presParOf" srcId="{74F34020-FB40-418C-9688-AF29A5C71984}" destId="{FAFCFFE8-0F56-4457-AADA-78C7DBC21DAD}" srcOrd="0" destOrd="0" presId="urn:microsoft.com/office/officeart/2005/8/layout/process2"/>
    <dgm:cxn modelId="{8D5DAB67-6201-4D55-AA0C-ADFAA7B44570}" type="presParOf" srcId="{2B020042-EF4D-407C-BC54-88ADE2D09883}" destId="{43CEE210-2C59-4AA2-8E67-5A090821BA10}" srcOrd="4" destOrd="0" presId="urn:microsoft.com/office/officeart/2005/8/layout/process2"/>
    <dgm:cxn modelId="{2BBE4D45-B1F2-4775-A541-6C180E4832AF}" type="presParOf" srcId="{2B020042-EF4D-407C-BC54-88ADE2D09883}" destId="{59C34501-8D16-4DBC-AFB3-E0988A8FD679}" srcOrd="5" destOrd="0" presId="urn:microsoft.com/office/officeart/2005/8/layout/process2"/>
    <dgm:cxn modelId="{9A976A0C-8CB7-483B-9B03-2033D48189B5}" type="presParOf" srcId="{59C34501-8D16-4DBC-AFB3-E0988A8FD679}" destId="{718DB19A-D4C3-47A2-B252-731C42EF0AB5}" srcOrd="0" destOrd="0" presId="urn:microsoft.com/office/officeart/2005/8/layout/process2"/>
    <dgm:cxn modelId="{F55B2879-CD04-41C5-8394-0827E2730442}" type="presParOf" srcId="{2B020042-EF4D-407C-BC54-88ADE2D09883}" destId="{1E6DF283-9CDC-4197-943B-31A07101EA89}" srcOrd="6" destOrd="0" presId="urn:microsoft.com/office/officeart/2005/8/layout/process2"/>
    <dgm:cxn modelId="{58E181DE-DC71-413A-B53B-E5FAE15F8963}" type="presParOf" srcId="{2B020042-EF4D-407C-BC54-88ADE2D09883}" destId="{460D95E0-1C9A-4656-ABB5-113A87FF602C}" srcOrd="7" destOrd="0" presId="urn:microsoft.com/office/officeart/2005/8/layout/process2"/>
    <dgm:cxn modelId="{BB4964EB-686B-4DAB-A567-9D5DAD3F15A3}" type="presParOf" srcId="{460D95E0-1C9A-4656-ABB5-113A87FF602C}" destId="{6913C10B-2EEE-49C9-9070-6A68A4BA8051}" srcOrd="0" destOrd="0" presId="urn:microsoft.com/office/officeart/2005/8/layout/process2"/>
    <dgm:cxn modelId="{A336FE69-B21D-4D83-AE88-EEC711BC0F36}" type="presParOf" srcId="{2B020042-EF4D-407C-BC54-88ADE2D09883}" destId="{355448CF-3881-49B0-8284-DD5A6111C673}" srcOrd="8" destOrd="0" presId="urn:microsoft.com/office/officeart/2005/8/layout/process2"/>
    <dgm:cxn modelId="{32BB617E-A9D6-44B5-AEB1-FFE536F272F4}" type="presParOf" srcId="{2B020042-EF4D-407C-BC54-88ADE2D09883}" destId="{7386AC76-BD74-436B-B054-E7ABDF40581C}" srcOrd="9" destOrd="0" presId="urn:microsoft.com/office/officeart/2005/8/layout/process2"/>
    <dgm:cxn modelId="{FCF9442B-CAC1-4C44-82F4-1E42DDD512F4}" type="presParOf" srcId="{7386AC76-BD74-436B-B054-E7ABDF40581C}" destId="{38D536F2-FBD1-4B1B-AD69-6B47447A5CE2}" srcOrd="0" destOrd="0" presId="urn:microsoft.com/office/officeart/2005/8/layout/process2"/>
    <dgm:cxn modelId="{E4FB9C5E-CDAE-48B6-B7C5-5928A5541F7E}" type="presParOf" srcId="{2B020042-EF4D-407C-BC54-88ADE2D09883}" destId="{1BFD7348-70F5-4668-B165-ABBD2C819D94}" srcOrd="10" destOrd="0" presId="urn:microsoft.com/office/officeart/2005/8/layout/process2"/>
    <dgm:cxn modelId="{93B0A432-8602-4E03-9643-123EFB4E5662}" type="presParOf" srcId="{2B020042-EF4D-407C-BC54-88ADE2D09883}" destId="{138B307B-01E9-48AA-B137-3F2AA94B6C7D}" srcOrd="11" destOrd="0" presId="urn:microsoft.com/office/officeart/2005/8/layout/process2"/>
    <dgm:cxn modelId="{338D3D49-F87C-4EF6-BB77-8E45C43C154F}" type="presParOf" srcId="{138B307B-01E9-48AA-B137-3F2AA94B6C7D}" destId="{39425D5E-7314-4634-8B26-7A38B9791161}" srcOrd="0" destOrd="0" presId="urn:microsoft.com/office/officeart/2005/8/layout/process2"/>
    <dgm:cxn modelId="{336E746D-2B67-40CB-83FE-1927201034E4}" type="presParOf" srcId="{2B020042-EF4D-407C-BC54-88ADE2D09883}" destId="{161C5623-D8C6-40AE-A14A-CCD9A470BBBE}" srcOrd="12" destOrd="0" presId="urn:microsoft.com/office/officeart/2005/8/layout/process2"/>
    <dgm:cxn modelId="{6079E3A0-B924-4CEC-97EE-971F96F9A181}" type="presParOf" srcId="{2B020042-EF4D-407C-BC54-88ADE2D09883}" destId="{229BCAFA-E723-4F2E-872A-FDDCD941BD73}" srcOrd="13" destOrd="0" presId="urn:microsoft.com/office/officeart/2005/8/layout/process2"/>
    <dgm:cxn modelId="{4BD548D1-E72D-4115-8B67-B2B85ACD3767}" type="presParOf" srcId="{229BCAFA-E723-4F2E-872A-FDDCD941BD73}" destId="{13B33B88-DD64-4036-A2CB-F4E606485006}" srcOrd="0" destOrd="0" presId="urn:microsoft.com/office/officeart/2005/8/layout/process2"/>
    <dgm:cxn modelId="{34FAF4AB-4316-4BE8-A763-48B1B8333608}" type="presParOf" srcId="{2B020042-EF4D-407C-BC54-88ADE2D09883}" destId="{99F72A3D-10D4-438F-A3D9-8ACFAE6B5AE7}" srcOrd="14" destOrd="0" presId="urn:microsoft.com/office/officeart/2005/8/layout/process2"/>
    <dgm:cxn modelId="{1A5896DE-5AC5-48B4-AF88-651C8CA78A34}" type="presParOf" srcId="{2B020042-EF4D-407C-BC54-88ADE2D09883}" destId="{A09AC477-0FEC-4F37-A804-9A0E0F5164D4}" srcOrd="15" destOrd="0" presId="urn:microsoft.com/office/officeart/2005/8/layout/process2"/>
    <dgm:cxn modelId="{32A6EB8E-1863-4A17-86E8-5B482360761D}" type="presParOf" srcId="{A09AC477-0FEC-4F37-A804-9A0E0F5164D4}" destId="{60FD666B-A76B-4ED9-B2F5-10ED0B588935}" srcOrd="0" destOrd="0" presId="urn:microsoft.com/office/officeart/2005/8/layout/process2"/>
    <dgm:cxn modelId="{6E7BBC7D-9317-431F-8679-AD460B7EB102}" type="presParOf" srcId="{2B020042-EF4D-407C-BC54-88ADE2D09883}" destId="{95D28D64-0CE3-404A-B23C-ABB7895F8F59}" srcOrd="16" destOrd="0" presId="urn:microsoft.com/office/officeart/2005/8/layout/process2"/>
    <dgm:cxn modelId="{0B7D4C2E-D312-4568-9F00-303B61EB8F17}" type="presParOf" srcId="{2B020042-EF4D-407C-BC54-88ADE2D09883}" destId="{C8B5ED8C-7A67-4687-92BE-9B35720AC309}" srcOrd="17" destOrd="0" presId="urn:microsoft.com/office/officeart/2005/8/layout/process2"/>
    <dgm:cxn modelId="{723AD170-2F74-4645-9456-16F7F2B88A6F}" type="presParOf" srcId="{C8B5ED8C-7A67-4687-92BE-9B35720AC309}" destId="{2BAAE9C7-6C9E-4844-94D5-F404D174517C}" srcOrd="0" destOrd="0" presId="urn:microsoft.com/office/officeart/2005/8/layout/process2"/>
    <dgm:cxn modelId="{58EA2ECD-E758-47DA-97FD-B83C75A56F01}" type="presParOf" srcId="{2B020042-EF4D-407C-BC54-88ADE2D09883}" destId="{7BAD6533-4753-41EA-B36C-58F0E329EB53}" srcOrd="18" destOrd="0" presId="urn:microsoft.com/office/officeart/2005/8/layout/process2"/>
    <dgm:cxn modelId="{78C99750-C47D-49F8-9C5A-4BF7629999FB}" type="presParOf" srcId="{2B020042-EF4D-407C-BC54-88ADE2D09883}" destId="{497BDE92-9969-46C1-A04A-955496E99945}" srcOrd="19" destOrd="0" presId="urn:microsoft.com/office/officeart/2005/8/layout/process2"/>
    <dgm:cxn modelId="{29563B3B-BBDD-49B6-BEA3-EB9EE122FFA4}" type="presParOf" srcId="{497BDE92-9969-46C1-A04A-955496E99945}" destId="{F4665DB1-1C41-424A-88E7-2A468D73C7E4}" srcOrd="0" destOrd="0" presId="urn:microsoft.com/office/officeart/2005/8/layout/process2"/>
    <dgm:cxn modelId="{785A8F39-DC8E-4803-96D6-D4FC8DE315B0}" type="presParOf" srcId="{2B020042-EF4D-407C-BC54-88ADE2D09883}" destId="{591D8C8A-B5E2-4344-8D8F-281A6B652EE8}" srcOrd="2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3580B0-63BF-4A72-B7CC-7F640606120B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</dgm:pt>
    <dgm:pt modelId="{01C06759-CF1B-4B13-B2B5-E5DEA5F10256}">
      <dgm:prSet phldrT="[文本]" custT="1"/>
      <dgm:spPr/>
      <dgm:t>
        <a:bodyPr/>
        <a:lstStyle/>
        <a:p>
          <a:r>
            <a:rPr lang="en-US" altLang="zh-CN" sz="1400" dirty="0"/>
            <a:t>Application</a:t>
          </a:r>
          <a:endParaRPr lang="zh-CN" altLang="en-US" sz="1400" dirty="0"/>
        </a:p>
      </dgm:t>
    </dgm:pt>
    <dgm:pt modelId="{88CAB2B4-76FF-4EAF-BDE7-6AF460AC6515}" type="parTrans" cxnId="{16CF9DDE-A599-4DE9-A2E5-3C499C143F5E}">
      <dgm:prSet/>
      <dgm:spPr/>
      <dgm:t>
        <a:bodyPr/>
        <a:lstStyle/>
        <a:p>
          <a:endParaRPr lang="zh-CN" altLang="en-US" sz="1400"/>
        </a:p>
      </dgm:t>
    </dgm:pt>
    <dgm:pt modelId="{37353955-9042-4543-B24D-2E5E7F186F7E}" type="sibTrans" cxnId="{16CF9DDE-A599-4DE9-A2E5-3C499C143F5E}">
      <dgm:prSet custT="1"/>
      <dgm:spPr/>
      <dgm:t>
        <a:bodyPr/>
        <a:lstStyle/>
        <a:p>
          <a:endParaRPr lang="zh-CN" altLang="en-US" sz="1400"/>
        </a:p>
      </dgm:t>
    </dgm:pt>
    <dgm:pt modelId="{EE6B6D35-0C8C-4BF6-B115-665C2B106380}">
      <dgm:prSet phldrT="[文本]" custT="1"/>
      <dgm:spPr/>
      <dgm:t>
        <a:bodyPr/>
        <a:lstStyle/>
        <a:p>
          <a:r>
            <a:rPr lang="en-US" altLang="zh-CN" sz="1400" dirty="0"/>
            <a:t>Algorithm</a:t>
          </a:r>
          <a:endParaRPr lang="zh-CN" altLang="en-US" sz="1400" dirty="0"/>
        </a:p>
      </dgm:t>
    </dgm:pt>
    <dgm:pt modelId="{4DD9FAA7-8266-4744-A284-1C164AC02934}" type="parTrans" cxnId="{B0D43725-7CC8-466E-9C17-F81C58308A2F}">
      <dgm:prSet/>
      <dgm:spPr/>
      <dgm:t>
        <a:bodyPr/>
        <a:lstStyle/>
        <a:p>
          <a:endParaRPr lang="zh-CN" altLang="en-US" sz="1400"/>
        </a:p>
      </dgm:t>
    </dgm:pt>
    <dgm:pt modelId="{A90ABDA4-0234-4708-BE1D-3169012550FF}" type="sibTrans" cxnId="{B0D43725-7CC8-466E-9C17-F81C58308A2F}">
      <dgm:prSet custT="1"/>
      <dgm:spPr/>
      <dgm:t>
        <a:bodyPr/>
        <a:lstStyle/>
        <a:p>
          <a:endParaRPr lang="zh-CN" altLang="en-US" sz="1400"/>
        </a:p>
      </dgm:t>
    </dgm:pt>
    <dgm:pt modelId="{C3CAD90E-992B-425B-A2AC-555B5E0C5C74}">
      <dgm:prSet phldrT="[文本]" custT="1"/>
      <dgm:spPr/>
      <dgm:t>
        <a:bodyPr/>
        <a:lstStyle/>
        <a:p>
          <a:r>
            <a:rPr lang="en-US" altLang="zh-CN" sz="1400" dirty="0"/>
            <a:t>Programming Language</a:t>
          </a:r>
          <a:endParaRPr lang="zh-CN" altLang="en-US" sz="1400" dirty="0"/>
        </a:p>
      </dgm:t>
    </dgm:pt>
    <dgm:pt modelId="{2E23DBC2-C59B-4271-9797-58985E6BF5C0}" type="parTrans" cxnId="{5FD988A9-27D6-48ED-BA18-9FC9930AEA7E}">
      <dgm:prSet/>
      <dgm:spPr/>
      <dgm:t>
        <a:bodyPr/>
        <a:lstStyle/>
        <a:p>
          <a:endParaRPr lang="zh-CN" altLang="en-US" sz="1400"/>
        </a:p>
      </dgm:t>
    </dgm:pt>
    <dgm:pt modelId="{EF772245-0253-4C32-A430-140BEA8459FB}" type="sibTrans" cxnId="{5FD988A9-27D6-48ED-BA18-9FC9930AEA7E}">
      <dgm:prSet custT="1"/>
      <dgm:spPr/>
      <dgm:t>
        <a:bodyPr/>
        <a:lstStyle/>
        <a:p>
          <a:endParaRPr lang="zh-CN" altLang="en-US" sz="1400"/>
        </a:p>
      </dgm:t>
    </dgm:pt>
    <dgm:pt modelId="{413AF2AA-B62E-461A-8057-5696F06837B3}">
      <dgm:prSet custT="1"/>
      <dgm:spPr/>
      <dgm:t>
        <a:bodyPr/>
        <a:lstStyle/>
        <a:p>
          <a:r>
            <a:rPr lang="en-US" altLang="zh-CN" sz="1400" dirty="0"/>
            <a:t>Gates/Register-Transfer Level(RTL)</a:t>
          </a:r>
          <a:endParaRPr lang="zh-CN" altLang="en-US" sz="1400" dirty="0"/>
        </a:p>
      </dgm:t>
    </dgm:pt>
    <dgm:pt modelId="{8B279A18-615B-41E6-8F8C-A55684997E7B}" type="parTrans" cxnId="{1223CA4F-1F64-4EB7-AF95-CBE25356EB56}">
      <dgm:prSet/>
      <dgm:spPr/>
      <dgm:t>
        <a:bodyPr/>
        <a:lstStyle/>
        <a:p>
          <a:endParaRPr lang="zh-CN" altLang="en-US" sz="1400"/>
        </a:p>
      </dgm:t>
    </dgm:pt>
    <dgm:pt modelId="{995FB032-3606-4DAB-BABC-3BABA8977EC1}" type="sibTrans" cxnId="{1223CA4F-1F64-4EB7-AF95-CBE25356EB56}">
      <dgm:prSet custT="1"/>
      <dgm:spPr/>
      <dgm:t>
        <a:bodyPr/>
        <a:lstStyle/>
        <a:p>
          <a:endParaRPr lang="zh-CN" altLang="en-US" sz="1400"/>
        </a:p>
      </dgm:t>
    </dgm:pt>
    <dgm:pt modelId="{E462DDAB-0587-416E-A3EB-F0F39389A545}">
      <dgm:prSet custT="1"/>
      <dgm:spPr/>
      <dgm:t>
        <a:bodyPr/>
        <a:lstStyle/>
        <a:p>
          <a:r>
            <a:rPr lang="en-US" altLang="zh-CN" sz="1400" dirty="0"/>
            <a:t>Circuits</a:t>
          </a:r>
          <a:endParaRPr lang="zh-CN" altLang="en-US" sz="1400" dirty="0"/>
        </a:p>
      </dgm:t>
    </dgm:pt>
    <dgm:pt modelId="{E441D874-9B40-4965-863B-D29DE9BD6A27}" type="parTrans" cxnId="{FBF847C5-98F9-4D96-BD2B-935F32FCE77C}">
      <dgm:prSet/>
      <dgm:spPr/>
      <dgm:t>
        <a:bodyPr/>
        <a:lstStyle/>
        <a:p>
          <a:endParaRPr lang="zh-CN" altLang="en-US" sz="1400"/>
        </a:p>
      </dgm:t>
    </dgm:pt>
    <dgm:pt modelId="{A52123B0-C200-46F0-90E4-B8D9C96DA8A1}" type="sibTrans" cxnId="{FBF847C5-98F9-4D96-BD2B-935F32FCE77C}">
      <dgm:prSet custT="1"/>
      <dgm:spPr/>
      <dgm:t>
        <a:bodyPr/>
        <a:lstStyle/>
        <a:p>
          <a:endParaRPr lang="zh-CN" altLang="en-US" sz="1400"/>
        </a:p>
      </dgm:t>
    </dgm:pt>
    <dgm:pt modelId="{2486E9C9-7F07-48B1-8FF6-881C2B4AD219}">
      <dgm:prSet custT="1"/>
      <dgm:spPr/>
      <dgm:t>
        <a:bodyPr/>
        <a:lstStyle/>
        <a:p>
          <a:r>
            <a:rPr lang="en-US" altLang="zh-CN" sz="1400" dirty="0"/>
            <a:t>Devices</a:t>
          </a:r>
          <a:endParaRPr lang="zh-CN" altLang="en-US" sz="1400" dirty="0"/>
        </a:p>
      </dgm:t>
    </dgm:pt>
    <dgm:pt modelId="{7C88A46C-6819-4BCA-9745-11D365266ECB}" type="parTrans" cxnId="{9DEF16C7-1EDB-421A-95CD-F24A19A10A32}">
      <dgm:prSet/>
      <dgm:spPr/>
      <dgm:t>
        <a:bodyPr/>
        <a:lstStyle/>
        <a:p>
          <a:endParaRPr lang="zh-CN" altLang="en-US" sz="1400"/>
        </a:p>
      </dgm:t>
    </dgm:pt>
    <dgm:pt modelId="{9EC5341A-AFC8-4F0F-A005-6C68EB2BDF82}" type="sibTrans" cxnId="{9DEF16C7-1EDB-421A-95CD-F24A19A10A32}">
      <dgm:prSet custT="1"/>
      <dgm:spPr/>
      <dgm:t>
        <a:bodyPr/>
        <a:lstStyle/>
        <a:p>
          <a:endParaRPr lang="zh-CN" altLang="en-US" sz="1400"/>
        </a:p>
      </dgm:t>
    </dgm:pt>
    <dgm:pt modelId="{6B9F88DE-F181-4E66-B6CB-CDC6DCBC5275}">
      <dgm:prSet custT="1"/>
      <dgm:spPr/>
      <dgm:t>
        <a:bodyPr/>
        <a:lstStyle/>
        <a:p>
          <a:r>
            <a:rPr lang="en-US" altLang="zh-CN" sz="1400" dirty="0"/>
            <a:t>Physics</a:t>
          </a:r>
          <a:endParaRPr lang="zh-CN" altLang="en-US" sz="1400" dirty="0"/>
        </a:p>
      </dgm:t>
    </dgm:pt>
    <dgm:pt modelId="{D56A461D-8A61-4DEB-8DA3-D715DE268830}" type="parTrans" cxnId="{C4E1E365-B495-4030-8F08-3F2A93200218}">
      <dgm:prSet/>
      <dgm:spPr/>
      <dgm:t>
        <a:bodyPr/>
        <a:lstStyle/>
        <a:p>
          <a:endParaRPr lang="zh-CN" altLang="en-US" sz="1400"/>
        </a:p>
      </dgm:t>
    </dgm:pt>
    <dgm:pt modelId="{A1594CEC-C5FE-4E48-92DD-E6C37DFCE2D2}" type="sibTrans" cxnId="{C4E1E365-B495-4030-8F08-3F2A93200218}">
      <dgm:prSet/>
      <dgm:spPr/>
      <dgm:t>
        <a:bodyPr/>
        <a:lstStyle/>
        <a:p>
          <a:endParaRPr lang="zh-CN" altLang="en-US" sz="1400"/>
        </a:p>
      </dgm:t>
    </dgm:pt>
    <dgm:pt modelId="{76A138E6-1445-4F3F-B2A5-C4D5DA2114F4}">
      <dgm:prSet custT="1"/>
      <dgm:spPr/>
      <dgm:t>
        <a:bodyPr/>
        <a:lstStyle/>
        <a:p>
          <a:r>
            <a:rPr lang="en-US" altLang="zh-CN" sz="1400" dirty="0"/>
            <a:t>OS/Virtual Machine</a:t>
          </a:r>
          <a:endParaRPr lang="zh-CN" altLang="en-US" sz="1400" dirty="0"/>
        </a:p>
      </dgm:t>
    </dgm:pt>
    <dgm:pt modelId="{90DD2493-3DC2-4AD1-B0DF-C7E66F4DF066}" type="parTrans" cxnId="{54B84AEB-6AA9-4804-8653-BA378F3B34E2}">
      <dgm:prSet/>
      <dgm:spPr/>
      <dgm:t>
        <a:bodyPr/>
        <a:lstStyle/>
        <a:p>
          <a:endParaRPr lang="zh-CN" altLang="en-US" sz="1400"/>
        </a:p>
      </dgm:t>
    </dgm:pt>
    <dgm:pt modelId="{B5438DDB-4FB8-45CC-9061-0822BF21F8FC}" type="sibTrans" cxnId="{54B84AEB-6AA9-4804-8653-BA378F3B34E2}">
      <dgm:prSet custT="1"/>
      <dgm:spPr/>
      <dgm:t>
        <a:bodyPr/>
        <a:lstStyle/>
        <a:p>
          <a:endParaRPr lang="zh-CN" altLang="en-US" sz="1400"/>
        </a:p>
      </dgm:t>
    </dgm:pt>
    <dgm:pt modelId="{261C9F0F-104F-41DB-A315-04118F646619}">
      <dgm:prSet custT="1"/>
      <dgm:spPr/>
      <dgm:t>
        <a:bodyPr/>
        <a:lstStyle/>
        <a:p>
          <a:r>
            <a:rPr lang="en-US" altLang="zh-CN" sz="1400" dirty="0"/>
            <a:t>Instruction Set Architecture(ISA)</a:t>
          </a:r>
          <a:endParaRPr lang="zh-CN" altLang="en-US" sz="1400" dirty="0"/>
        </a:p>
      </dgm:t>
    </dgm:pt>
    <dgm:pt modelId="{B4358913-1890-4513-A583-AFE69C49F6F9}" type="parTrans" cxnId="{1835C74F-6BFB-4FEF-9A7F-471D4910C1AB}">
      <dgm:prSet/>
      <dgm:spPr/>
      <dgm:t>
        <a:bodyPr/>
        <a:lstStyle/>
        <a:p>
          <a:endParaRPr lang="zh-CN" altLang="en-US" sz="1400"/>
        </a:p>
      </dgm:t>
    </dgm:pt>
    <dgm:pt modelId="{292EF5D9-BE0A-4761-BE23-884E95C8542A}" type="sibTrans" cxnId="{1835C74F-6BFB-4FEF-9A7F-471D4910C1AB}">
      <dgm:prSet custT="1"/>
      <dgm:spPr/>
      <dgm:t>
        <a:bodyPr/>
        <a:lstStyle/>
        <a:p>
          <a:endParaRPr lang="zh-CN" altLang="en-US" sz="1400"/>
        </a:p>
      </dgm:t>
    </dgm:pt>
    <dgm:pt modelId="{7BC0FBF6-40FB-462C-BCA5-EFD4B9EE4895}">
      <dgm:prSet custT="1"/>
      <dgm:spPr/>
      <dgm:t>
        <a:bodyPr/>
        <a:lstStyle/>
        <a:p>
          <a:r>
            <a:rPr lang="en-US" altLang="zh-CN" sz="1400" dirty="0"/>
            <a:t>Organization</a:t>
          </a:r>
          <a:endParaRPr lang="zh-CN" altLang="en-US" sz="1400" dirty="0"/>
        </a:p>
      </dgm:t>
    </dgm:pt>
    <dgm:pt modelId="{74F67F79-E611-49F3-842A-FB0D84A63FFA}" type="parTrans" cxnId="{DE008927-72EB-48E0-AF82-165F1EBBC5ED}">
      <dgm:prSet/>
      <dgm:spPr/>
      <dgm:t>
        <a:bodyPr/>
        <a:lstStyle/>
        <a:p>
          <a:endParaRPr lang="zh-CN" altLang="en-US" sz="1400"/>
        </a:p>
      </dgm:t>
    </dgm:pt>
    <dgm:pt modelId="{ABBC2367-4602-404F-B441-158726ED6D16}" type="sibTrans" cxnId="{DE008927-72EB-48E0-AF82-165F1EBBC5ED}">
      <dgm:prSet custT="1"/>
      <dgm:spPr/>
      <dgm:t>
        <a:bodyPr/>
        <a:lstStyle/>
        <a:p>
          <a:endParaRPr lang="zh-CN" altLang="en-US" sz="1400"/>
        </a:p>
      </dgm:t>
    </dgm:pt>
    <dgm:pt modelId="{B1168B33-0CB4-4305-AEDE-782A5665E98E}">
      <dgm:prSet custT="1"/>
      <dgm:spPr/>
      <dgm:t>
        <a:bodyPr/>
        <a:lstStyle/>
        <a:p>
          <a:r>
            <a:rPr lang="en-US" altLang="zh-CN" sz="1400" dirty="0"/>
            <a:t>Microarchitecture</a:t>
          </a:r>
          <a:endParaRPr lang="zh-CN" altLang="en-US" sz="1400" dirty="0"/>
        </a:p>
      </dgm:t>
    </dgm:pt>
    <dgm:pt modelId="{DEDD2551-11B3-4490-8C08-C95151468636}" type="parTrans" cxnId="{45A7367A-0E76-4E24-8CF1-F36E2B3595DB}">
      <dgm:prSet/>
      <dgm:spPr/>
      <dgm:t>
        <a:bodyPr/>
        <a:lstStyle/>
        <a:p>
          <a:endParaRPr lang="zh-CN" altLang="en-US" sz="1400"/>
        </a:p>
      </dgm:t>
    </dgm:pt>
    <dgm:pt modelId="{011A8161-B47C-439B-9C1F-DFAB8F80242A}" type="sibTrans" cxnId="{45A7367A-0E76-4E24-8CF1-F36E2B3595DB}">
      <dgm:prSet custT="1"/>
      <dgm:spPr/>
      <dgm:t>
        <a:bodyPr/>
        <a:lstStyle/>
        <a:p>
          <a:endParaRPr lang="zh-CN" altLang="en-US" sz="1400"/>
        </a:p>
      </dgm:t>
    </dgm:pt>
    <dgm:pt modelId="{2B020042-EF4D-407C-BC54-88ADE2D09883}" type="pres">
      <dgm:prSet presAssocID="{4D3580B0-63BF-4A72-B7CC-7F640606120B}" presName="linearFlow" presStyleCnt="0">
        <dgm:presLayoutVars>
          <dgm:resizeHandles val="exact"/>
        </dgm:presLayoutVars>
      </dgm:prSet>
      <dgm:spPr/>
    </dgm:pt>
    <dgm:pt modelId="{245CDA02-42B5-428A-93F3-40F8EAED60E7}" type="pres">
      <dgm:prSet presAssocID="{01C06759-CF1B-4B13-B2B5-E5DEA5F10256}" presName="node" presStyleLbl="node1" presStyleIdx="0" presStyleCnt="11" custScaleX="207721">
        <dgm:presLayoutVars>
          <dgm:bulletEnabled val="1"/>
        </dgm:presLayoutVars>
      </dgm:prSet>
      <dgm:spPr/>
    </dgm:pt>
    <dgm:pt modelId="{C400CDFF-1F2B-47B5-8A95-88E8671BEB8B}" type="pres">
      <dgm:prSet presAssocID="{37353955-9042-4543-B24D-2E5E7F186F7E}" presName="sibTrans" presStyleLbl="sibTrans2D1" presStyleIdx="0" presStyleCnt="10"/>
      <dgm:spPr/>
    </dgm:pt>
    <dgm:pt modelId="{4DEC02BB-FF4D-4BB0-BA05-17CA5BED09BE}" type="pres">
      <dgm:prSet presAssocID="{37353955-9042-4543-B24D-2E5E7F186F7E}" presName="connectorText" presStyleLbl="sibTrans2D1" presStyleIdx="0" presStyleCnt="10"/>
      <dgm:spPr/>
    </dgm:pt>
    <dgm:pt modelId="{4A500199-7ED7-4FC8-BDC6-35DF5FC44FF0}" type="pres">
      <dgm:prSet presAssocID="{EE6B6D35-0C8C-4BF6-B115-665C2B106380}" presName="node" presStyleLbl="node1" presStyleIdx="1" presStyleCnt="11" custScaleX="207721">
        <dgm:presLayoutVars>
          <dgm:bulletEnabled val="1"/>
        </dgm:presLayoutVars>
      </dgm:prSet>
      <dgm:spPr/>
    </dgm:pt>
    <dgm:pt modelId="{74F34020-FB40-418C-9688-AF29A5C71984}" type="pres">
      <dgm:prSet presAssocID="{A90ABDA4-0234-4708-BE1D-3169012550FF}" presName="sibTrans" presStyleLbl="sibTrans2D1" presStyleIdx="1" presStyleCnt="10"/>
      <dgm:spPr/>
    </dgm:pt>
    <dgm:pt modelId="{FAFCFFE8-0F56-4457-AADA-78C7DBC21DAD}" type="pres">
      <dgm:prSet presAssocID="{A90ABDA4-0234-4708-BE1D-3169012550FF}" presName="connectorText" presStyleLbl="sibTrans2D1" presStyleIdx="1" presStyleCnt="10"/>
      <dgm:spPr/>
    </dgm:pt>
    <dgm:pt modelId="{43CEE210-2C59-4AA2-8E67-5A090821BA10}" type="pres">
      <dgm:prSet presAssocID="{C3CAD90E-992B-425B-A2AC-555B5E0C5C74}" presName="node" presStyleLbl="node1" presStyleIdx="2" presStyleCnt="11" custScaleX="207721">
        <dgm:presLayoutVars>
          <dgm:bulletEnabled val="1"/>
        </dgm:presLayoutVars>
      </dgm:prSet>
      <dgm:spPr/>
    </dgm:pt>
    <dgm:pt modelId="{59C34501-8D16-4DBC-AFB3-E0988A8FD679}" type="pres">
      <dgm:prSet presAssocID="{EF772245-0253-4C32-A430-140BEA8459FB}" presName="sibTrans" presStyleLbl="sibTrans2D1" presStyleIdx="2" presStyleCnt="10"/>
      <dgm:spPr/>
    </dgm:pt>
    <dgm:pt modelId="{718DB19A-D4C3-47A2-B252-731C42EF0AB5}" type="pres">
      <dgm:prSet presAssocID="{EF772245-0253-4C32-A430-140BEA8459FB}" presName="connectorText" presStyleLbl="sibTrans2D1" presStyleIdx="2" presStyleCnt="10"/>
      <dgm:spPr/>
    </dgm:pt>
    <dgm:pt modelId="{1E6DF283-9CDC-4197-943B-31A07101EA89}" type="pres">
      <dgm:prSet presAssocID="{76A138E6-1445-4F3F-B2A5-C4D5DA2114F4}" presName="node" presStyleLbl="node1" presStyleIdx="3" presStyleCnt="11" custScaleX="207721">
        <dgm:presLayoutVars>
          <dgm:bulletEnabled val="1"/>
        </dgm:presLayoutVars>
      </dgm:prSet>
      <dgm:spPr/>
    </dgm:pt>
    <dgm:pt modelId="{460D95E0-1C9A-4656-ABB5-113A87FF602C}" type="pres">
      <dgm:prSet presAssocID="{B5438DDB-4FB8-45CC-9061-0822BF21F8FC}" presName="sibTrans" presStyleLbl="sibTrans2D1" presStyleIdx="3" presStyleCnt="10"/>
      <dgm:spPr/>
    </dgm:pt>
    <dgm:pt modelId="{6913C10B-2EEE-49C9-9070-6A68A4BA8051}" type="pres">
      <dgm:prSet presAssocID="{B5438DDB-4FB8-45CC-9061-0822BF21F8FC}" presName="connectorText" presStyleLbl="sibTrans2D1" presStyleIdx="3" presStyleCnt="10"/>
      <dgm:spPr/>
    </dgm:pt>
    <dgm:pt modelId="{355448CF-3881-49B0-8284-DD5A6111C673}" type="pres">
      <dgm:prSet presAssocID="{261C9F0F-104F-41DB-A315-04118F646619}" presName="node" presStyleLbl="node1" presStyleIdx="4" presStyleCnt="11" custScaleX="270146">
        <dgm:presLayoutVars>
          <dgm:bulletEnabled val="1"/>
        </dgm:presLayoutVars>
      </dgm:prSet>
      <dgm:spPr/>
    </dgm:pt>
    <dgm:pt modelId="{7386AC76-BD74-436B-B054-E7ABDF40581C}" type="pres">
      <dgm:prSet presAssocID="{292EF5D9-BE0A-4761-BE23-884E95C8542A}" presName="sibTrans" presStyleLbl="sibTrans2D1" presStyleIdx="4" presStyleCnt="10"/>
      <dgm:spPr/>
    </dgm:pt>
    <dgm:pt modelId="{38D536F2-FBD1-4B1B-AD69-6B47447A5CE2}" type="pres">
      <dgm:prSet presAssocID="{292EF5D9-BE0A-4761-BE23-884E95C8542A}" presName="connectorText" presStyleLbl="sibTrans2D1" presStyleIdx="4" presStyleCnt="10"/>
      <dgm:spPr/>
    </dgm:pt>
    <dgm:pt modelId="{1BFD7348-70F5-4668-B165-ABBD2C819D94}" type="pres">
      <dgm:prSet presAssocID="{B1168B33-0CB4-4305-AEDE-782A5665E98E}" presName="node" presStyleLbl="node1" presStyleIdx="5" presStyleCnt="11" custScaleX="209709">
        <dgm:presLayoutVars>
          <dgm:bulletEnabled val="1"/>
        </dgm:presLayoutVars>
      </dgm:prSet>
      <dgm:spPr/>
    </dgm:pt>
    <dgm:pt modelId="{138B307B-01E9-48AA-B137-3F2AA94B6C7D}" type="pres">
      <dgm:prSet presAssocID="{011A8161-B47C-439B-9C1F-DFAB8F80242A}" presName="sibTrans" presStyleLbl="sibTrans2D1" presStyleIdx="5" presStyleCnt="10"/>
      <dgm:spPr/>
    </dgm:pt>
    <dgm:pt modelId="{39425D5E-7314-4634-8B26-7A38B9791161}" type="pres">
      <dgm:prSet presAssocID="{011A8161-B47C-439B-9C1F-DFAB8F80242A}" presName="connectorText" presStyleLbl="sibTrans2D1" presStyleIdx="5" presStyleCnt="10"/>
      <dgm:spPr/>
    </dgm:pt>
    <dgm:pt modelId="{161C5623-D8C6-40AE-A14A-CCD9A470BBBE}" type="pres">
      <dgm:prSet presAssocID="{7BC0FBF6-40FB-462C-BCA5-EFD4B9EE4895}" presName="node" presStyleLbl="node1" presStyleIdx="6" presStyleCnt="11" custScaleX="207721">
        <dgm:presLayoutVars>
          <dgm:bulletEnabled val="1"/>
        </dgm:presLayoutVars>
      </dgm:prSet>
      <dgm:spPr/>
    </dgm:pt>
    <dgm:pt modelId="{229BCAFA-E723-4F2E-872A-FDDCD941BD73}" type="pres">
      <dgm:prSet presAssocID="{ABBC2367-4602-404F-B441-158726ED6D16}" presName="sibTrans" presStyleLbl="sibTrans2D1" presStyleIdx="6" presStyleCnt="10"/>
      <dgm:spPr/>
    </dgm:pt>
    <dgm:pt modelId="{13B33B88-DD64-4036-A2CB-F4E606485006}" type="pres">
      <dgm:prSet presAssocID="{ABBC2367-4602-404F-B441-158726ED6D16}" presName="connectorText" presStyleLbl="sibTrans2D1" presStyleIdx="6" presStyleCnt="10"/>
      <dgm:spPr/>
    </dgm:pt>
    <dgm:pt modelId="{99F72A3D-10D4-438F-A3D9-8ACFAE6B5AE7}" type="pres">
      <dgm:prSet presAssocID="{413AF2AA-B62E-461A-8057-5696F06837B3}" presName="node" presStyleLbl="node1" presStyleIdx="7" presStyleCnt="11" custScaleX="263900" custScaleY="89857">
        <dgm:presLayoutVars>
          <dgm:bulletEnabled val="1"/>
        </dgm:presLayoutVars>
      </dgm:prSet>
      <dgm:spPr/>
    </dgm:pt>
    <dgm:pt modelId="{A09AC477-0FEC-4F37-A804-9A0E0F5164D4}" type="pres">
      <dgm:prSet presAssocID="{995FB032-3606-4DAB-BABC-3BABA8977EC1}" presName="sibTrans" presStyleLbl="sibTrans2D1" presStyleIdx="7" presStyleCnt="10"/>
      <dgm:spPr/>
    </dgm:pt>
    <dgm:pt modelId="{60FD666B-A76B-4ED9-B2F5-10ED0B588935}" type="pres">
      <dgm:prSet presAssocID="{995FB032-3606-4DAB-BABC-3BABA8977EC1}" presName="connectorText" presStyleLbl="sibTrans2D1" presStyleIdx="7" presStyleCnt="10"/>
      <dgm:spPr/>
    </dgm:pt>
    <dgm:pt modelId="{95D28D64-0CE3-404A-B23C-ABB7895F8F59}" type="pres">
      <dgm:prSet presAssocID="{E462DDAB-0587-416E-A3EB-F0F39389A545}" presName="node" presStyleLbl="node1" presStyleIdx="8" presStyleCnt="11" custScaleX="207721">
        <dgm:presLayoutVars>
          <dgm:bulletEnabled val="1"/>
        </dgm:presLayoutVars>
      </dgm:prSet>
      <dgm:spPr/>
    </dgm:pt>
    <dgm:pt modelId="{C8B5ED8C-7A67-4687-92BE-9B35720AC309}" type="pres">
      <dgm:prSet presAssocID="{A52123B0-C200-46F0-90E4-B8D9C96DA8A1}" presName="sibTrans" presStyleLbl="sibTrans2D1" presStyleIdx="8" presStyleCnt="10"/>
      <dgm:spPr/>
    </dgm:pt>
    <dgm:pt modelId="{2BAAE9C7-6C9E-4844-94D5-F404D174517C}" type="pres">
      <dgm:prSet presAssocID="{A52123B0-C200-46F0-90E4-B8D9C96DA8A1}" presName="connectorText" presStyleLbl="sibTrans2D1" presStyleIdx="8" presStyleCnt="10"/>
      <dgm:spPr/>
    </dgm:pt>
    <dgm:pt modelId="{7BAD6533-4753-41EA-B36C-58F0E329EB53}" type="pres">
      <dgm:prSet presAssocID="{2486E9C9-7F07-48B1-8FF6-881C2B4AD219}" presName="node" presStyleLbl="node1" presStyleIdx="9" presStyleCnt="11" custScaleX="207721">
        <dgm:presLayoutVars>
          <dgm:bulletEnabled val="1"/>
        </dgm:presLayoutVars>
      </dgm:prSet>
      <dgm:spPr/>
    </dgm:pt>
    <dgm:pt modelId="{497BDE92-9969-46C1-A04A-955496E99945}" type="pres">
      <dgm:prSet presAssocID="{9EC5341A-AFC8-4F0F-A005-6C68EB2BDF82}" presName="sibTrans" presStyleLbl="sibTrans2D1" presStyleIdx="9" presStyleCnt="10"/>
      <dgm:spPr/>
    </dgm:pt>
    <dgm:pt modelId="{F4665DB1-1C41-424A-88E7-2A468D73C7E4}" type="pres">
      <dgm:prSet presAssocID="{9EC5341A-AFC8-4F0F-A005-6C68EB2BDF82}" presName="connectorText" presStyleLbl="sibTrans2D1" presStyleIdx="9" presStyleCnt="10"/>
      <dgm:spPr/>
    </dgm:pt>
    <dgm:pt modelId="{591D8C8A-B5E2-4344-8D8F-281A6B652EE8}" type="pres">
      <dgm:prSet presAssocID="{6B9F88DE-F181-4E66-B6CB-CDC6DCBC5275}" presName="node" presStyleLbl="node1" presStyleIdx="10" presStyleCnt="11" custScaleX="207721">
        <dgm:presLayoutVars>
          <dgm:bulletEnabled val="1"/>
        </dgm:presLayoutVars>
      </dgm:prSet>
      <dgm:spPr/>
    </dgm:pt>
  </dgm:ptLst>
  <dgm:cxnLst>
    <dgm:cxn modelId="{4B78A004-EC57-48C7-A9FF-4024B35EE9AF}" type="presOf" srcId="{A52123B0-C200-46F0-90E4-B8D9C96DA8A1}" destId="{2BAAE9C7-6C9E-4844-94D5-F404D174517C}" srcOrd="1" destOrd="0" presId="urn:microsoft.com/office/officeart/2005/8/layout/process2"/>
    <dgm:cxn modelId="{840C0606-6DF5-45D3-BB4A-60A6CDCA66EF}" type="presOf" srcId="{2486E9C9-7F07-48B1-8FF6-881C2B4AD219}" destId="{7BAD6533-4753-41EA-B36C-58F0E329EB53}" srcOrd="0" destOrd="0" presId="urn:microsoft.com/office/officeart/2005/8/layout/process2"/>
    <dgm:cxn modelId="{4D256D07-9908-4D93-A8BF-3F041FF44371}" type="presOf" srcId="{A90ABDA4-0234-4708-BE1D-3169012550FF}" destId="{74F34020-FB40-418C-9688-AF29A5C71984}" srcOrd="0" destOrd="0" presId="urn:microsoft.com/office/officeart/2005/8/layout/process2"/>
    <dgm:cxn modelId="{36FAF508-A44A-4808-9217-460A71C4A7F3}" type="presOf" srcId="{011A8161-B47C-439B-9C1F-DFAB8F80242A}" destId="{138B307B-01E9-48AA-B137-3F2AA94B6C7D}" srcOrd="0" destOrd="0" presId="urn:microsoft.com/office/officeart/2005/8/layout/process2"/>
    <dgm:cxn modelId="{9A8A0213-81A6-4CDF-87AC-30B8C9798275}" type="presOf" srcId="{292EF5D9-BE0A-4761-BE23-884E95C8542A}" destId="{7386AC76-BD74-436B-B054-E7ABDF40581C}" srcOrd="0" destOrd="0" presId="urn:microsoft.com/office/officeart/2005/8/layout/process2"/>
    <dgm:cxn modelId="{3A98C413-E667-4CAF-93E4-2280CCDD621B}" type="presOf" srcId="{995FB032-3606-4DAB-BABC-3BABA8977EC1}" destId="{A09AC477-0FEC-4F37-A804-9A0E0F5164D4}" srcOrd="0" destOrd="0" presId="urn:microsoft.com/office/officeart/2005/8/layout/process2"/>
    <dgm:cxn modelId="{B9C80B24-C189-4996-8439-A437B73C8A78}" type="presOf" srcId="{37353955-9042-4543-B24D-2E5E7F186F7E}" destId="{C400CDFF-1F2B-47B5-8A95-88E8671BEB8B}" srcOrd="0" destOrd="0" presId="urn:microsoft.com/office/officeart/2005/8/layout/process2"/>
    <dgm:cxn modelId="{B0D43725-7CC8-466E-9C17-F81C58308A2F}" srcId="{4D3580B0-63BF-4A72-B7CC-7F640606120B}" destId="{EE6B6D35-0C8C-4BF6-B115-665C2B106380}" srcOrd="1" destOrd="0" parTransId="{4DD9FAA7-8266-4744-A284-1C164AC02934}" sibTransId="{A90ABDA4-0234-4708-BE1D-3169012550FF}"/>
    <dgm:cxn modelId="{DE008927-72EB-48E0-AF82-165F1EBBC5ED}" srcId="{4D3580B0-63BF-4A72-B7CC-7F640606120B}" destId="{7BC0FBF6-40FB-462C-BCA5-EFD4B9EE4895}" srcOrd="6" destOrd="0" parTransId="{74F67F79-E611-49F3-842A-FB0D84A63FFA}" sibTransId="{ABBC2367-4602-404F-B441-158726ED6D16}"/>
    <dgm:cxn modelId="{8719B038-B019-44AC-8E08-037A1E47A279}" type="presOf" srcId="{9EC5341A-AFC8-4F0F-A005-6C68EB2BDF82}" destId="{497BDE92-9969-46C1-A04A-955496E99945}" srcOrd="0" destOrd="0" presId="urn:microsoft.com/office/officeart/2005/8/layout/process2"/>
    <dgm:cxn modelId="{9E86713A-F76F-4A8D-BA5B-7054C4FA502C}" type="presOf" srcId="{413AF2AA-B62E-461A-8057-5696F06837B3}" destId="{99F72A3D-10D4-438F-A3D9-8ACFAE6B5AE7}" srcOrd="0" destOrd="0" presId="urn:microsoft.com/office/officeart/2005/8/layout/process2"/>
    <dgm:cxn modelId="{C747AA3F-22C9-4519-A81B-6D1ABEC03322}" type="presOf" srcId="{261C9F0F-104F-41DB-A315-04118F646619}" destId="{355448CF-3881-49B0-8284-DD5A6111C673}" srcOrd="0" destOrd="0" presId="urn:microsoft.com/office/officeart/2005/8/layout/process2"/>
    <dgm:cxn modelId="{8669A25D-E6BA-4CD3-9DBB-036669D50552}" type="presOf" srcId="{E462DDAB-0587-416E-A3EB-F0F39389A545}" destId="{95D28D64-0CE3-404A-B23C-ABB7895F8F59}" srcOrd="0" destOrd="0" presId="urn:microsoft.com/office/officeart/2005/8/layout/process2"/>
    <dgm:cxn modelId="{F237F863-6665-43EF-A83C-CF5B0F1C34BF}" type="presOf" srcId="{7BC0FBF6-40FB-462C-BCA5-EFD4B9EE4895}" destId="{161C5623-D8C6-40AE-A14A-CCD9A470BBBE}" srcOrd="0" destOrd="0" presId="urn:microsoft.com/office/officeart/2005/8/layout/process2"/>
    <dgm:cxn modelId="{C4E1E365-B495-4030-8F08-3F2A93200218}" srcId="{4D3580B0-63BF-4A72-B7CC-7F640606120B}" destId="{6B9F88DE-F181-4E66-B6CB-CDC6DCBC5275}" srcOrd="10" destOrd="0" parTransId="{D56A461D-8A61-4DEB-8DA3-D715DE268830}" sibTransId="{A1594CEC-C5FE-4E48-92DD-E6C37DFCE2D2}"/>
    <dgm:cxn modelId="{71238F6C-295C-46F0-B941-026EE92F0313}" type="presOf" srcId="{6B9F88DE-F181-4E66-B6CB-CDC6DCBC5275}" destId="{591D8C8A-B5E2-4344-8D8F-281A6B652EE8}" srcOrd="0" destOrd="0" presId="urn:microsoft.com/office/officeart/2005/8/layout/process2"/>
    <dgm:cxn modelId="{3794304F-2852-4246-9D6B-2D2198654DD3}" type="presOf" srcId="{B5438DDB-4FB8-45CC-9061-0822BF21F8FC}" destId="{460D95E0-1C9A-4656-ABB5-113A87FF602C}" srcOrd="0" destOrd="0" presId="urn:microsoft.com/office/officeart/2005/8/layout/process2"/>
    <dgm:cxn modelId="{1835C74F-6BFB-4FEF-9A7F-471D4910C1AB}" srcId="{4D3580B0-63BF-4A72-B7CC-7F640606120B}" destId="{261C9F0F-104F-41DB-A315-04118F646619}" srcOrd="4" destOrd="0" parTransId="{B4358913-1890-4513-A583-AFE69C49F6F9}" sibTransId="{292EF5D9-BE0A-4761-BE23-884E95C8542A}"/>
    <dgm:cxn modelId="{1223CA4F-1F64-4EB7-AF95-CBE25356EB56}" srcId="{4D3580B0-63BF-4A72-B7CC-7F640606120B}" destId="{413AF2AA-B62E-461A-8057-5696F06837B3}" srcOrd="7" destOrd="0" parTransId="{8B279A18-615B-41E6-8F8C-A55684997E7B}" sibTransId="{995FB032-3606-4DAB-BABC-3BABA8977EC1}"/>
    <dgm:cxn modelId="{783F0D55-E6D2-4538-BAE6-D888AE173FF6}" type="presOf" srcId="{76A138E6-1445-4F3F-B2A5-C4D5DA2114F4}" destId="{1E6DF283-9CDC-4197-943B-31A07101EA89}" srcOrd="0" destOrd="0" presId="urn:microsoft.com/office/officeart/2005/8/layout/process2"/>
    <dgm:cxn modelId="{073F7A59-E77D-4202-9EB3-C4BACCEA78F6}" type="presOf" srcId="{995FB032-3606-4DAB-BABC-3BABA8977EC1}" destId="{60FD666B-A76B-4ED9-B2F5-10ED0B588935}" srcOrd="1" destOrd="0" presId="urn:microsoft.com/office/officeart/2005/8/layout/process2"/>
    <dgm:cxn modelId="{45A7367A-0E76-4E24-8CF1-F36E2B3595DB}" srcId="{4D3580B0-63BF-4A72-B7CC-7F640606120B}" destId="{B1168B33-0CB4-4305-AEDE-782A5665E98E}" srcOrd="5" destOrd="0" parTransId="{DEDD2551-11B3-4490-8C08-C95151468636}" sibTransId="{011A8161-B47C-439B-9C1F-DFAB8F80242A}"/>
    <dgm:cxn modelId="{66DF9C8E-CC31-4DEF-A123-6245D80BC4CD}" type="presOf" srcId="{ABBC2367-4602-404F-B441-158726ED6D16}" destId="{13B33B88-DD64-4036-A2CB-F4E606485006}" srcOrd="1" destOrd="0" presId="urn:microsoft.com/office/officeart/2005/8/layout/process2"/>
    <dgm:cxn modelId="{B83FC28F-82DE-49BF-BCA5-F7092004AFD8}" type="presOf" srcId="{A90ABDA4-0234-4708-BE1D-3169012550FF}" destId="{FAFCFFE8-0F56-4457-AADA-78C7DBC21DAD}" srcOrd="1" destOrd="0" presId="urn:microsoft.com/office/officeart/2005/8/layout/process2"/>
    <dgm:cxn modelId="{95E67EA9-F875-459A-9396-A4F6D49926DB}" type="presOf" srcId="{EF772245-0253-4C32-A430-140BEA8459FB}" destId="{718DB19A-D4C3-47A2-B252-731C42EF0AB5}" srcOrd="1" destOrd="0" presId="urn:microsoft.com/office/officeart/2005/8/layout/process2"/>
    <dgm:cxn modelId="{5FD988A9-27D6-48ED-BA18-9FC9930AEA7E}" srcId="{4D3580B0-63BF-4A72-B7CC-7F640606120B}" destId="{C3CAD90E-992B-425B-A2AC-555B5E0C5C74}" srcOrd="2" destOrd="0" parTransId="{2E23DBC2-C59B-4271-9797-58985E6BF5C0}" sibTransId="{EF772245-0253-4C32-A430-140BEA8459FB}"/>
    <dgm:cxn modelId="{E209A3AC-E46F-472C-BF8B-EE5F282CEEA8}" type="presOf" srcId="{EE6B6D35-0C8C-4BF6-B115-665C2B106380}" destId="{4A500199-7ED7-4FC8-BDC6-35DF5FC44FF0}" srcOrd="0" destOrd="0" presId="urn:microsoft.com/office/officeart/2005/8/layout/process2"/>
    <dgm:cxn modelId="{5734BFAF-A5C0-40EF-BD3D-14958B85CFCD}" type="presOf" srcId="{A52123B0-C200-46F0-90E4-B8D9C96DA8A1}" destId="{C8B5ED8C-7A67-4687-92BE-9B35720AC309}" srcOrd="0" destOrd="0" presId="urn:microsoft.com/office/officeart/2005/8/layout/process2"/>
    <dgm:cxn modelId="{D21FF5B3-2E59-4BC3-8607-820682A0E715}" type="presOf" srcId="{37353955-9042-4543-B24D-2E5E7F186F7E}" destId="{4DEC02BB-FF4D-4BB0-BA05-17CA5BED09BE}" srcOrd="1" destOrd="0" presId="urn:microsoft.com/office/officeart/2005/8/layout/process2"/>
    <dgm:cxn modelId="{84D44CBB-F794-4D1E-B93B-59B2CDE1F554}" type="presOf" srcId="{011A8161-B47C-439B-9C1F-DFAB8F80242A}" destId="{39425D5E-7314-4634-8B26-7A38B9791161}" srcOrd="1" destOrd="0" presId="urn:microsoft.com/office/officeart/2005/8/layout/process2"/>
    <dgm:cxn modelId="{90F2FCC3-BEDA-4447-8818-60159065FEF3}" type="presOf" srcId="{EF772245-0253-4C32-A430-140BEA8459FB}" destId="{59C34501-8D16-4DBC-AFB3-E0988A8FD679}" srcOrd="0" destOrd="0" presId="urn:microsoft.com/office/officeart/2005/8/layout/process2"/>
    <dgm:cxn modelId="{FBF847C5-98F9-4D96-BD2B-935F32FCE77C}" srcId="{4D3580B0-63BF-4A72-B7CC-7F640606120B}" destId="{E462DDAB-0587-416E-A3EB-F0F39389A545}" srcOrd="8" destOrd="0" parTransId="{E441D874-9B40-4965-863B-D29DE9BD6A27}" sibTransId="{A52123B0-C200-46F0-90E4-B8D9C96DA8A1}"/>
    <dgm:cxn modelId="{A876C7C5-860B-4B13-804D-E652C91EC5C6}" type="presOf" srcId="{01C06759-CF1B-4B13-B2B5-E5DEA5F10256}" destId="{245CDA02-42B5-428A-93F3-40F8EAED60E7}" srcOrd="0" destOrd="0" presId="urn:microsoft.com/office/officeart/2005/8/layout/process2"/>
    <dgm:cxn modelId="{9DEF16C7-1EDB-421A-95CD-F24A19A10A32}" srcId="{4D3580B0-63BF-4A72-B7CC-7F640606120B}" destId="{2486E9C9-7F07-48B1-8FF6-881C2B4AD219}" srcOrd="9" destOrd="0" parTransId="{7C88A46C-6819-4BCA-9745-11D365266ECB}" sibTransId="{9EC5341A-AFC8-4F0F-A005-6C68EB2BDF82}"/>
    <dgm:cxn modelId="{EA653BCB-41A5-4853-9B92-789A3EEFECC9}" type="presOf" srcId="{B5438DDB-4FB8-45CC-9061-0822BF21F8FC}" destId="{6913C10B-2EEE-49C9-9070-6A68A4BA8051}" srcOrd="1" destOrd="0" presId="urn:microsoft.com/office/officeart/2005/8/layout/process2"/>
    <dgm:cxn modelId="{062C17D1-0724-4E89-BB56-E905077F7181}" type="presOf" srcId="{C3CAD90E-992B-425B-A2AC-555B5E0C5C74}" destId="{43CEE210-2C59-4AA2-8E67-5A090821BA10}" srcOrd="0" destOrd="0" presId="urn:microsoft.com/office/officeart/2005/8/layout/process2"/>
    <dgm:cxn modelId="{98C897D4-A6C2-4324-866A-702C630E5CF7}" type="presOf" srcId="{9EC5341A-AFC8-4F0F-A005-6C68EB2BDF82}" destId="{F4665DB1-1C41-424A-88E7-2A468D73C7E4}" srcOrd="1" destOrd="0" presId="urn:microsoft.com/office/officeart/2005/8/layout/process2"/>
    <dgm:cxn modelId="{5A5533D9-1272-49FB-B205-2E5D9050715E}" type="presOf" srcId="{B1168B33-0CB4-4305-AEDE-782A5665E98E}" destId="{1BFD7348-70F5-4668-B165-ABBD2C819D94}" srcOrd="0" destOrd="0" presId="urn:microsoft.com/office/officeart/2005/8/layout/process2"/>
    <dgm:cxn modelId="{16CF9DDE-A599-4DE9-A2E5-3C499C143F5E}" srcId="{4D3580B0-63BF-4A72-B7CC-7F640606120B}" destId="{01C06759-CF1B-4B13-B2B5-E5DEA5F10256}" srcOrd="0" destOrd="0" parTransId="{88CAB2B4-76FF-4EAF-BDE7-6AF460AC6515}" sibTransId="{37353955-9042-4543-B24D-2E5E7F186F7E}"/>
    <dgm:cxn modelId="{FC7CD7DE-75FE-4D6F-86C2-996AB247234E}" type="presOf" srcId="{4D3580B0-63BF-4A72-B7CC-7F640606120B}" destId="{2B020042-EF4D-407C-BC54-88ADE2D09883}" srcOrd="0" destOrd="0" presId="urn:microsoft.com/office/officeart/2005/8/layout/process2"/>
    <dgm:cxn modelId="{54B84AEB-6AA9-4804-8653-BA378F3B34E2}" srcId="{4D3580B0-63BF-4A72-B7CC-7F640606120B}" destId="{76A138E6-1445-4F3F-B2A5-C4D5DA2114F4}" srcOrd="3" destOrd="0" parTransId="{90DD2493-3DC2-4AD1-B0DF-C7E66F4DF066}" sibTransId="{B5438DDB-4FB8-45CC-9061-0822BF21F8FC}"/>
    <dgm:cxn modelId="{D0E04CF2-C717-4EA2-98F1-4DC9285F7D5C}" type="presOf" srcId="{ABBC2367-4602-404F-B441-158726ED6D16}" destId="{229BCAFA-E723-4F2E-872A-FDDCD941BD73}" srcOrd="0" destOrd="0" presId="urn:microsoft.com/office/officeart/2005/8/layout/process2"/>
    <dgm:cxn modelId="{A7A821FD-A453-4EA6-ADA4-7C41A91CB422}" type="presOf" srcId="{292EF5D9-BE0A-4761-BE23-884E95C8542A}" destId="{38D536F2-FBD1-4B1B-AD69-6B47447A5CE2}" srcOrd="1" destOrd="0" presId="urn:microsoft.com/office/officeart/2005/8/layout/process2"/>
    <dgm:cxn modelId="{584D98E1-0D1E-468C-9A4D-005D8F9CE923}" type="presParOf" srcId="{2B020042-EF4D-407C-BC54-88ADE2D09883}" destId="{245CDA02-42B5-428A-93F3-40F8EAED60E7}" srcOrd="0" destOrd="0" presId="urn:microsoft.com/office/officeart/2005/8/layout/process2"/>
    <dgm:cxn modelId="{07836562-BC05-4A68-9993-08C64DF58AB0}" type="presParOf" srcId="{2B020042-EF4D-407C-BC54-88ADE2D09883}" destId="{C400CDFF-1F2B-47B5-8A95-88E8671BEB8B}" srcOrd="1" destOrd="0" presId="urn:microsoft.com/office/officeart/2005/8/layout/process2"/>
    <dgm:cxn modelId="{33D66364-3AA0-40B2-9057-2CEBE672E7EE}" type="presParOf" srcId="{C400CDFF-1F2B-47B5-8A95-88E8671BEB8B}" destId="{4DEC02BB-FF4D-4BB0-BA05-17CA5BED09BE}" srcOrd="0" destOrd="0" presId="urn:microsoft.com/office/officeart/2005/8/layout/process2"/>
    <dgm:cxn modelId="{CB8537D6-85BD-4AB2-A576-C69BFD258556}" type="presParOf" srcId="{2B020042-EF4D-407C-BC54-88ADE2D09883}" destId="{4A500199-7ED7-4FC8-BDC6-35DF5FC44FF0}" srcOrd="2" destOrd="0" presId="urn:microsoft.com/office/officeart/2005/8/layout/process2"/>
    <dgm:cxn modelId="{A75D9DDF-B14D-44C2-8DA0-74AB7A51CF6C}" type="presParOf" srcId="{2B020042-EF4D-407C-BC54-88ADE2D09883}" destId="{74F34020-FB40-418C-9688-AF29A5C71984}" srcOrd="3" destOrd="0" presId="urn:microsoft.com/office/officeart/2005/8/layout/process2"/>
    <dgm:cxn modelId="{6A524D34-17C3-4667-B819-BF62A8F8F746}" type="presParOf" srcId="{74F34020-FB40-418C-9688-AF29A5C71984}" destId="{FAFCFFE8-0F56-4457-AADA-78C7DBC21DAD}" srcOrd="0" destOrd="0" presId="urn:microsoft.com/office/officeart/2005/8/layout/process2"/>
    <dgm:cxn modelId="{8D5DAB67-6201-4D55-AA0C-ADFAA7B44570}" type="presParOf" srcId="{2B020042-EF4D-407C-BC54-88ADE2D09883}" destId="{43CEE210-2C59-4AA2-8E67-5A090821BA10}" srcOrd="4" destOrd="0" presId="urn:microsoft.com/office/officeart/2005/8/layout/process2"/>
    <dgm:cxn modelId="{2BBE4D45-B1F2-4775-A541-6C180E4832AF}" type="presParOf" srcId="{2B020042-EF4D-407C-BC54-88ADE2D09883}" destId="{59C34501-8D16-4DBC-AFB3-E0988A8FD679}" srcOrd="5" destOrd="0" presId="urn:microsoft.com/office/officeart/2005/8/layout/process2"/>
    <dgm:cxn modelId="{9A976A0C-8CB7-483B-9B03-2033D48189B5}" type="presParOf" srcId="{59C34501-8D16-4DBC-AFB3-E0988A8FD679}" destId="{718DB19A-D4C3-47A2-B252-731C42EF0AB5}" srcOrd="0" destOrd="0" presId="urn:microsoft.com/office/officeart/2005/8/layout/process2"/>
    <dgm:cxn modelId="{F55B2879-CD04-41C5-8394-0827E2730442}" type="presParOf" srcId="{2B020042-EF4D-407C-BC54-88ADE2D09883}" destId="{1E6DF283-9CDC-4197-943B-31A07101EA89}" srcOrd="6" destOrd="0" presId="urn:microsoft.com/office/officeart/2005/8/layout/process2"/>
    <dgm:cxn modelId="{58E181DE-DC71-413A-B53B-E5FAE15F8963}" type="presParOf" srcId="{2B020042-EF4D-407C-BC54-88ADE2D09883}" destId="{460D95E0-1C9A-4656-ABB5-113A87FF602C}" srcOrd="7" destOrd="0" presId="urn:microsoft.com/office/officeart/2005/8/layout/process2"/>
    <dgm:cxn modelId="{BB4964EB-686B-4DAB-A567-9D5DAD3F15A3}" type="presParOf" srcId="{460D95E0-1C9A-4656-ABB5-113A87FF602C}" destId="{6913C10B-2EEE-49C9-9070-6A68A4BA8051}" srcOrd="0" destOrd="0" presId="urn:microsoft.com/office/officeart/2005/8/layout/process2"/>
    <dgm:cxn modelId="{A336FE69-B21D-4D83-AE88-EEC711BC0F36}" type="presParOf" srcId="{2B020042-EF4D-407C-BC54-88ADE2D09883}" destId="{355448CF-3881-49B0-8284-DD5A6111C673}" srcOrd="8" destOrd="0" presId="urn:microsoft.com/office/officeart/2005/8/layout/process2"/>
    <dgm:cxn modelId="{32BB617E-A9D6-44B5-AEB1-FFE536F272F4}" type="presParOf" srcId="{2B020042-EF4D-407C-BC54-88ADE2D09883}" destId="{7386AC76-BD74-436B-B054-E7ABDF40581C}" srcOrd="9" destOrd="0" presId="urn:microsoft.com/office/officeart/2005/8/layout/process2"/>
    <dgm:cxn modelId="{FCF9442B-CAC1-4C44-82F4-1E42DDD512F4}" type="presParOf" srcId="{7386AC76-BD74-436B-B054-E7ABDF40581C}" destId="{38D536F2-FBD1-4B1B-AD69-6B47447A5CE2}" srcOrd="0" destOrd="0" presId="urn:microsoft.com/office/officeart/2005/8/layout/process2"/>
    <dgm:cxn modelId="{E4FB9C5E-CDAE-48B6-B7C5-5928A5541F7E}" type="presParOf" srcId="{2B020042-EF4D-407C-BC54-88ADE2D09883}" destId="{1BFD7348-70F5-4668-B165-ABBD2C819D94}" srcOrd="10" destOrd="0" presId="urn:microsoft.com/office/officeart/2005/8/layout/process2"/>
    <dgm:cxn modelId="{93B0A432-8602-4E03-9643-123EFB4E5662}" type="presParOf" srcId="{2B020042-EF4D-407C-BC54-88ADE2D09883}" destId="{138B307B-01E9-48AA-B137-3F2AA94B6C7D}" srcOrd="11" destOrd="0" presId="urn:microsoft.com/office/officeart/2005/8/layout/process2"/>
    <dgm:cxn modelId="{338D3D49-F87C-4EF6-BB77-8E45C43C154F}" type="presParOf" srcId="{138B307B-01E9-48AA-B137-3F2AA94B6C7D}" destId="{39425D5E-7314-4634-8B26-7A38B9791161}" srcOrd="0" destOrd="0" presId="urn:microsoft.com/office/officeart/2005/8/layout/process2"/>
    <dgm:cxn modelId="{336E746D-2B67-40CB-83FE-1927201034E4}" type="presParOf" srcId="{2B020042-EF4D-407C-BC54-88ADE2D09883}" destId="{161C5623-D8C6-40AE-A14A-CCD9A470BBBE}" srcOrd="12" destOrd="0" presId="urn:microsoft.com/office/officeart/2005/8/layout/process2"/>
    <dgm:cxn modelId="{6079E3A0-B924-4CEC-97EE-971F96F9A181}" type="presParOf" srcId="{2B020042-EF4D-407C-BC54-88ADE2D09883}" destId="{229BCAFA-E723-4F2E-872A-FDDCD941BD73}" srcOrd="13" destOrd="0" presId="urn:microsoft.com/office/officeart/2005/8/layout/process2"/>
    <dgm:cxn modelId="{4BD548D1-E72D-4115-8B67-B2B85ACD3767}" type="presParOf" srcId="{229BCAFA-E723-4F2E-872A-FDDCD941BD73}" destId="{13B33B88-DD64-4036-A2CB-F4E606485006}" srcOrd="0" destOrd="0" presId="urn:microsoft.com/office/officeart/2005/8/layout/process2"/>
    <dgm:cxn modelId="{34FAF4AB-4316-4BE8-A763-48B1B8333608}" type="presParOf" srcId="{2B020042-EF4D-407C-BC54-88ADE2D09883}" destId="{99F72A3D-10D4-438F-A3D9-8ACFAE6B5AE7}" srcOrd="14" destOrd="0" presId="urn:microsoft.com/office/officeart/2005/8/layout/process2"/>
    <dgm:cxn modelId="{1A5896DE-5AC5-48B4-AF88-651C8CA78A34}" type="presParOf" srcId="{2B020042-EF4D-407C-BC54-88ADE2D09883}" destId="{A09AC477-0FEC-4F37-A804-9A0E0F5164D4}" srcOrd="15" destOrd="0" presId="urn:microsoft.com/office/officeart/2005/8/layout/process2"/>
    <dgm:cxn modelId="{32A6EB8E-1863-4A17-86E8-5B482360761D}" type="presParOf" srcId="{A09AC477-0FEC-4F37-A804-9A0E0F5164D4}" destId="{60FD666B-A76B-4ED9-B2F5-10ED0B588935}" srcOrd="0" destOrd="0" presId="urn:microsoft.com/office/officeart/2005/8/layout/process2"/>
    <dgm:cxn modelId="{6E7BBC7D-9317-431F-8679-AD460B7EB102}" type="presParOf" srcId="{2B020042-EF4D-407C-BC54-88ADE2D09883}" destId="{95D28D64-0CE3-404A-B23C-ABB7895F8F59}" srcOrd="16" destOrd="0" presId="urn:microsoft.com/office/officeart/2005/8/layout/process2"/>
    <dgm:cxn modelId="{0B7D4C2E-D312-4568-9F00-303B61EB8F17}" type="presParOf" srcId="{2B020042-EF4D-407C-BC54-88ADE2D09883}" destId="{C8B5ED8C-7A67-4687-92BE-9B35720AC309}" srcOrd="17" destOrd="0" presId="urn:microsoft.com/office/officeart/2005/8/layout/process2"/>
    <dgm:cxn modelId="{723AD170-2F74-4645-9456-16F7F2B88A6F}" type="presParOf" srcId="{C8B5ED8C-7A67-4687-92BE-9B35720AC309}" destId="{2BAAE9C7-6C9E-4844-94D5-F404D174517C}" srcOrd="0" destOrd="0" presId="urn:microsoft.com/office/officeart/2005/8/layout/process2"/>
    <dgm:cxn modelId="{58EA2ECD-E758-47DA-97FD-B83C75A56F01}" type="presParOf" srcId="{2B020042-EF4D-407C-BC54-88ADE2D09883}" destId="{7BAD6533-4753-41EA-B36C-58F0E329EB53}" srcOrd="18" destOrd="0" presId="urn:microsoft.com/office/officeart/2005/8/layout/process2"/>
    <dgm:cxn modelId="{78C99750-C47D-49F8-9C5A-4BF7629999FB}" type="presParOf" srcId="{2B020042-EF4D-407C-BC54-88ADE2D09883}" destId="{497BDE92-9969-46C1-A04A-955496E99945}" srcOrd="19" destOrd="0" presId="urn:microsoft.com/office/officeart/2005/8/layout/process2"/>
    <dgm:cxn modelId="{29563B3B-BBDD-49B6-BEA3-EB9EE122FFA4}" type="presParOf" srcId="{497BDE92-9969-46C1-A04A-955496E99945}" destId="{F4665DB1-1C41-424A-88E7-2A468D73C7E4}" srcOrd="0" destOrd="0" presId="urn:microsoft.com/office/officeart/2005/8/layout/process2"/>
    <dgm:cxn modelId="{785A8F39-DC8E-4803-96D6-D4FC8DE315B0}" type="presParOf" srcId="{2B020042-EF4D-407C-BC54-88ADE2D09883}" destId="{591D8C8A-B5E2-4344-8D8F-281A6B652EE8}" srcOrd="2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D3580B0-63BF-4A72-B7CC-7F640606120B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</dgm:pt>
    <dgm:pt modelId="{01C06759-CF1B-4B13-B2B5-E5DEA5F10256}">
      <dgm:prSet phldrT="[文本]" custT="1"/>
      <dgm:spPr/>
      <dgm:t>
        <a:bodyPr/>
        <a:lstStyle/>
        <a:p>
          <a:r>
            <a:rPr lang="en-US" altLang="zh-CN" sz="1400" dirty="0"/>
            <a:t>Application</a:t>
          </a:r>
          <a:endParaRPr lang="zh-CN" altLang="en-US" sz="1400" dirty="0"/>
        </a:p>
      </dgm:t>
    </dgm:pt>
    <dgm:pt modelId="{88CAB2B4-76FF-4EAF-BDE7-6AF460AC6515}" type="parTrans" cxnId="{16CF9DDE-A599-4DE9-A2E5-3C499C143F5E}">
      <dgm:prSet/>
      <dgm:spPr/>
      <dgm:t>
        <a:bodyPr/>
        <a:lstStyle/>
        <a:p>
          <a:endParaRPr lang="zh-CN" altLang="en-US" sz="1400"/>
        </a:p>
      </dgm:t>
    </dgm:pt>
    <dgm:pt modelId="{37353955-9042-4543-B24D-2E5E7F186F7E}" type="sibTrans" cxnId="{16CF9DDE-A599-4DE9-A2E5-3C499C143F5E}">
      <dgm:prSet custT="1"/>
      <dgm:spPr/>
      <dgm:t>
        <a:bodyPr/>
        <a:lstStyle/>
        <a:p>
          <a:endParaRPr lang="zh-CN" altLang="en-US" sz="1400"/>
        </a:p>
      </dgm:t>
    </dgm:pt>
    <dgm:pt modelId="{EE6B6D35-0C8C-4BF6-B115-665C2B106380}">
      <dgm:prSet phldrT="[文本]" custT="1"/>
      <dgm:spPr/>
      <dgm:t>
        <a:bodyPr/>
        <a:lstStyle/>
        <a:p>
          <a:r>
            <a:rPr lang="en-US" altLang="zh-CN" sz="1400" dirty="0">
              <a:solidFill>
                <a:srgbClr val="FF0000"/>
              </a:solidFill>
            </a:rPr>
            <a:t>Algorithm</a:t>
          </a:r>
          <a:endParaRPr lang="zh-CN" altLang="en-US" sz="1400" dirty="0">
            <a:solidFill>
              <a:srgbClr val="FF0000"/>
            </a:solidFill>
          </a:endParaRPr>
        </a:p>
      </dgm:t>
    </dgm:pt>
    <dgm:pt modelId="{4DD9FAA7-8266-4744-A284-1C164AC02934}" type="parTrans" cxnId="{B0D43725-7CC8-466E-9C17-F81C58308A2F}">
      <dgm:prSet/>
      <dgm:spPr/>
      <dgm:t>
        <a:bodyPr/>
        <a:lstStyle/>
        <a:p>
          <a:endParaRPr lang="zh-CN" altLang="en-US" sz="1400"/>
        </a:p>
      </dgm:t>
    </dgm:pt>
    <dgm:pt modelId="{A90ABDA4-0234-4708-BE1D-3169012550FF}" type="sibTrans" cxnId="{B0D43725-7CC8-466E-9C17-F81C58308A2F}">
      <dgm:prSet custT="1"/>
      <dgm:spPr/>
      <dgm:t>
        <a:bodyPr/>
        <a:lstStyle/>
        <a:p>
          <a:endParaRPr lang="zh-CN" altLang="en-US" sz="1400"/>
        </a:p>
      </dgm:t>
    </dgm:pt>
    <dgm:pt modelId="{C3CAD90E-992B-425B-A2AC-555B5E0C5C74}">
      <dgm:prSet phldrT="[文本]" custT="1"/>
      <dgm:spPr/>
      <dgm:t>
        <a:bodyPr/>
        <a:lstStyle/>
        <a:p>
          <a:r>
            <a:rPr lang="en-US" altLang="zh-CN" sz="1400" dirty="0"/>
            <a:t>Language</a:t>
          </a:r>
          <a:endParaRPr lang="zh-CN" altLang="en-US" sz="1400" dirty="0"/>
        </a:p>
      </dgm:t>
    </dgm:pt>
    <dgm:pt modelId="{2E23DBC2-C59B-4271-9797-58985E6BF5C0}" type="parTrans" cxnId="{5FD988A9-27D6-48ED-BA18-9FC9930AEA7E}">
      <dgm:prSet/>
      <dgm:spPr/>
      <dgm:t>
        <a:bodyPr/>
        <a:lstStyle/>
        <a:p>
          <a:endParaRPr lang="zh-CN" altLang="en-US" sz="1400"/>
        </a:p>
      </dgm:t>
    </dgm:pt>
    <dgm:pt modelId="{EF772245-0253-4C32-A430-140BEA8459FB}" type="sibTrans" cxnId="{5FD988A9-27D6-48ED-BA18-9FC9930AEA7E}">
      <dgm:prSet custT="1"/>
      <dgm:spPr/>
      <dgm:t>
        <a:bodyPr/>
        <a:lstStyle/>
        <a:p>
          <a:endParaRPr lang="zh-CN" altLang="en-US" sz="1400"/>
        </a:p>
      </dgm:t>
    </dgm:pt>
    <dgm:pt modelId="{76A138E6-1445-4F3F-B2A5-C4D5DA2114F4}">
      <dgm:prSet custT="1"/>
      <dgm:spPr/>
      <dgm:t>
        <a:bodyPr/>
        <a:lstStyle/>
        <a:p>
          <a:r>
            <a:rPr lang="en-US" altLang="zh-CN" sz="1400" dirty="0"/>
            <a:t>OS</a:t>
          </a:r>
          <a:endParaRPr lang="zh-CN" altLang="en-US" sz="1400" dirty="0"/>
        </a:p>
      </dgm:t>
    </dgm:pt>
    <dgm:pt modelId="{90DD2493-3DC2-4AD1-B0DF-C7E66F4DF066}" type="parTrans" cxnId="{54B84AEB-6AA9-4804-8653-BA378F3B34E2}">
      <dgm:prSet/>
      <dgm:spPr/>
      <dgm:t>
        <a:bodyPr/>
        <a:lstStyle/>
        <a:p>
          <a:endParaRPr lang="zh-CN" altLang="en-US" sz="1400"/>
        </a:p>
      </dgm:t>
    </dgm:pt>
    <dgm:pt modelId="{B5438DDB-4FB8-45CC-9061-0822BF21F8FC}" type="sibTrans" cxnId="{54B84AEB-6AA9-4804-8653-BA378F3B34E2}">
      <dgm:prSet custT="1"/>
      <dgm:spPr/>
      <dgm:t>
        <a:bodyPr/>
        <a:lstStyle/>
        <a:p>
          <a:endParaRPr lang="zh-CN" altLang="en-US" sz="1400"/>
        </a:p>
      </dgm:t>
    </dgm:pt>
    <dgm:pt modelId="{261C9F0F-104F-41DB-A315-04118F646619}">
      <dgm:prSet custT="1"/>
      <dgm:spPr/>
      <dgm:t>
        <a:bodyPr/>
        <a:lstStyle/>
        <a:p>
          <a:r>
            <a:rPr lang="en-US" altLang="zh-CN" sz="1400" dirty="0"/>
            <a:t>...</a:t>
          </a:r>
          <a:endParaRPr lang="zh-CN" altLang="en-US" sz="1400" dirty="0"/>
        </a:p>
      </dgm:t>
    </dgm:pt>
    <dgm:pt modelId="{B4358913-1890-4513-A583-AFE69C49F6F9}" type="parTrans" cxnId="{1835C74F-6BFB-4FEF-9A7F-471D4910C1AB}">
      <dgm:prSet/>
      <dgm:spPr/>
      <dgm:t>
        <a:bodyPr/>
        <a:lstStyle/>
        <a:p>
          <a:endParaRPr lang="zh-CN" altLang="en-US" sz="1400"/>
        </a:p>
      </dgm:t>
    </dgm:pt>
    <dgm:pt modelId="{292EF5D9-BE0A-4761-BE23-884E95C8542A}" type="sibTrans" cxnId="{1835C74F-6BFB-4FEF-9A7F-471D4910C1AB}">
      <dgm:prSet custT="1"/>
      <dgm:spPr/>
      <dgm:t>
        <a:bodyPr/>
        <a:lstStyle/>
        <a:p>
          <a:endParaRPr lang="zh-CN" altLang="en-US" sz="1400"/>
        </a:p>
      </dgm:t>
    </dgm:pt>
    <dgm:pt modelId="{2B020042-EF4D-407C-BC54-88ADE2D09883}" type="pres">
      <dgm:prSet presAssocID="{4D3580B0-63BF-4A72-B7CC-7F640606120B}" presName="linearFlow" presStyleCnt="0">
        <dgm:presLayoutVars>
          <dgm:resizeHandles val="exact"/>
        </dgm:presLayoutVars>
      </dgm:prSet>
      <dgm:spPr/>
    </dgm:pt>
    <dgm:pt modelId="{245CDA02-42B5-428A-93F3-40F8EAED60E7}" type="pres">
      <dgm:prSet presAssocID="{01C06759-CF1B-4B13-B2B5-E5DEA5F10256}" presName="node" presStyleLbl="node1" presStyleIdx="0" presStyleCnt="5" custScaleX="115618">
        <dgm:presLayoutVars>
          <dgm:bulletEnabled val="1"/>
        </dgm:presLayoutVars>
      </dgm:prSet>
      <dgm:spPr/>
    </dgm:pt>
    <dgm:pt modelId="{C400CDFF-1F2B-47B5-8A95-88E8671BEB8B}" type="pres">
      <dgm:prSet presAssocID="{37353955-9042-4543-B24D-2E5E7F186F7E}" presName="sibTrans" presStyleLbl="sibTrans2D1" presStyleIdx="0" presStyleCnt="4"/>
      <dgm:spPr/>
    </dgm:pt>
    <dgm:pt modelId="{4DEC02BB-FF4D-4BB0-BA05-17CA5BED09BE}" type="pres">
      <dgm:prSet presAssocID="{37353955-9042-4543-B24D-2E5E7F186F7E}" presName="connectorText" presStyleLbl="sibTrans2D1" presStyleIdx="0" presStyleCnt="4"/>
      <dgm:spPr/>
    </dgm:pt>
    <dgm:pt modelId="{4A500199-7ED7-4FC8-BDC6-35DF5FC44FF0}" type="pres">
      <dgm:prSet presAssocID="{EE6B6D35-0C8C-4BF6-B115-665C2B106380}" presName="node" presStyleLbl="node1" presStyleIdx="1" presStyleCnt="5" custScaleX="150162" custScaleY="240109">
        <dgm:presLayoutVars>
          <dgm:bulletEnabled val="1"/>
        </dgm:presLayoutVars>
      </dgm:prSet>
      <dgm:spPr/>
    </dgm:pt>
    <dgm:pt modelId="{74F34020-FB40-418C-9688-AF29A5C71984}" type="pres">
      <dgm:prSet presAssocID="{A90ABDA4-0234-4708-BE1D-3169012550FF}" presName="sibTrans" presStyleLbl="sibTrans2D1" presStyleIdx="1" presStyleCnt="4"/>
      <dgm:spPr/>
    </dgm:pt>
    <dgm:pt modelId="{FAFCFFE8-0F56-4457-AADA-78C7DBC21DAD}" type="pres">
      <dgm:prSet presAssocID="{A90ABDA4-0234-4708-BE1D-3169012550FF}" presName="connectorText" presStyleLbl="sibTrans2D1" presStyleIdx="1" presStyleCnt="4"/>
      <dgm:spPr/>
    </dgm:pt>
    <dgm:pt modelId="{43CEE210-2C59-4AA2-8E67-5A090821BA10}" type="pres">
      <dgm:prSet presAssocID="{C3CAD90E-992B-425B-A2AC-555B5E0C5C74}" presName="node" presStyleLbl="node1" presStyleIdx="2" presStyleCnt="5" custScaleX="110723">
        <dgm:presLayoutVars>
          <dgm:bulletEnabled val="1"/>
        </dgm:presLayoutVars>
      </dgm:prSet>
      <dgm:spPr/>
    </dgm:pt>
    <dgm:pt modelId="{59C34501-8D16-4DBC-AFB3-E0988A8FD679}" type="pres">
      <dgm:prSet presAssocID="{EF772245-0253-4C32-A430-140BEA8459FB}" presName="sibTrans" presStyleLbl="sibTrans2D1" presStyleIdx="2" presStyleCnt="4"/>
      <dgm:spPr/>
    </dgm:pt>
    <dgm:pt modelId="{718DB19A-D4C3-47A2-B252-731C42EF0AB5}" type="pres">
      <dgm:prSet presAssocID="{EF772245-0253-4C32-A430-140BEA8459FB}" presName="connectorText" presStyleLbl="sibTrans2D1" presStyleIdx="2" presStyleCnt="4"/>
      <dgm:spPr/>
    </dgm:pt>
    <dgm:pt modelId="{1E6DF283-9CDC-4197-943B-31A07101EA89}" type="pres">
      <dgm:prSet presAssocID="{76A138E6-1445-4F3F-B2A5-C4D5DA2114F4}" presName="node" presStyleLbl="node1" presStyleIdx="3" presStyleCnt="5" custScaleX="108450">
        <dgm:presLayoutVars>
          <dgm:bulletEnabled val="1"/>
        </dgm:presLayoutVars>
      </dgm:prSet>
      <dgm:spPr/>
    </dgm:pt>
    <dgm:pt modelId="{460D95E0-1C9A-4656-ABB5-113A87FF602C}" type="pres">
      <dgm:prSet presAssocID="{B5438DDB-4FB8-45CC-9061-0822BF21F8FC}" presName="sibTrans" presStyleLbl="sibTrans2D1" presStyleIdx="3" presStyleCnt="4"/>
      <dgm:spPr/>
    </dgm:pt>
    <dgm:pt modelId="{6913C10B-2EEE-49C9-9070-6A68A4BA8051}" type="pres">
      <dgm:prSet presAssocID="{B5438DDB-4FB8-45CC-9061-0822BF21F8FC}" presName="connectorText" presStyleLbl="sibTrans2D1" presStyleIdx="3" presStyleCnt="4"/>
      <dgm:spPr/>
    </dgm:pt>
    <dgm:pt modelId="{355448CF-3881-49B0-8284-DD5A6111C673}" type="pres">
      <dgm:prSet presAssocID="{261C9F0F-104F-41DB-A315-04118F646619}" presName="node" presStyleLbl="node1" presStyleIdx="4" presStyleCnt="5" custScaleX="108450">
        <dgm:presLayoutVars>
          <dgm:bulletEnabled val="1"/>
        </dgm:presLayoutVars>
      </dgm:prSet>
      <dgm:spPr/>
    </dgm:pt>
  </dgm:ptLst>
  <dgm:cxnLst>
    <dgm:cxn modelId="{4D256D07-9908-4D93-A8BF-3F041FF44371}" type="presOf" srcId="{A90ABDA4-0234-4708-BE1D-3169012550FF}" destId="{74F34020-FB40-418C-9688-AF29A5C71984}" srcOrd="0" destOrd="0" presId="urn:microsoft.com/office/officeart/2005/8/layout/process2"/>
    <dgm:cxn modelId="{B9C80B24-C189-4996-8439-A437B73C8A78}" type="presOf" srcId="{37353955-9042-4543-B24D-2E5E7F186F7E}" destId="{C400CDFF-1F2B-47B5-8A95-88E8671BEB8B}" srcOrd="0" destOrd="0" presId="urn:microsoft.com/office/officeart/2005/8/layout/process2"/>
    <dgm:cxn modelId="{B0D43725-7CC8-466E-9C17-F81C58308A2F}" srcId="{4D3580B0-63BF-4A72-B7CC-7F640606120B}" destId="{EE6B6D35-0C8C-4BF6-B115-665C2B106380}" srcOrd="1" destOrd="0" parTransId="{4DD9FAA7-8266-4744-A284-1C164AC02934}" sibTransId="{A90ABDA4-0234-4708-BE1D-3169012550FF}"/>
    <dgm:cxn modelId="{C747AA3F-22C9-4519-A81B-6D1ABEC03322}" type="presOf" srcId="{261C9F0F-104F-41DB-A315-04118F646619}" destId="{355448CF-3881-49B0-8284-DD5A6111C673}" srcOrd="0" destOrd="0" presId="urn:microsoft.com/office/officeart/2005/8/layout/process2"/>
    <dgm:cxn modelId="{3794304F-2852-4246-9D6B-2D2198654DD3}" type="presOf" srcId="{B5438DDB-4FB8-45CC-9061-0822BF21F8FC}" destId="{460D95E0-1C9A-4656-ABB5-113A87FF602C}" srcOrd="0" destOrd="0" presId="urn:microsoft.com/office/officeart/2005/8/layout/process2"/>
    <dgm:cxn modelId="{1835C74F-6BFB-4FEF-9A7F-471D4910C1AB}" srcId="{4D3580B0-63BF-4A72-B7CC-7F640606120B}" destId="{261C9F0F-104F-41DB-A315-04118F646619}" srcOrd="4" destOrd="0" parTransId="{B4358913-1890-4513-A583-AFE69C49F6F9}" sibTransId="{292EF5D9-BE0A-4761-BE23-884E95C8542A}"/>
    <dgm:cxn modelId="{783F0D55-E6D2-4538-BAE6-D888AE173FF6}" type="presOf" srcId="{76A138E6-1445-4F3F-B2A5-C4D5DA2114F4}" destId="{1E6DF283-9CDC-4197-943B-31A07101EA89}" srcOrd="0" destOrd="0" presId="urn:microsoft.com/office/officeart/2005/8/layout/process2"/>
    <dgm:cxn modelId="{B83FC28F-82DE-49BF-BCA5-F7092004AFD8}" type="presOf" srcId="{A90ABDA4-0234-4708-BE1D-3169012550FF}" destId="{FAFCFFE8-0F56-4457-AADA-78C7DBC21DAD}" srcOrd="1" destOrd="0" presId="urn:microsoft.com/office/officeart/2005/8/layout/process2"/>
    <dgm:cxn modelId="{95E67EA9-F875-459A-9396-A4F6D49926DB}" type="presOf" srcId="{EF772245-0253-4C32-A430-140BEA8459FB}" destId="{718DB19A-D4C3-47A2-B252-731C42EF0AB5}" srcOrd="1" destOrd="0" presId="urn:microsoft.com/office/officeart/2005/8/layout/process2"/>
    <dgm:cxn modelId="{5FD988A9-27D6-48ED-BA18-9FC9930AEA7E}" srcId="{4D3580B0-63BF-4A72-B7CC-7F640606120B}" destId="{C3CAD90E-992B-425B-A2AC-555B5E0C5C74}" srcOrd="2" destOrd="0" parTransId="{2E23DBC2-C59B-4271-9797-58985E6BF5C0}" sibTransId="{EF772245-0253-4C32-A430-140BEA8459FB}"/>
    <dgm:cxn modelId="{E209A3AC-E46F-472C-BF8B-EE5F282CEEA8}" type="presOf" srcId="{EE6B6D35-0C8C-4BF6-B115-665C2B106380}" destId="{4A500199-7ED7-4FC8-BDC6-35DF5FC44FF0}" srcOrd="0" destOrd="0" presId="urn:microsoft.com/office/officeart/2005/8/layout/process2"/>
    <dgm:cxn modelId="{D21FF5B3-2E59-4BC3-8607-820682A0E715}" type="presOf" srcId="{37353955-9042-4543-B24D-2E5E7F186F7E}" destId="{4DEC02BB-FF4D-4BB0-BA05-17CA5BED09BE}" srcOrd="1" destOrd="0" presId="urn:microsoft.com/office/officeart/2005/8/layout/process2"/>
    <dgm:cxn modelId="{90F2FCC3-BEDA-4447-8818-60159065FEF3}" type="presOf" srcId="{EF772245-0253-4C32-A430-140BEA8459FB}" destId="{59C34501-8D16-4DBC-AFB3-E0988A8FD679}" srcOrd="0" destOrd="0" presId="urn:microsoft.com/office/officeart/2005/8/layout/process2"/>
    <dgm:cxn modelId="{A876C7C5-860B-4B13-804D-E652C91EC5C6}" type="presOf" srcId="{01C06759-CF1B-4B13-B2B5-E5DEA5F10256}" destId="{245CDA02-42B5-428A-93F3-40F8EAED60E7}" srcOrd="0" destOrd="0" presId="urn:microsoft.com/office/officeart/2005/8/layout/process2"/>
    <dgm:cxn modelId="{EA653BCB-41A5-4853-9B92-789A3EEFECC9}" type="presOf" srcId="{B5438DDB-4FB8-45CC-9061-0822BF21F8FC}" destId="{6913C10B-2EEE-49C9-9070-6A68A4BA8051}" srcOrd="1" destOrd="0" presId="urn:microsoft.com/office/officeart/2005/8/layout/process2"/>
    <dgm:cxn modelId="{062C17D1-0724-4E89-BB56-E905077F7181}" type="presOf" srcId="{C3CAD90E-992B-425B-A2AC-555B5E0C5C74}" destId="{43CEE210-2C59-4AA2-8E67-5A090821BA10}" srcOrd="0" destOrd="0" presId="urn:microsoft.com/office/officeart/2005/8/layout/process2"/>
    <dgm:cxn modelId="{16CF9DDE-A599-4DE9-A2E5-3C499C143F5E}" srcId="{4D3580B0-63BF-4A72-B7CC-7F640606120B}" destId="{01C06759-CF1B-4B13-B2B5-E5DEA5F10256}" srcOrd="0" destOrd="0" parTransId="{88CAB2B4-76FF-4EAF-BDE7-6AF460AC6515}" sibTransId="{37353955-9042-4543-B24D-2E5E7F186F7E}"/>
    <dgm:cxn modelId="{FC7CD7DE-75FE-4D6F-86C2-996AB247234E}" type="presOf" srcId="{4D3580B0-63BF-4A72-B7CC-7F640606120B}" destId="{2B020042-EF4D-407C-BC54-88ADE2D09883}" srcOrd="0" destOrd="0" presId="urn:microsoft.com/office/officeart/2005/8/layout/process2"/>
    <dgm:cxn modelId="{54B84AEB-6AA9-4804-8653-BA378F3B34E2}" srcId="{4D3580B0-63BF-4A72-B7CC-7F640606120B}" destId="{76A138E6-1445-4F3F-B2A5-C4D5DA2114F4}" srcOrd="3" destOrd="0" parTransId="{90DD2493-3DC2-4AD1-B0DF-C7E66F4DF066}" sibTransId="{B5438DDB-4FB8-45CC-9061-0822BF21F8FC}"/>
    <dgm:cxn modelId="{584D98E1-0D1E-468C-9A4D-005D8F9CE923}" type="presParOf" srcId="{2B020042-EF4D-407C-BC54-88ADE2D09883}" destId="{245CDA02-42B5-428A-93F3-40F8EAED60E7}" srcOrd="0" destOrd="0" presId="urn:microsoft.com/office/officeart/2005/8/layout/process2"/>
    <dgm:cxn modelId="{07836562-BC05-4A68-9993-08C64DF58AB0}" type="presParOf" srcId="{2B020042-EF4D-407C-BC54-88ADE2D09883}" destId="{C400CDFF-1F2B-47B5-8A95-88E8671BEB8B}" srcOrd="1" destOrd="0" presId="urn:microsoft.com/office/officeart/2005/8/layout/process2"/>
    <dgm:cxn modelId="{33D66364-3AA0-40B2-9057-2CEBE672E7EE}" type="presParOf" srcId="{C400CDFF-1F2B-47B5-8A95-88E8671BEB8B}" destId="{4DEC02BB-FF4D-4BB0-BA05-17CA5BED09BE}" srcOrd="0" destOrd="0" presId="urn:microsoft.com/office/officeart/2005/8/layout/process2"/>
    <dgm:cxn modelId="{CB8537D6-85BD-4AB2-A576-C69BFD258556}" type="presParOf" srcId="{2B020042-EF4D-407C-BC54-88ADE2D09883}" destId="{4A500199-7ED7-4FC8-BDC6-35DF5FC44FF0}" srcOrd="2" destOrd="0" presId="urn:microsoft.com/office/officeart/2005/8/layout/process2"/>
    <dgm:cxn modelId="{A75D9DDF-B14D-44C2-8DA0-74AB7A51CF6C}" type="presParOf" srcId="{2B020042-EF4D-407C-BC54-88ADE2D09883}" destId="{74F34020-FB40-418C-9688-AF29A5C71984}" srcOrd="3" destOrd="0" presId="urn:microsoft.com/office/officeart/2005/8/layout/process2"/>
    <dgm:cxn modelId="{6A524D34-17C3-4667-B819-BF62A8F8F746}" type="presParOf" srcId="{74F34020-FB40-418C-9688-AF29A5C71984}" destId="{FAFCFFE8-0F56-4457-AADA-78C7DBC21DAD}" srcOrd="0" destOrd="0" presId="urn:microsoft.com/office/officeart/2005/8/layout/process2"/>
    <dgm:cxn modelId="{8D5DAB67-6201-4D55-AA0C-ADFAA7B44570}" type="presParOf" srcId="{2B020042-EF4D-407C-BC54-88ADE2D09883}" destId="{43CEE210-2C59-4AA2-8E67-5A090821BA10}" srcOrd="4" destOrd="0" presId="urn:microsoft.com/office/officeart/2005/8/layout/process2"/>
    <dgm:cxn modelId="{2BBE4D45-B1F2-4775-A541-6C180E4832AF}" type="presParOf" srcId="{2B020042-EF4D-407C-BC54-88ADE2D09883}" destId="{59C34501-8D16-4DBC-AFB3-E0988A8FD679}" srcOrd="5" destOrd="0" presId="urn:microsoft.com/office/officeart/2005/8/layout/process2"/>
    <dgm:cxn modelId="{9A976A0C-8CB7-483B-9B03-2033D48189B5}" type="presParOf" srcId="{59C34501-8D16-4DBC-AFB3-E0988A8FD679}" destId="{718DB19A-D4C3-47A2-B252-731C42EF0AB5}" srcOrd="0" destOrd="0" presId="urn:microsoft.com/office/officeart/2005/8/layout/process2"/>
    <dgm:cxn modelId="{F55B2879-CD04-41C5-8394-0827E2730442}" type="presParOf" srcId="{2B020042-EF4D-407C-BC54-88ADE2D09883}" destId="{1E6DF283-9CDC-4197-943B-31A07101EA89}" srcOrd="6" destOrd="0" presId="urn:microsoft.com/office/officeart/2005/8/layout/process2"/>
    <dgm:cxn modelId="{58E181DE-DC71-413A-B53B-E5FAE15F8963}" type="presParOf" srcId="{2B020042-EF4D-407C-BC54-88ADE2D09883}" destId="{460D95E0-1C9A-4656-ABB5-113A87FF602C}" srcOrd="7" destOrd="0" presId="urn:microsoft.com/office/officeart/2005/8/layout/process2"/>
    <dgm:cxn modelId="{BB4964EB-686B-4DAB-A567-9D5DAD3F15A3}" type="presParOf" srcId="{460D95E0-1C9A-4656-ABB5-113A87FF602C}" destId="{6913C10B-2EEE-49C9-9070-6A68A4BA8051}" srcOrd="0" destOrd="0" presId="urn:microsoft.com/office/officeart/2005/8/layout/process2"/>
    <dgm:cxn modelId="{A336FE69-B21D-4D83-AE88-EEC711BC0F36}" type="presParOf" srcId="{2B020042-EF4D-407C-BC54-88ADE2D09883}" destId="{355448CF-3881-49B0-8284-DD5A6111C673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CDA02-42B5-428A-93F3-40F8EAED60E7}">
      <dsp:nvSpPr>
        <dsp:cNvPr id="0" name=""/>
        <dsp:cNvSpPr/>
      </dsp:nvSpPr>
      <dsp:spPr>
        <a:xfrm>
          <a:off x="0" y="0"/>
          <a:ext cx="2539941" cy="10996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kern="1200" dirty="0"/>
            <a:t>Software</a:t>
          </a:r>
          <a:endParaRPr lang="zh-CN" altLang="en-US" sz="3600" kern="1200" dirty="0"/>
        </a:p>
      </dsp:txBody>
      <dsp:txXfrm>
        <a:off x="32209" y="32209"/>
        <a:ext cx="2475523" cy="1035267"/>
      </dsp:txXfrm>
    </dsp:sp>
    <dsp:sp modelId="{C400CDFF-1F2B-47B5-8A95-88E8671BEB8B}">
      <dsp:nvSpPr>
        <dsp:cNvPr id="0" name=""/>
        <dsp:cNvSpPr/>
      </dsp:nvSpPr>
      <dsp:spPr>
        <a:xfrm rot="5400000">
          <a:off x="1063653" y="1127345"/>
          <a:ext cx="412633" cy="494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 rot="-5400000">
        <a:off x="1121513" y="1168457"/>
        <a:ext cx="296914" cy="288843"/>
      </dsp:txXfrm>
    </dsp:sp>
    <dsp:sp modelId="{591D8C8A-B5E2-4344-8D8F-281A6B652EE8}">
      <dsp:nvSpPr>
        <dsp:cNvPr id="0" name=""/>
        <dsp:cNvSpPr/>
      </dsp:nvSpPr>
      <dsp:spPr>
        <a:xfrm>
          <a:off x="0" y="1649863"/>
          <a:ext cx="2539941" cy="10996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kern="1200" dirty="0"/>
            <a:t>Hardware</a:t>
          </a:r>
          <a:endParaRPr lang="zh-CN" altLang="en-US" sz="3600" kern="1200" dirty="0"/>
        </a:p>
      </dsp:txBody>
      <dsp:txXfrm>
        <a:off x="32209" y="1682072"/>
        <a:ext cx="2475523" cy="10352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CDA02-42B5-428A-93F3-40F8EAED60E7}">
      <dsp:nvSpPr>
        <dsp:cNvPr id="0" name=""/>
        <dsp:cNvSpPr/>
      </dsp:nvSpPr>
      <dsp:spPr>
        <a:xfrm>
          <a:off x="1805540" y="3555"/>
          <a:ext cx="2484919" cy="2990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Application</a:t>
          </a:r>
          <a:endParaRPr lang="zh-CN" altLang="en-US" sz="1400" kern="1200" dirty="0"/>
        </a:p>
      </dsp:txBody>
      <dsp:txXfrm>
        <a:off x="1814299" y="12314"/>
        <a:ext cx="2467401" cy="281551"/>
      </dsp:txXfrm>
    </dsp:sp>
    <dsp:sp modelId="{C400CDFF-1F2B-47B5-8A95-88E8671BEB8B}">
      <dsp:nvSpPr>
        <dsp:cNvPr id="0" name=""/>
        <dsp:cNvSpPr/>
      </dsp:nvSpPr>
      <dsp:spPr>
        <a:xfrm rot="5400000">
          <a:off x="2991924" y="310101"/>
          <a:ext cx="112150" cy="134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3007625" y="321317"/>
        <a:ext cx="80749" cy="78505"/>
      </dsp:txXfrm>
    </dsp:sp>
    <dsp:sp modelId="{4A500199-7ED7-4FC8-BDC6-35DF5FC44FF0}">
      <dsp:nvSpPr>
        <dsp:cNvPr id="0" name=""/>
        <dsp:cNvSpPr/>
      </dsp:nvSpPr>
      <dsp:spPr>
        <a:xfrm>
          <a:off x="1805540" y="452159"/>
          <a:ext cx="2484919" cy="2990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Algorithm</a:t>
          </a:r>
          <a:endParaRPr lang="zh-CN" altLang="en-US" sz="1400" kern="1200" dirty="0"/>
        </a:p>
      </dsp:txBody>
      <dsp:txXfrm>
        <a:off x="1814299" y="460918"/>
        <a:ext cx="2467401" cy="281551"/>
      </dsp:txXfrm>
    </dsp:sp>
    <dsp:sp modelId="{74F34020-FB40-418C-9688-AF29A5C71984}">
      <dsp:nvSpPr>
        <dsp:cNvPr id="0" name=""/>
        <dsp:cNvSpPr/>
      </dsp:nvSpPr>
      <dsp:spPr>
        <a:xfrm rot="5400000">
          <a:off x="2991924" y="758705"/>
          <a:ext cx="112150" cy="134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3007625" y="769921"/>
        <a:ext cx="80749" cy="78505"/>
      </dsp:txXfrm>
    </dsp:sp>
    <dsp:sp modelId="{43CEE210-2C59-4AA2-8E67-5A090821BA10}">
      <dsp:nvSpPr>
        <dsp:cNvPr id="0" name=""/>
        <dsp:cNvSpPr/>
      </dsp:nvSpPr>
      <dsp:spPr>
        <a:xfrm>
          <a:off x="1805540" y="900763"/>
          <a:ext cx="2484919" cy="2990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Programming Language</a:t>
          </a:r>
          <a:endParaRPr lang="zh-CN" altLang="en-US" sz="1400" kern="1200" dirty="0"/>
        </a:p>
      </dsp:txBody>
      <dsp:txXfrm>
        <a:off x="1814299" y="909522"/>
        <a:ext cx="2467401" cy="281551"/>
      </dsp:txXfrm>
    </dsp:sp>
    <dsp:sp modelId="{59C34501-8D16-4DBC-AFB3-E0988A8FD679}">
      <dsp:nvSpPr>
        <dsp:cNvPr id="0" name=""/>
        <dsp:cNvSpPr/>
      </dsp:nvSpPr>
      <dsp:spPr>
        <a:xfrm rot="5400000">
          <a:off x="2991924" y="1207309"/>
          <a:ext cx="112150" cy="134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3007625" y="1218525"/>
        <a:ext cx="80749" cy="78505"/>
      </dsp:txXfrm>
    </dsp:sp>
    <dsp:sp modelId="{1E6DF283-9CDC-4197-943B-31A07101EA89}">
      <dsp:nvSpPr>
        <dsp:cNvPr id="0" name=""/>
        <dsp:cNvSpPr/>
      </dsp:nvSpPr>
      <dsp:spPr>
        <a:xfrm>
          <a:off x="1805540" y="1349367"/>
          <a:ext cx="2484919" cy="2990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OS/Virtual Machine</a:t>
          </a:r>
          <a:endParaRPr lang="zh-CN" altLang="en-US" sz="1400" kern="1200" dirty="0"/>
        </a:p>
      </dsp:txBody>
      <dsp:txXfrm>
        <a:off x="1814299" y="1358126"/>
        <a:ext cx="2467401" cy="281551"/>
      </dsp:txXfrm>
    </dsp:sp>
    <dsp:sp modelId="{460D95E0-1C9A-4656-ABB5-113A87FF602C}">
      <dsp:nvSpPr>
        <dsp:cNvPr id="0" name=""/>
        <dsp:cNvSpPr/>
      </dsp:nvSpPr>
      <dsp:spPr>
        <a:xfrm rot="5400000">
          <a:off x="2991924" y="1655913"/>
          <a:ext cx="112150" cy="134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3007625" y="1667129"/>
        <a:ext cx="80749" cy="78505"/>
      </dsp:txXfrm>
    </dsp:sp>
    <dsp:sp modelId="{355448CF-3881-49B0-8284-DD5A6111C673}">
      <dsp:nvSpPr>
        <dsp:cNvPr id="0" name=""/>
        <dsp:cNvSpPr/>
      </dsp:nvSpPr>
      <dsp:spPr>
        <a:xfrm>
          <a:off x="1432152" y="1797971"/>
          <a:ext cx="3231695" cy="29906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Instruction Set Architecture(ISA)</a:t>
          </a:r>
          <a:endParaRPr lang="zh-CN" altLang="en-US" sz="1400" kern="1200" dirty="0"/>
        </a:p>
      </dsp:txBody>
      <dsp:txXfrm>
        <a:off x="1440911" y="1806730"/>
        <a:ext cx="3214177" cy="281551"/>
      </dsp:txXfrm>
    </dsp:sp>
    <dsp:sp modelId="{7386AC76-BD74-436B-B054-E7ABDF40581C}">
      <dsp:nvSpPr>
        <dsp:cNvPr id="0" name=""/>
        <dsp:cNvSpPr/>
      </dsp:nvSpPr>
      <dsp:spPr>
        <a:xfrm rot="5400000">
          <a:off x="2991924" y="2104517"/>
          <a:ext cx="112150" cy="134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3007625" y="2115733"/>
        <a:ext cx="80749" cy="78505"/>
      </dsp:txXfrm>
    </dsp:sp>
    <dsp:sp modelId="{1BFD7348-70F5-4668-B165-ABBD2C819D94}">
      <dsp:nvSpPr>
        <dsp:cNvPr id="0" name=""/>
        <dsp:cNvSpPr/>
      </dsp:nvSpPr>
      <dsp:spPr>
        <a:xfrm>
          <a:off x="1793649" y="2246575"/>
          <a:ext cx="2508701" cy="2990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Microarchitecture</a:t>
          </a:r>
          <a:endParaRPr lang="zh-CN" altLang="en-US" sz="1400" kern="1200" dirty="0"/>
        </a:p>
      </dsp:txBody>
      <dsp:txXfrm>
        <a:off x="1802408" y="2255334"/>
        <a:ext cx="2491183" cy="281551"/>
      </dsp:txXfrm>
    </dsp:sp>
    <dsp:sp modelId="{138B307B-01E9-48AA-B137-3F2AA94B6C7D}">
      <dsp:nvSpPr>
        <dsp:cNvPr id="0" name=""/>
        <dsp:cNvSpPr/>
      </dsp:nvSpPr>
      <dsp:spPr>
        <a:xfrm rot="5400000">
          <a:off x="2991924" y="2553121"/>
          <a:ext cx="112150" cy="134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3007625" y="2564337"/>
        <a:ext cx="80749" cy="78505"/>
      </dsp:txXfrm>
    </dsp:sp>
    <dsp:sp modelId="{161C5623-D8C6-40AE-A14A-CCD9A470BBBE}">
      <dsp:nvSpPr>
        <dsp:cNvPr id="0" name=""/>
        <dsp:cNvSpPr/>
      </dsp:nvSpPr>
      <dsp:spPr>
        <a:xfrm>
          <a:off x="1805540" y="2695179"/>
          <a:ext cx="2484919" cy="2990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Organization</a:t>
          </a:r>
          <a:endParaRPr lang="zh-CN" altLang="en-US" sz="1400" kern="1200" dirty="0"/>
        </a:p>
      </dsp:txBody>
      <dsp:txXfrm>
        <a:off x="1814299" y="2703938"/>
        <a:ext cx="2467401" cy="281551"/>
      </dsp:txXfrm>
    </dsp:sp>
    <dsp:sp modelId="{229BCAFA-E723-4F2E-872A-FDDCD941BD73}">
      <dsp:nvSpPr>
        <dsp:cNvPr id="0" name=""/>
        <dsp:cNvSpPr/>
      </dsp:nvSpPr>
      <dsp:spPr>
        <a:xfrm rot="5400000">
          <a:off x="2991924" y="3001725"/>
          <a:ext cx="112150" cy="134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3007625" y="3012941"/>
        <a:ext cx="80749" cy="78505"/>
      </dsp:txXfrm>
    </dsp:sp>
    <dsp:sp modelId="{99F72A3D-10D4-438F-A3D9-8ACFAE6B5AE7}">
      <dsp:nvSpPr>
        <dsp:cNvPr id="0" name=""/>
        <dsp:cNvSpPr/>
      </dsp:nvSpPr>
      <dsp:spPr>
        <a:xfrm>
          <a:off x="1469512" y="3143783"/>
          <a:ext cx="3156975" cy="2687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Gates/Register-Transfer Level(RTL)</a:t>
          </a:r>
          <a:endParaRPr lang="zh-CN" altLang="en-US" sz="1400" kern="1200" dirty="0"/>
        </a:p>
      </dsp:txBody>
      <dsp:txXfrm>
        <a:off x="1477383" y="3151654"/>
        <a:ext cx="3141233" cy="252992"/>
      </dsp:txXfrm>
    </dsp:sp>
    <dsp:sp modelId="{A09AC477-0FEC-4F37-A804-9A0E0F5164D4}">
      <dsp:nvSpPr>
        <dsp:cNvPr id="0" name=""/>
        <dsp:cNvSpPr/>
      </dsp:nvSpPr>
      <dsp:spPr>
        <a:xfrm rot="5400000">
          <a:off x="2991924" y="3419994"/>
          <a:ext cx="112150" cy="134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3007625" y="3431210"/>
        <a:ext cx="80749" cy="78505"/>
      </dsp:txXfrm>
    </dsp:sp>
    <dsp:sp modelId="{95D28D64-0CE3-404A-B23C-ABB7895F8F59}">
      <dsp:nvSpPr>
        <dsp:cNvPr id="0" name=""/>
        <dsp:cNvSpPr/>
      </dsp:nvSpPr>
      <dsp:spPr>
        <a:xfrm>
          <a:off x="1805540" y="3562052"/>
          <a:ext cx="2484919" cy="2990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Circuits</a:t>
          </a:r>
          <a:endParaRPr lang="zh-CN" altLang="en-US" sz="1400" kern="1200" dirty="0"/>
        </a:p>
      </dsp:txBody>
      <dsp:txXfrm>
        <a:off x="1814299" y="3570811"/>
        <a:ext cx="2467401" cy="281551"/>
      </dsp:txXfrm>
    </dsp:sp>
    <dsp:sp modelId="{C8B5ED8C-7A67-4687-92BE-9B35720AC309}">
      <dsp:nvSpPr>
        <dsp:cNvPr id="0" name=""/>
        <dsp:cNvSpPr/>
      </dsp:nvSpPr>
      <dsp:spPr>
        <a:xfrm rot="5400000">
          <a:off x="2991924" y="3868598"/>
          <a:ext cx="112150" cy="134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3007625" y="3879814"/>
        <a:ext cx="80749" cy="78505"/>
      </dsp:txXfrm>
    </dsp:sp>
    <dsp:sp modelId="{7BAD6533-4753-41EA-B36C-58F0E329EB53}">
      <dsp:nvSpPr>
        <dsp:cNvPr id="0" name=""/>
        <dsp:cNvSpPr/>
      </dsp:nvSpPr>
      <dsp:spPr>
        <a:xfrm>
          <a:off x="1805540" y="4010656"/>
          <a:ext cx="2484919" cy="29906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Devices</a:t>
          </a:r>
          <a:endParaRPr lang="zh-CN" altLang="en-US" sz="1400" kern="1200" dirty="0"/>
        </a:p>
      </dsp:txBody>
      <dsp:txXfrm>
        <a:off x="1814299" y="4019415"/>
        <a:ext cx="2467401" cy="281551"/>
      </dsp:txXfrm>
    </dsp:sp>
    <dsp:sp modelId="{497BDE92-9969-46C1-A04A-955496E99945}">
      <dsp:nvSpPr>
        <dsp:cNvPr id="0" name=""/>
        <dsp:cNvSpPr/>
      </dsp:nvSpPr>
      <dsp:spPr>
        <a:xfrm rot="5400000">
          <a:off x="2991924" y="4317202"/>
          <a:ext cx="112150" cy="134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3007625" y="4328418"/>
        <a:ext cx="80749" cy="78505"/>
      </dsp:txXfrm>
    </dsp:sp>
    <dsp:sp modelId="{591D8C8A-B5E2-4344-8D8F-281A6B652EE8}">
      <dsp:nvSpPr>
        <dsp:cNvPr id="0" name=""/>
        <dsp:cNvSpPr/>
      </dsp:nvSpPr>
      <dsp:spPr>
        <a:xfrm>
          <a:off x="1805540" y="4459260"/>
          <a:ext cx="2484919" cy="2990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Physics</a:t>
          </a:r>
          <a:endParaRPr lang="zh-CN" altLang="en-US" sz="1400" kern="1200" dirty="0"/>
        </a:p>
      </dsp:txBody>
      <dsp:txXfrm>
        <a:off x="1814299" y="4468019"/>
        <a:ext cx="2467401" cy="2815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CDA02-42B5-428A-93F3-40F8EAED60E7}">
      <dsp:nvSpPr>
        <dsp:cNvPr id="0" name=""/>
        <dsp:cNvSpPr/>
      </dsp:nvSpPr>
      <dsp:spPr>
        <a:xfrm>
          <a:off x="1805540" y="3555"/>
          <a:ext cx="2484919" cy="2990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Application</a:t>
          </a:r>
          <a:endParaRPr lang="zh-CN" altLang="en-US" sz="1400" kern="1200" dirty="0"/>
        </a:p>
      </dsp:txBody>
      <dsp:txXfrm>
        <a:off x="1814299" y="12314"/>
        <a:ext cx="2467401" cy="281551"/>
      </dsp:txXfrm>
    </dsp:sp>
    <dsp:sp modelId="{C400CDFF-1F2B-47B5-8A95-88E8671BEB8B}">
      <dsp:nvSpPr>
        <dsp:cNvPr id="0" name=""/>
        <dsp:cNvSpPr/>
      </dsp:nvSpPr>
      <dsp:spPr>
        <a:xfrm rot="5400000">
          <a:off x="2991924" y="310101"/>
          <a:ext cx="112150" cy="134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3007625" y="321317"/>
        <a:ext cx="80749" cy="78505"/>
      </dsp:txXfrm>
    </dsp:sp>
    <dsp:sp modelId="{4A500199-7ED7-4FC8-BDC6-35DF5FC44FF0}">
      <dsp:nvSpPr>
        <dsp:cNvPr id="0" name=""/>
        <dsp:cNvSpPr/>
      </dsp:nvSpPr>
      <dsp:spPr>
        <a:xfrm>
          <a:off x="1805540" y="452159"/>
          <a:ext cx="2484919" cy="2990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Algorithm</a:t>
          </a:r>
          <a:endParaRPr lang="zh-CN" altLang="en-US" sz="1400" kern="1200" dirty="0"/>
        </a:p>
      </dsp:txBody>
      <dsp:txXfrm>
        <a:off x="1814299" y="460918"/>
        <a:ext cx="2467401" cy="281551"/>
      </dsp:txXfrm>
    </dsp:sp>
    <dsp:sp modelId="{74F34020-FB40-418C-9688-AF29A5C71984}">
      <dsp:nvSpPr>
        <dsp:cNvPr id="0" name=""/>
        <dsp:cNvSpPr/>
      </dsp:nvSpPr>
      <dsp:spPr>
        <a:xfrm rot="5400000">
          <a:off x="2991924" y="758705"/>
          <a:ext cx="112150" cy="134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3007625" y="769921"/>
        <a:ext cx="80749" cy="78505"/>
      </dsp:txXfrm>
    </dsp:sp>
    <dsp:sp modelId="{43CEE210-2C59-4AA2-8E67-5A090821BA10}">
      <dsp:nvSpPr>
        <dsp:cNvPr id="0" name=""/>
        <dsp:cNvSpPr/>
      </dsp:nvSpPr>
      <dsp:spPr>
        <a:xfrm>
          <a:off x="1805540" y="900763"/>
          <a:ext cx="2484919" cy="2990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Programming Language</a:t>
          </a:r>
          <a:endParaRPr lang="zh-CN" altLang="en-US" sz="1400" kern="1200" dirty="0"/>
        </a:p>
      </dsp:txBody>
      <dsp:txXfrm>
        <a:off x="1814299" y="909522"/>
        <a:ext cx="2467401" cy="281551"/>
      </dsp:txXfrm>
    </dsp:sp>
    <dsp:sp modelId="{59C34501-8D16-4DBC-AFB3-E0988A8FD679}">
      <dsp:nvSpPr>
        <dsp:cNvPr id="0" name=""/>
        <dsp:cNvSpPr/>
      </dsp:nvSpPr>
      <dsp:spPr>
        <a:xfrm rot="5400000">
          <a:off x="2991924" y="1207309"/>
          <a:ext cx="112150" cy="134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3007625" y="1218525"/>
        <a:ext cx="80749" cy="78505"/>
      </dsp:txXfrm>
    </dsp:sp>
    <dsp:sp modelId="{1E6DF283-9CDC-4197-943B-31A07101EA89}">
      <dsp:nvSpPr>
        <dsp:cNvPr id="0" name=""/>
        <dsp:cNvSpPr/>
      </dsp:nvSpPr>
      <dsp:spPr>
        <a:xfrm>
          <a:off x="1805540" y="1349367"/>
          <a:ext cx="2484919" cy="2990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OS/Virtual Machine</a:t>
          </a:r>
          <a:endParaRPr lang="zh-CN" altLang="en-US" sz="1400" kern="1200" dirty="0"/>
        </a:p>
      </dsp:txBody>
      <dsp:txXfrm>
        <a:off x="1814299" y="1358126"/>
        <a:ext cx="2467401" cy="281551"/>
      </dsp:txXfrm>
    </dsp:sp>
    <dsp:sp modelId="{460D95E0-1C9A-4656-ABB5-113A87FF602C}">
      <dsp:nvSpPr>
        <dsp:cNvPr id="0" name=""/>
        <dsp:cNvSpPr/>
      </dsp:nvSpPr>
      <dsp:spPr>
        <a:xfrm rot="5400000">
          <a:off x="2991924" y="1655913"/>
          <a:ext cx="112150" cy="134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3007625" y="1667129"/>
        <a:ext cx="80749" cy="78505"/>
      </dsp:txXfrm>
    </dsp:sp>
    <dsp:sp modelId="{355448CF-3881-49B0-8284-DD5A6111C673}">
      <dsp:nvSpPr>
        <dsp:cNvPr id="0" name=""/>
        <dsp:cNvSpPr/>
      </dsp:nvSpPr>
      <dsp:spPr>
        <a:xfrm>
          <a:off x="1432152" y="1797971"/>
          <a:ext cx="3231695" cy="29906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Instruction Set Architecture(ISA)</a:t>
          </a:r>
          <a:endParaRPr lang="zh-CN" altLang="en-US" sz="1400" kern="1200" dirty="0"/>
        </a:p>
      </dsp:txBody>
      <dsp:txXfrm>
        <a:off x="1440911" y="1806730"/>
        <a:ext cx="3214177" cy="281551"/>
      </dsp:txXfrm>
    </dsp:sp>
    <dsp:sp modelId="{7386AC76-BD74-436B-B054-E7ABDF40581C}">
      <dsp:nvSpPr>
        <dsp:cNvPr id="0" name=""/>
        <dsp:cNvSpPr/>
      </dsp:nvSpPr>
      <dsp:spPr>
        <a:xfrm rot="5400000">
          <a:off x="2991924" y="2104517"/>
          <a:ext cx="112150" cy="134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3007625" y="2115733"/>
        <a:ext cx="80749" cy="78505"/>
      </dsp:txXfrm>
    </dsp:sp>
    <dsp:sp modelId="{1BFD7348-70F5-4668-B165-ABBD2C819D94}">
      <dsp:nvSpPr>
        <dsp:cNvPr id="0" name=""/>
        <dsp:cNvSpPr/>
      </dsp:nvSpPr>
      <dsp:spPr>
        <a:xfrm>
          <a:off x="1793649" y="2246575"/>
          <a:ext cx="2508701" cy="2990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Microarchitecture</a:t>
          </a:r>
          <a:endParaRPr lang="zh-CN" altLang="en-US" sz="1400" kern="1200" dirty="0"/>
        </a:p>
      </dsp:txBody>
      <dsp:txXfrm>
        <a:off x="1802408" y="2255334"/>
        <a:ext cx="2491183" cy="281551"/>
      </dsp:txXfrm>
    </dsp:sp>
    <dsp:sp modelId="{138B307B-01E9-48AA-B137-3F2AA94B6C7D}">
      <dsp:nvSpPr>
        <dsp:cNvPr id="0" name=""/>
        <dsp:cNvSpPr/>
      </dsp:nvSpPr>
      <dsp:spPr>
        <a:xfrm rot="5400000">
          <a:off x="2991924" y="2553121"/>
          <a:ext cx="112150" cy="134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3007625" y="2564337"/>
        <a:ext cx="80749" cy="78505"/>
      </dsp:txXfrm>
    </dsp:sp>
    <dsp:sp modelId="{161C5623-D8C6-40AE-A14A-CCD9A470BBBE}">
      <dsp:nvSpPr>
        <dsp:cNvPr id="0" name=""/>
        <dsp:cNvSpPr/>
      </dsp:nvSpPr>
      <dsp:spPr>
        <a:xfrm>
          <a:off x="1805540" y="2695179"/>
          <a:ext cx="2484919" cy="2990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Organization</a:t>
          </a:r>
          <a:endParaRPr lang="zh-CN" altLang="en-US" sz="1400" kern="1200" dirty="0"/>
        </a:p>
      </dsp:txBody>
      <dsp:txXfrm>
        <a:off x="1814299" y="2703938"/>
        <a:ext cx="2467401" cy="281551"/>
      </dsp:txXfrm>
    </dsp:sp>
    <dsp:sp modelId="{229BCAFA-E723-4F2E-872A-FDDCD941BD73}">
      <dsp:nvSpPr>
        <dsp:cNvPr id="0" name=""/>
        <dsp:cNvSpPr/>
      </dsp:nvSpPr>
      <dsp:spPr>
        <a:xfrm rot="5400000">
          <a:off x="2991924" y="3001725"/>
          <a:ext cx="112150" cy="134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3007625" y="3012941"/>
        <a:ext cx="80749" cy="78505"/>
      </dsp:txXfrm>
    </dsp:sp>
    <dsp:sp modelId="{99F72A3D-10D4-438F-A3D9-8ACFAE6B5AE7}">
      <dsp:nvSpPr>
        <dsp:cNvPr id="0" name=""/>
        <dsp:cNvSpPr/>
      </dsp:nvSpPr>
      <dsp:spPr>
        <a:xfrm>
          <a:off x="1469512" y="3143783"/>
          <a:ext cx="3156975" cy="2687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Gates/Register-Transfer Level(RTL)</a:t>
          </a:r>
          <a:endParaRPr lang="zh-CN" altLang="en-US" sz="1400" kern="1200" dirty="0"/>
        </a:p>
      </dsp:txBody>
      <dsp:txXfrm>
        <a:off x="1477383" y="3151654"/>
        <a:ext cx="3141233" cy="252992"/>
      </dsp:txXfrm>
    </dsp:sp>
    <dsp:sp modelId="{A09AC477-0FEC-4F37-A804-9A0E0F5164D4}">
      <dsp:nvSpPr>
        <dsp:cNvPr id="0" name=""/>
        <dsp:cNvSpPr/>
      </dsp:nvSpPr>
      <dsp:spPr>
        <a:xfrm rot="5400000">
          <a:off x="2991924" y="3419994"/>
          <a:ext cx="112150" cy="134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3007625" y="3431210"/>
        <a:ext cx="80749" cy="78505"/>
      </dsp:txXfrm>
    </dsp:sp>
    <dsp:sp modelId="{95D28D64-0CE3-404A-B23C-ABB7895F8F59}">
      <dsp:nvSpPr>
        <dsp:cNvPr id="0" name=""/>
        <dsp:cNvSpPr/>
      </dsp:nvSpPr>
      <dsp:spPr>
        <a:xfrm>
          <a:off x="1805540" y="3562052"/>
          <a:ext cx="2484919" cy="2990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Circuits</a:t>
          </a:r>
          <a:endParaRPr lang="zh-CN" altLang="en-US" sz="1400" kern="1200" dirty="0"/>
        </a:p>
      </dsp:txBody>
      <dsp:txXfrm>
        <a:off x="1814299" y="3570811"/>
        <a:ext cx="2467401" cy="281551"/>
      </dsp:txXfrm>
    </dsp:sp>
    <dsp:sp modelId="{C8B5ED8C-7A67-4687-92BE-9B35720AC309}">
      <dsp:nvSpPr>
        <dsp:cNvPr id="0" name=""/>
        <dsp:cNvSpPr/>
      </dsp:nvSpPr>
      <dsp:spPr>
        <a:xfrm rot="5400000">
          <a:off x="2991924" y="3868598"/>
          <a:ext cx="112150" cy="134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3007625" y="3879814"/>
        <a:ext cx="80749" cy="78505"/>
      </dsp:txXfrm>
    </dsp:sp>
    <dsp:sp modelId="{7BAD6533-4753-41EA-B36C-58F0E329EB53}">
      <dsp:nvSpPr>
        <dsp:cNvPr id="0" name=""/>
        <dsp:cNvSpPr/>
      </dsp:nvSpPr>
      <dsp:spPr>
        <a:xfrm>
          <a:off x="1805540" y="4010656"/>
          <a:ext cx="2484919" cy="29906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Devices</a:t>
          </a:r>
          <a:endParaRPr lang="zh-CN" altLang="en-US" sz="1400" kern="1200" dirty="0"/>
        </a:p>
      </dsp:txBody>
      <dsp:txXfrm>
        <a:off x="1814299" y="4019415"/>
        <a:ext cx="2467401" cy="281551"/>
      </dsp:txXfrm>
    </dsp:sp>
    <dsp:sp modelId="{497BDE92-9969-46C1-A04A-955496E99945}">
      <dsp:nvSpPr>
        <dsp:cNvPr id="0" name=""/>
        <dsp:cNvSpPr/>
      </dsp:nvSpPr>
      <dsp:spPr>
        <a:xfrm rot="5400000">
          <a:off x="2991924" y="4317202"/>
          <a:ext cx="112150" cy="134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3007625" y="4328418"/>
        <a:ext cx="80749" cy="78505"/>
      </dsp:txXfrm>
    </dsp:sp>
    <dsp:sp modelId="{591D8C8A-B5E2-4344-8D8F-281A6B652EE8}">
      <dsp:nvSpPr>
        <dsp:cNvPr id="0" name=""/>
        <dsp:cNvSpPr/>
      </dsp:nvSpPr>
      <dsp:spPr>
        <a:xfrm>
          <a:off x="1805540" y="4459260"/>
          <a:ext cx="2484919" cy="2990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Physics</a:t>
          </a:r>
          <a:endParaRPr lang="zh-CN" altLang="en-US" sz="1400" kern="1200" dirty="0"/>
        </a:p>
      </dsp:txBody>
      <dsp:txXfrm>
        <a:off x="1814299" y="4468019"/>
        <a:ext cx="2467401" cy="2815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CDA02-42B5-428A-93F3-40F8EAED60E7}">
      <dsp:nvSpPr>
        <dsp:cNvPr id="0" name=""/>
        <dsp:cNvSpPr/>
      </dsp:nvSpPr>
      <dsp:spPr>
        <a:xfrm>
          <a:off x="1805540" y="3555"/>
          <a:ext cx="2484919" cy="2990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Application</a:t>
          </a:r>
          <a:endParaRPr lang="zh-CN" altLang="en-US" sz="1400" kern="1200" dirty="0"/>
        </a:p>
      </dsp:txBody>
      <dsp:txXfrm>
        <a:off x="1814299" y="12314"/>
        <a:ext cx="2467401" cy="281551"/>
      </dsp:txXfrm>
    </dsp:sp>
    <dsp:sp modelId="{C400CDFF-1F2B-47B5-8A95-88E8671BEB8B}">
      <dsp:nvSpPr>
        <dsp:cNvPr id="0" name=""/>
        <dsp:cNvSpPr/>
      </dsp:nvSpPr>
      <dsp:spPr>
        <a:xfrm rot="5400000">
          <a:off x="2991924" y="310101"/>
          <a:ext cx="112150" cy="134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3007625" y="321317"/>
        <a:ext cx="80749" cy="78505"/>
      </dsp:txXfrm>
    </dsp:sp>
    <dsp:sp modelId="{4A500199-7ED7-4FC8-BDC6-35DF5FC44FF0}">
      <dsp:nvSpPr>
        <dsp:cNvPr id="0" name=""/>
        <dsp:cNvSpPr/>
      </dsp:nvSpPr>
      <dsp:spPr>
        <a:xfrm>
          <a:off x="1805540" y="452159"/>
          <a:ext cx="2484919" cy="2990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Algorithm</a:t>
          </a:r>
          <a:endParaRPr lang="zh-CN" altLang="en-US" sz="1400" kern="1200" dirty="0"/>
        </a:p>
      </dsp:txBody>
      <dsp:txXfrm>
        <a:off x="1814299" y="460918"/>
        <a:ext cx="2467401" cy="281551"/>
      </dsp:txXfrm>
    </dsp:sp>
    <dsp:sp modelId="{74F34020-FB40-418C-9688-AF29A5C71984}">
      <dsp:nvSpPr>
        <dsp:cNvPr id="0" name=""/>
        <dsp:cNvSpPr/>
      </dsp:nvSpPr>
      <dsp:spPr>
        <a:xfrm rot="5400000">
          <a:off x="2991924" y="758705"/>
          <a:ext cx="112150" cy="134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3007625" y="769921"/>
        <a:ext cx="80749" cy="78505"/>
      </dsp:txXfrm>
    </dsp:sp>
    <dsp:sp modelId="{43CEE210-2C59-4AA2-8E67-5A090821BA10}">
      <dsp:nvSpPr>
        <dsp:cNvPr id="0" name=""/>
        <dsp:cNvSpPr/>
      </dsp:nvSpPr>
      <dsp:spPr>
        <a:xfrm>
          <a:off x="1805540" y="900763"/>
          <a:ext cx="2484919" cy="2990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Programming Language</a:t>
          </a:r>
          <a:endParaRPr lang="zh-CN" altLang="en-US" sz="1400" kern="1200" dirty="0"/>
        </a:p>
      </dsp:txBody>
      <dsp:txXfrm>
        <a:off x="1814299" y="909522"/>
        <a:ext cx="2467401" cy="281551"/>
      </dsp:txXfrm>
    </dsp:sp>
    <dsp:sp modelId="{59C34501-8D16-4DBC-AFB3-E0988A8FD679}">
      <dsp:nvSpPr>
        <dsp:cNvPr id="0" name=""/>
        <dsp:cNvSpPr/>
      </dsp:nvSpPr>
      <dsp:spPr>
        <a:xfrm rot="5400000">
          <a:off x="2991924" y="1207309"/>
          <a:ext cx="112150" cy="134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3007625" y="1218525"/>
        <a:ext cx="80749" cy="78505"/>
      </dsp:txXfrm>
    </dsp:sp>
    <dsp:sp modelId="{1E6DF283-9CDC-4197-943B-31A07101EA89}">
      <dsp:nvSpPr>
        <dsp:cNvPr id="0" name=""/>
        <dsp:cNvSpPr/>
      </dsp:nvSpPr>
      <dsp:spPr>
        <a:xfrm>
          <a:off x="1805540" y="1349367"/>
          <a:ext cx="2484919" cy="2990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OS/Virtual Machine</a:t>
          </a:r>
          <a:endParaRPr lang="zh-CN" altLang="en-US" sz="1400" kern="1200" dirty="0"/>
        </a:p>
      </dsp:txBody>
      <dsp:txXfrm>
        <a:off x="1814299" y="1358126"/>
        <a:ext cx="2467401" cy="281551"/>
      </dsp:txXfrm>
    </dsp:sp>
    <dsp:sp modelId="{460D95E0-1C9A-4656-ABB5-113A87FF602C}">
      <dsp:nvSpPr>
        <dsp:cNvPr id="0" name=""/>
        <dsp:cNvSpPr/>
      </dsp:nvSpPr>
      <dsp:spPr>
        <a:xfrm rot="5400000">
          <a:off x="2991924" y="1655913"/>
          <a:ext cx="112150" cy="134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3007625" y="1667129"/>
        <a:ext cx="80749" cy="78505"/>
      </dsp:txXfrm>
    </dsp:sp>
    <dsp:sp modelId="{355448CF-3881-49B0-8284-DD5A6111C673}">
      <dsp:nvSpPr>
        <dsp:cNvPr id="0" name=""/>
        <dsp:cNvSpPr/>
      </dsp:nvSpPr>
      <dsp:spPr>
        <a:xfrm>
          <a:off x="1432152" y="1797971"/>
          <a:ext cx="3231695" cy="29906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Instruction Set Architecture(ISA)</a:t>
          </a:r>
          <a:endParaRPr lang="zh-CN" altLang="en-US" sz="1400" kern="1200" dirty="0"/>
        </a:p>
      </dsp:txBody>
      <dsp:txXfrm>
        <a:off x="1440911" y="1806730"/>
        <a:ext cx="3214177" cy="281551"/>
      </dsp:txXfrm>
    </dsp:sp>
    <dsp:sp modelId="{7386AC76-BD74-436B-B054-E7ABDF40581C}">
      <dsp:nvSpPr>
        <dsp:cNvPr id="0" name=""/>
        <dsp:cNvSpPr/>
      </dsp:nvSpPr>
      <dsp:spPr>
        <a:xfrm rot="5400000">
          <a:off x="2991924" y="2104517"/>
          <a:ext cx="112150" cy="134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3007625" y="2115733"/>
        <a:ext cx="80749" cy="78505"/>
      </dsp:txXfrm>
    </dsp:sp>
    <dsp:sp modelId="{1BFD7348-70F5-4668-B165-ABBD2C819D94}">
      <dsp:nvSpPr>
        <dsp:cNvPr id="0" name=""/>
        <dsp:cNvSpPr/>
      </dsp:nvSpPr>
      <dsp:spPr>
        <a:xfrm>
          <a:off x="1793649" y="2246575"/>
          <a:ext cx="2508701" cy="2990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Microarchitecture</a:t>
          </a:r>
          <a:endParaRPr lang="zh-CN" altLang="en-US" sz="1400" kern="1200" dirty="0"/>
        </a:p>
      </dsp:txBody>
      <dsp:txXfrm>
        <a:off x="1802408" y="2255334"/>
        <a:ext cx="2491183" cy="281551"/>
      </dsp:txXfrm>
    </dsp:sp>
    <dsp:sp modelId="{138B307B-01E9-48AA-B137-3F2AA94B6C7D}">
      <dsp:nvSpPr>
        <dsp:cNvPr id="0" name=""/>
        <dsp:cNvSpPr/>
      </dsp:nvSpPr>
      <dsp:spPr>
        <a:xfrm rot="5400000">
          <a:off x="2991924" y="2553121"/>
          <a:ext cx="112150" cy="134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3007625" y="2564337"/>
        <a:ext cx="80749" cy="78505"/>
      </dsp:txXfrm>
    </dsp:sp>
    <dsp:sp modelId="{161C5623-D8C6-40AE-A14A-CCD9A470BBBE}">
      <dsp:nvSpPr>
        <dsp:cNvPr id="0" name=""/>
        <dsp:cNvSpPr/>
      </dsp:nvSpPr>
      <dsp:spPr>
        <a:xfrm>
          <a:off x="1805540" y="2695179"/>
          <a:ext cx="2484919" cy="2990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Organization</a:t>
          </a:r>
          <a:endParaRPr lang="zh-CN" altLang="en-US" sz="1400" kern="1200" dirty="0"/>
        </a:p>
      </dsp:txBody>
      <dsp:txXfrm>
        <a:off x="1814299" y="2703938"/>
        <a:ext cx="2467401" cy="281551"/>
      </dsp:txXfrm>
    </dsp:sp>
    <dsp:sp modelId="{229BCAFA-E723-4F2E-872A-FDDCD941BD73}">
      <dsp:nvSpPr>
        <dsp:cNvPr id="0" name=""/>
        <dsp:cNvSpPr/>
      </dsp:nvSpPr>
      <dsp:spPr>
        <a:xfrm rot="5400000">
          <a:off x="2991924" y="3001725"/>
          <a:ext cx="112150" cy="134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3007625" y="3012941"/>
        <a:ext cx="80749" cy="78505"/>
      </dsp:txXfrm>
    </dsp:sp>
    <dsp:sp modelId="{99F72A3D-10D4-438F-A3D9-8ACFAE6B5AE7}">
      <dsp:nvSpPr>
        <dsp:cNvPr id="0" name=""/>
        <dsp:cNvSpPr/>
      </dsp:nvSpPr>
      <dsp:spPr>
        <a:xfrm>
          <a:off x="1469512" y="3143783"/>
          <a:ext cx="3156975" cy="2687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Gates/Register-Transfer Level(RTL)</a:t>
          </a:r>
          <a:endParaRPr lang="zh-CN" altLang="en-US" sz="1400" kern="1200" dirty="0"/>
        </a:p>
      </dsp:txBody>
      <dsp:txXfrm>
        <a:off x="1477383" y="3151654"/>
        <a:ext cx="3141233" cy="252992"/>
      </dsp:txXfrm>
    </dsp:sp>
    <dsp:sp modelId="{A09AC477-0FEC-4F37-A804-9A0E0F5164D4}">
      <dsp:nvSpPr>
        <dsp:cNvPr id="0" name=""/>
        <dsp:cNvSpPr/>
      </dsp:nvSpPr>
      <dsp:spPr>
        <a:xfrm rot="5400000">
          <a:off x="2991924" y="3419994"/>
          <a:ext cx="112150" cy="134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3007625" y="3431210"/>
        <a:ext cx="80749" cy="78505"/>
      </dsp:txXfrm>
    </dsp:sp>
    <dsp:sp modelId="{95D28D64-0CE3-404A-B23C-ABB7895F8F59}">
      <dsp:nvSpPr>
        <dsp:cNvPr id="0" name=""/>
        <dsp:cNvSpPr/>
      </dsp:nvSpPr>
      <dsp:spPr>
        <a:xfrm>
          <a:off x="1805540" y="3562052"/>
          <a:ext cx="2484919" cy="2990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Circuits</a:t>
          </a:r>
          <a:endParaRPr lang="zh-CN" altLang="en-US" sz="1400" kern="1200" dirty="0"/>
        </a:p>
      </dsp:txBody>
      <dsp:txXfrm>
        <a:off x="1814299" y="3570811"/>
        <a:ext cx="2467401" cy="281551"/>
      </dsp:txXfrm>
    </dsp:sp>
    <dsp:sp modelId="{C8B5ED8C-7A67-4687-92BE-9B35720AC309}">
      <dsp:nvSpPr>
        <dsp:cNvPr id="0" name=""/>
        <dsp:cNvSpPr/>
      </dsp:nvSpPr>
      <dsp:spPr>
        <a:xfrm rot="5400000">
          <a:off x="2991924" y="3868598"/>
          <a:ext cx="112150" cy="134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3007625" y="3879814"/>
        <a:ext cx="80749" cy="78505"/>
      </dsp:txXfrm>
    </dsp:sp>
    <dsp:sp modelId="{7BAD6533-4753-41EA-B36C-58F0E329EB53}">
      <dsp:nvSpPr>
        <dsp:cNvPr id="0" name=""/>
        <dsp:cNvSpPr/>
      </dsp:nvSpPr>
      <dsp:spPr>
        <a:xfrm>
          <a:off x="1805540" y="4010656"/>
          <a:ext cx="2484919" cy="29906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Devices</a:t>
          </a:r>
          <a:endParaRPr lang="zh-CN" altLang="en-US" sz="1400" kern="1200" dirty="0"/>
        </a:p>
      </dsp:txBody>
      <dsp:txXfrm>
        <a:off x="1814299" y="4019415"/>
        <a:ext cx="2467401" cy="281551"/>
      </dsp:txXfrm>
    </dsp:sp>
    <dsp:sp modelId="{497BDE92-9969-46C1-A04A-955496E99945}">
      <dsp:nvSpPr>
        <dsp:cNvPr id="0" name=""/>
        <dsp:cNvSpPr/>
      </dsp:nvSpPr>
      <dsp:spPr>
        <a:xfrm rot="5400000">
          <a:off x="2991924" y="4317202"/>
          <a:ext cx="112150" cy="134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3007625" y="4328418"/>
        <a:ext cx="80749" cy="78505"/>
      </dsp:txXfrm>
    </dsp:sp>
    <dsp:sp modelId="{591D8C8A-B5E2-4344-8D8F-281A6B652EE8}">
      <dsp:nvSpPr>
        <dsp:cNvPr id="0" name=""/>
        <dsp:cNvSpPr/>
      </dsp:nvSpPr>
      <dsp:spPr>
        <a:xfrm>
          <a:off x="1805540" y="4459260"/>
          <a:ext cx="2484919" cy="2990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Physics</a:t>
          </a:r>
          <a:endParaRPr lang="zh-CN" altLang="en-US" sz="1400" kern="1200" dirty="0"/>
        </a:p>
      </dsp:txBody>
      <dsp:txXfrm>
        <a:off x="1814299" y="4468019"/>
        <a:ext cx="2467401" cy="2815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CDA02-42B5-428A-93F3-40F8EAED60E7}">
      <dsp:nvSpPr>
        <dsp:cNvPr id="0" name=""/>
        <dsp:cNvSpPr/>
      </dsp:nvSpPr>
      <dsp:spPr>
        <a:xfrm>
          <a:off x="941742" y="1076"/>
          <a:ext cx="1085298" cy="2346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Application</a:t>
          </a:r>
          <a:endParaRPr lang="zh-CN" altLang="en-US" sz="1400" kern="1200" dirty="0"/>
        </a:p>
      </dsp:txBody>
      <dsp:txXfrm>
        <a:off x="948615" y="7949"/>
        <a:ext cx="1071552" cy="220927"/>
      </dsp:txXfrm>
    </dsp:sp>
    <dsp:sp modelId="{C400CDFF-1F2B-47B5-8A95-88E8671BEB8B}">
      <dsp:nvSpPr>
        <dsp:cNvPr id="0" name=""/>
        <dsp:cNvSpPr/>
      </dsp:nvSpPr>
      <dsp:spPr>
        <a:xfrm rot="5400000">
          <a:off x="1440390" y="241616"/>
          <a:ext cx="88002" cy="1056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1452711" y="250417"/>
        <a:ext cx="63361" cy="61601"/>
      </dsp:txXfrm>
    </dsp:sp>
    <dsp:sp modelId="{4A500199-7ED7-4FC8-BDC6-35DF5FC44FF0}">
      <dsp:nvSpPr>
        <dsp:cNvPr id="0" name=""/>
        <dsp:cNvSpPr/>
      </dsp:nvSpPr>
      <dsp:spPr>
        <a:xfrm>
          <a:off x="779611" y="353086"/>
          <a:ext cx="1409560" cy="5634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srgbClr val="FF0000"/>
              </a:solidFill>
            </a:rPr>
            <a:t>Algorithm</a:t>
          </a:r>
          <a:endParaRPr lang="zh-CN" altLang="en-US" sz="1400" kern="1200" dirty="0">
            <a:solidFill>
              <a:srgbClr val="FF0000"/>
            </a:solidFill>
          </a:endParaRPr>
        </a:p>
      </dsp:txBody>
      <dsp:txXfrm>
        <a:off x="796115" y="369590"/>
        <a:ext cx="1376552" cy="530463"/>
      </dsp:txXfrm>
    </dsp:sp>
    <dsp:sp modelId="{74F34020-FB40-418C-9688-AF29A5C71984}">
      <dsp:nvSpPr>
        <dsp:cNvPr id="0" name=""/>
        <dsp:cNvSpPr/>
      </dsp:nvSpPr>
      <dsp:spPr>
        <a:xfrm rot="5400000">
          <a:off x="1440390" y="922425"/>
          <a:ext cx="88002" cy="1056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1452711" y="931226"/>
        <a:ext cx="63361" cy="61601"/>
      </dsp:txXfrm>
    </dsp:sp>
    <dsp:sp modelId="{43CEE210-2C59-4AA2-8E67-5A090821BA10}">
      <dsp:nvSpPr>
        <dsp:cNvPr id="0" name=""/>
        <dsp:cNvSpPr/>
      </dsp:nvSpPr>
      <dsp:spPr>
        <a:xfrm>
          <a:off x="964717" y="1033895"/>
          <a:ext cx="1039349" cy="2346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Language</a:t>
          </a:r>
          <a:endParaRPr lang="zh-CN" altLang="en-US" sz="1400" kern="1200" dirty="0"/>
        </a:p>
      </dsp:txBody>
      <dsp:txXfrm>
        <a:off x="971590" y="1040768"/>
        <a:ext cx="1025603" cy="220927"/>
      </dsp:txXfrm>
    </dsp:sp>
    <dsp:sp modelId="{59C34501-8D16-4DBC-AFB3-E0988A8FD679}">
      <dsp:nvSpPr>
        <dsp:cNvPr id="0" name=""/>
        <dsp:cNvSpPr/>
      </dsp:nvSpPr>
      <dsp:spPr>
        <a:xfrm rot="5400000">
          <a:off x="1440390" y="1274435"/>
          <a:ext cx="88002" cy="1056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1452711" y="1283236"/>
        <a:ext cx="63361" cy="61601"/>
      </dsp:txXfrm>
    </dsp:sp>
    <dsp:sp modelId="{1E6DF283-9CDC-4197-943B-31A07101EA89}">
      <dsp:nvSpPr>
        <dsp:cNvPr id="0" name=""/>
        <dsp:cNvSpPr/>
      </dsp:nvSpPr>
      <dsp:spPr>
        <a:xfrm>
          <a:off x="975385" y="1385905"/>
          <a:ext cx="1018013" cy="23467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OS</a:t>
          </a:r>
          <a:endParaRPr lang="zh-CN" altLang="en-US" sz="1400" kern="1200" dirty="0"/>
        </a:p>
      </dsp:txBody>
      <dsp:txXfrm>
        <a:off x="982258" y="1392778"/>
        <a:ext cx="1004267" cy="220927"/>
      </dsp:txXfrm>
    </dsp:sp>
    <dsp:sp modelId="{460D95E0-1C9A-4656-ABB5-113A87FF602C}">
      <dsp:nvSpPr>
        <dsp:cNvPr id="0" name=""/>
        <dsp:cNvSpPr/>
      </dsp:nvSpPr>
      <dsp:spPr>
        <a:xfrm rot="5400000">
          <a:off x="1440390" y="1626445"/>
          <a:ext cx="88002" cy="1056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1452711" y="1635246"/>
        <a:ext cx="63361" cy="61601"/>
      </dsp:txXfrm>
    </dsp:sp>
    <dsp:sp modelId="{355448CF-3881-49B0-8284-DD5A6111C673}">
      <dsp:nvSpPr>
        <dsp:cNvPr id="0" name=""/>
        <dsp:cNvSpPr/>
      </dsp:nvSpPr>
      <dsp:spPr>
        <a:xfrm>
          <a:off x="975385" y="1737915"/>
          <a:ext cx="1018013" cy="23467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...</a:t>
          </a:r>
          <a:endParaRPr lang="zh-CN" altLang="en-US" sz="1400" kern="1200" dirty="0"/>
        </a:p>
      </dsp:txBody>
      <dsp:txXfrm>
        <a:off x="982258" y="1744788"/>
        <a:ext cx="1004267" cy="2209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0BA6F-FD70-4C62-9F34-55FBB483C51C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C8CC3-3C91-42F6-95F8-CB37B69911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118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C2833-4FF3-49BC-8672-60CC2B276FB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777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8CC3-3C91-42F6-95F8-CB37B69911A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461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8CC3-3C91-42F6-95F8-CB37B69911A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38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8CC3-3C91-42F6-95F8-CB37B69911A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945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interface pack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8CC3-3C91-42F6-95F8-CB37B69911A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51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8CC3-3C91-42F6-95F8-CB37B69911A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330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8CC3-3C91-42F6-95F8-CB37B69911A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253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8CC3-3C91-42F6-95F8-CB37B69911A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977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8CC3-3C91-42F6-95F8-CB37B69911A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001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8CC3-3C91-42F6-95F8-CB37B69911A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4695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connect: Neural Net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8CC3-3C91-42F6-95F8-CB37B69911A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438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C2833-4FF3-49BC-8672-60CC2B276FB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7845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8CC3-3C91-42F6-95F8-CB37B69911A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6925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8CC3-3C91-42F6-95F8-CB37B69911A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6759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8CC3-3C91-42F6-95F8-CB37B69911A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9296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8CC3-3C91-42F6-95F8-CB37B69911A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685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8CC3-3C91-42F6-95F8-CB37B69911A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789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NN</a:t>
            </a:r>
          </a:p>
          <a:p>
            <a:pPr marL="228600" indent="-228600">
              <a:buAutoNum type="arabicPeriod"/>
            </a:pPr>
            <a:r>
              <a:rPr lang="en-US" altLang="zh-CN" dirty="0"/>
              <a:t>&lt;2000, wait for speed up; &gt; 2000, new technology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8CC3-3C91-42F6-95F8-CB37B69911A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708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China : hardware and software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8CC3-3C91-42F6-95F8-CB37B69911A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075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8CC3-3C91-42F6-95F8-CB37B69911A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80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8CC3-3C91-42F6-95F8-CB37B69911A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455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8CC3-3C91-42F6-95F8-CB37B69911A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532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C8CC3-3C91-42F6-95F8-CB37B69911A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369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869C1-87D3-4BE8-BBFC-F7721BEED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766E17-1E18-4EAD-9618-B9A0D4265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F62142-A47B-453C-B830-CAF3EA499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B09-EA50-4991-9541-60FD3C46FE8E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AC710D-B640-4BD5-AE3B-7EA70AB5C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F04EC3-B74E-4E2D-9672-2A8734600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DA98-313C-4789-9451-733CB92DA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09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E9FD8-46E1-48FE-8A20-43BBB74AC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01AB70-8E76-4FF6-ACCE-6C1E6EA8D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896C7B-DAFE-4133-A187-FC5163BBC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B09-EA50-4991-9541-60FD3C46FE8E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3973CA-9201-412A-9838-FFABF34BD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E131DE-A548-458C-8A0B-4BC24C1E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DA98-313C-4789-9451-733CB92DA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1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360C98-64FC-445B-BED7-B7B8770CCE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105ED2-75A2-4735-92D4-64A29DDA9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7A20FE-3CD4-44E2-A546-594611AAF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B09-EA50-4991-9541-60FD3C46FE8E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B57ADD-BBAF-466E-9848-2095CCDCA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557ABF-FA88-4A09-AD0F-5E2B59D8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DA98-313C-4789-9451-733CB92DA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42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8CC21-87D6-4A4D-AF63-9C9DFFF6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3A29B3-F636-45E1-BC94-493A9EB56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8CE922-AFDE-4612-B385-C459562E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B09-EA50-4991-9541-60FD3C46FE8E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5092D6-3181-486E-B3DD-54449F0D7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A63D25-57C5-48C3-B74D-6C73729D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DA98-313C-4789-9451-733CB92DA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93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7DE75-08D3-41BF-A882-C0BE13500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D5A014-2DCA-42A5-A2BA-31092B8F4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FC66CC-FFE4-49BD-9D9A-E9A70FEF4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B09-EA50-4991-9541-60FD3C46FE8E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5A4544-ACBC-46BD-BB9D-2A336F998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8EBAAF-BD2F-4A74-862E-C8E2D899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DA98-313C-4789-9451-733CB92DA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85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BB7E0-F3EF-4DA7-97BE-1688E720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AF8447-6A22-4F94-A157-B2294984D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B1E718-A9D7-47BE-8A63-95A32E720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BA71AB-90D3-4D64-B14D-4C706AA9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B09-EA50-4991-9541-60FD3C46FE8E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10EE63-1306-4251-ABC6-774B69673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C59055-C97D-4E40-9A92-17F0605BA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DA98-313C-4789-9451-733CB92DA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82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8E84B-F739-4B01-9226-EA37FDA07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D69863-A325-405B-B405-C76E25507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1EC5FB-45A1-4759-A115-5291282F3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709AE7-80D9-4E36-A3C3-CA71E5A9F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8F31ED-BE61-4445-B99B-F180C1DEF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EBB040-AE52-4B1E-80F9-DE4F91830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B09-EA50-4991-9541-60FD3C46FE8E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E6DD04-B9DB-4267-BAAE-1FCB47BC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E7DE66-8F86-4B16-AA1E-5959F0D2D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DA98-313C-4789-9451-733CB92DA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72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3C112-76BB-428F-9A55-B46F1852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A04F40-F697-4049-99E1-F4AEFF7F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B09-EA50-4991-9541-60FD3C46FE8E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7DDF40-4EE8-4FDB-9555-31E439D4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37D355-1B68-4908-9B12-F9AFE386E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DA98-313C-4789-9451-733CB92DA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87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0305E5-64C0-4E44-AD35-2091DDF1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B09-EA50-4991-9541-60FD3C46FE8E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F342D3-B6DA-4E2D-84F6-AFD6E4DB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23C750-306D-4097-BC61-E8A9CD141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DA98-313C-4789-9451-733CB92DA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75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718C0-1433-45B1-9FB5-930616A60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EDF6B9-5E36-43B2-847C-FF0587D59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7DFC96-2FB4-484E-A472-D42FA7EA6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FD7302-CB3E-49A3-87FD-70248E42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B09-EA50-4991-9541-60FD3C46FE8E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096E9B-4680-4268-974C-62C40A04C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37C130-18B6-421D-88BB-D18FB2B27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DA98-313C-4789-9451-733CB92DA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73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80981-C17B-4671-B728-E571CA550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34C11C-D085-4B67-B321-5B48C59F6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28DC7A-3E60-491A-8AE9-F0FCB5D35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ECF05D-BD42-49A6-83FE-AF096D00A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8B09-EA50-4991-9541-60FD3C46FE8E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317258-A35E-4DEE-9E38-70B481E9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7ACEB2-4E2E-43A3-AD27-0290DF51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DA98-313C-4789-9451-733CB92DA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89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7673B8-D288-4AC6-A901-EDCFDE19E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F34F20-EF1E-4715-B7BA-09A931175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C2A71F-47A4-459F-966F-BE84A9376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58B09-EA50-4991-9541-60FD3C46FE8E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DE28BE-8E6E-467D-BBA3-8FE81D96B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7BEB97-2F4E-4311-ADBE-9FEE24976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1DA98-313C-4789-9451-733CB92DA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96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penmp.org/" TargetMode="Externa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hyperlink" Target="https://www.mpi-forum.or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2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27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34.png"/><Relationship Id="rId18" Type="http://schemas.openxmlformats.org/officeDocument/2006/relationships/image" Target="../media/image67.png"/><Relationship Id="rId3" Type="http://schemas.openxmlformats.org/officeDocument/2006/relationships/image" Target="../media/image27.png"/><Relationship Id="rId7" Type="http://schemas.openxmlformats.org/officeDocument/2006/relationships/image" Target="../media/image58.png"/><Relationship Id="rId12" Type="http://schemas.openxmlformats.org/officeDocument/2006/relationships/image" Target="../media/image62.png"/><Relationship Id="rId17" Type="http://schemas.openxmlformats.org/officeDocument/2006/relationships/image" Target="../media/image66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1.png"/><Relationship Id="rId5" Type="http://schemas.openxmlformats.org/officeDocument/2006/relationships/image" Target="../media/image42.png"/><Relationship Id="rId15" Type="http://schemas.openxmlformats.org/officeDocument/2006/relationships/image" Target="../media/image64.png"/><Relationship Id="rId10" Type="http://schemas.openxmlformats.org/officeDocument/2006/relationships/image" Target="../media/image60.png"/><Relationship Id="rId19" Type="http://schemas.openxmlformats.org/officeDocument/2006/relationships/image" Target="../media/image68.png"/><Relationship Id="rId4" Type="http://schemas.openxmlformats.org/officeDocument/2006/relationships/image" Target="../media/image41.png"/><Relationship Id="rId9" Type="http://schemas.openxmlformats.org/officeDocument/2006/relationships/image" Target="../media/image30.png"/><Relationship Id="rId14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27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72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70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69.png"/><Relationship Id="rId19" Type="http://schemas.openxmlformats.org/officeDocument/2006/relationships/image" Target="../media/image73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top500.org/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FD28AB1D-3519-48F6-916F-D31962703210}"/>
              </a:ext>
            </a:extLst>
          </p:cNvPr>
          <p:cNvSpPr txBox="1">
            <a:spLocks noChangeAspect="1"/>
          </p:cNvSpPr>
          <p:nvPr/>
        </p:nvSpPr>
        <p:spPr>
          <a:xfrm>
            <a:off x="-3946" y="1898624"/>
            <a:ext cx="9147946" cy="156098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39C53B6-4B36-4052-BF4A-267C5DF9F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18580" y="925933"/>
            <a:ext cx="9882826" cy="23876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 Introduction to </a:t>
            </a:r>
            <a:b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 Performance Computation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3883A34-7748-4000-9999-263F11F3C6EB}"/>
              </a:ext>
            </a:extLst>
          </p:cNvPr>
          <p:cNvGrpSpPr/>
          <p:nvPr/>
        </p:nvGrpSpPr>
        <p:grpSpPr>
          <a:xfrm>
            <a:off x="5617872" y="4430308"/>
            <a:ext cx="3508081" cy="2632229"/>
            <a:chOff x="5539666" y="4225771"/>
            <a:chExt cx="3508081" cy="2632229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995944E-C39C-4909-9CFB-8170B8BFD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0054" y="4364366"/>
              <a:ext cx="3417693" cy="2493634"/>
            </a:xfrm>
            <a:prstGeom prst="rect">
              <a:avLst/>
            </a:prstGeom>
          </p:spPr>
        </p:pic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BBC8CCC-B964-447A-8606-8CA74265CC67}"/>
                </a:ext>
              </a:extLst>
            </p:cNvPr>
            <p:cNvSpPr/>
            <p:nvPr/>
          </p:nvSpPr>
          <p:spPr>
            <a:xfrm>
              <a:off x="5539666" y="5033639"/>
              <a:ext cx="1074198" cy="11190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16F6482-A07B-4E38-B51C-E10D89AC213D}"/>
                </a:ext>
              </a:extLst>
            </p:cNvPr>
            <p:cNvSpPr/>
            <p:nvPr/>
          </p:nvSpPr>
          <p:spPr>
            <a:xfrm>
              <a:off x="6899429" y="4289395"/>
              <a:ext cx="1074198" cy="11190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4EC2CEB-4238-4429-9726-A55AA57AB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676603">
              <a:off x="5566534" y="5056080"/>
              <a:ext cx="1074199" cy="1074199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7CFC0B9-4EBF-4C02-948E-7D43DC79C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44670">
              <a:off x="6822954" y="4225771"/>
              <a:ext cx="1204411" cy="1204411"/>
            </a:xfrm>
            <a:prstGeom prst="rect">
              <a:avLst/>
            </a:prstGeom>
          </p:spPr>
        </p:pic>
      </p:grpSp>
      <p:sp>
        <p:nvSpPr>
          <p:cNvPr id="3" name="副标题 2">
            <a:extLst>
              <a:ext uri="{FF2B5EF4-FFF2-40B4-BE49-F238E27FC236}">
                <a16:creationId xmlns:a16="http://schemas.microsoft.com/office/drawing/2014/main" id="{5B9751D0-8A61-4CD8-90B7-ADF9CF6C5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3833" y="3615892"/>
            <a:ext cx="6858000" cy="1655762"/>
          </a:xfrm>
        </p:spPr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Yangyao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CHEN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（陈洋遥）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cyy12345678@163.com</a:t>
            </a:r>
          </a:p>
          <a:p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Faculty Contact:  Zheng Cai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（蔡峥）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BFDEB5-66D2-4624-8001-8F0BDB0649AF}"/>
              </a:ext>
            </a:extLst>
          </p:cNvPr>
          <p:cNvSpPr txBox="1"/>
          <p:nvPr/>
        </p:nvSpPr>
        <p:spPr>
          <a:xfrm>
            <a:off x="-3946" y="-39517"/>
            <a:ext cx="2863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20190927 @DOA Student Seminar</a:t>
            </a:r>
          </a:p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@Copyright None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72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6"/>
    </mc:Choice>
    <mc:Fallback xmlns="">
      <p:transition spd="slow" advTm="94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60700FE-D6F3-47AC-957B-5AD200797BB2}"/>
              </a:ext>
            </a:extLst>
          </p:cNvPr>
          <p:cNvSpPr txBox="1">
            <a:spLocks noChangeAspect="1"/>
          </p:cNvSpPr>
          <p:nvPr/>
        </p:nvSpPr>
        <p:spPr>
          <a:xfrm>
            <a:off x="2201779" y="-1"/>
            <a:ext cx="6942220" cy="810087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2800" dirty="0"/>
              <a:t>Computer Systems</a:t>
            </a:r>
          </a:p>
          <a:p>
            <a:pPr algn="ctr"/>
            <a:r>
              <a:rPr lang="en-US" altLang="zh-CN" sz="1600" dirty="0"/>
              <a:t>Parallelism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A75A61-18CC-413A-914B-A6AFC7080BF3}"/>
              </a:ext>
            </a:extLst>
          </p:cNvPr>
          <p:cNvSpPr txBox="1">
            <a:spLocks noChangeAspect="1"/>
          </p:cNvSpPr>
          <p:nvPr/>
        </p:nvSpPr>
        <p:spPr>
          <a:xfrm>
            <a:off x="1" y="0"/>
            <a:ext cx="2057399" cy="810086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3300" dirty="0"/>
              <a:t>Sec. 1</a:t>
            </a:r>
            <a:endParaRPr lang="zh-CN" altLang="en-US" sz="33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892F7C-39C4-44A5-8A99-8BB3E91F0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0029"/>
            <a:ext cx="9143999" cy="583306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D77DE03-28D5-414F-8E78-386FE61A00FE}"/>
              </a:ext>
            </a:extLst>
          </p:cNvPr>
          <p:cNvSpPr txBox="1"/>
          <p:nvPr/>
        </p:nvSpPr>
        <p:spPr>
          <a:xfrm>
            <a:off x="524409" y="1317700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Cheng X. 2019 slides @PKU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699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60700FE-D6F3-47AC-957B-5AD200797BB2}"/>
              </a:ext>
            </a:extLst>
          </p:cNvPr>
          <p:cNvSpPr txBox="1">
            <a:spLocks noChangeAspect="1"/>
          </p:cNvSpPr>
          <p:nvPr/>
        </p:nvSpPr>
        <p:spPr>
          <a:xfrm>
            <a:off x="2201779" y="-1"/>
            <a:ext cx="6942220" cy="810087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2800" dirty="0"/>
              <a:t>Computer Systems</a:t>
            </a:r>
          </a:p>
          <a:p>
            <a:pPr algn="ctr"/>
            <a:r>
              <a:rPr lang="en-US" altLang="zh-CN" sz="1600" dirty="0"/>
              <a:t>Algorithms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A75A61-18CC-413A-914B-A6AFC7080BF3}"/>
              </a:ext>
            </a:extLst>
          </p:cNvPr>
          <p:cNvSpPr txBox="1">
            <a:spLocks noChangeAspect="1"/>
          </p:cNvSpPr>
          <p:nvPr/>
        </p:nvSpPr>
        <p:spPr>
          <a:xfrm>
            <a:off x="1" y="0"/>
            <a:ext cx="2057399" cy="810086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3300" dirty="0"/>
              <a:t>Sec. 1</a:t>
            </a:r>
            <a:endParaRPr lang="zh-CN" altLang="en-US" sz="33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F4A39-BCBC-4398-81F3-7FC0E146E2EC}"/>
              </a:ext>
            </a:extLst>
          </p:cNvPr>
          <p:cNvSpPr txBox="1"/>
          <p:nvPr/>
        </p:nvSpPr>
        <p:spPr>
          <a:xfrm>
            <a:off x="150920" y="1770791"/>
            <a:ext cx="4421080" cy="163121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00B0F0"/>
                </a:solidFill>
                <a:latin typeface="Consolas" panose="020B0609020204030204" pitchFamily="49" charset="0"/>
              </a:rPr>
              <a:t>// search_algorithms.py</a:t>
            </a:r>
          </a:p>
          <a:p>
            <a:r>
              <a:rPr lang="en-US" altLang="zh-CN" sz="1000" dirty="0" err="1">
                <a:latin typeface="Consolas" panose="020B0609020204030204" pitchFamily="49" charset="0"/>
              </a:rPr>
              <a:t>num_elems</a:t>
            </a:r>
            <a:r>
              <a:rPr lang="en-US" altLang="zh-CN" sz="1000" dirty="0">
                <a:latin typeface="Consolas" panose="020B0609020204030204" pitchFamily="49" charset="0"/>
              </a:rPr>
              <a:t> = 100</a:t>
            </a:r>
          </a:p>
          <a:p>
            <a:endParaRPr lang="en-US" altLang="zh-CN" sz="1000" dirty="0">
              <a:latin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</a:rPr>
              <a:t>crowds = [ </a:t>
            </a:r>
            <a:r>
              <a:rPr lang="en-US" altLang="zh-CN" sz="1000" dirty="0" err="1">
                <a:latin typeface="Consolas" panose="020B0609020204030204" pitchFamily="49" charset="0"/>
              </a:rPr>
              <a:t>random.</a:t>
            </a:r>
            <a:r>
              <a:rPr lang="en-US" altLang="zh-CN" sz="1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randint</a:t>
            </a:r>
            <a:r>
              <a:rPr lang="en-US" altLang="zh-CN" sz="1000" dirty="0">
                <a:latin typeface="Consolas" panose="020B0609020204030204" pitchFamily="49" charset="0"/>
              </a:rPr>
              <a:t>(0, 99999)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	for </a:t>
            </a:r>
            <a:r>
              <a:rPr lang="en-US" altLang="zh-CN" sz="1000" dirty="0" err="1">
                <a:latin typeface="Consolas" panose="020B0609020204030204" pitchFamily="49" charset="0"/>
              </a:rPr>
              <a:t>i</a:t>
            </a:r>
            <a:r>
              <a:rPr lang="en-US" altLang="zh-CN" sz="1000" dirty="0">
                <a:latin typeface="Consolas" panose="020B0609020204030204" pitchFamily="49" charset="0"/>
              </a:rPr>
              <a:t> in </a:t>
            </a:r>
            <a:r>
              <a:rPr lang="en-US" altLang="zh-CN" sz="1000" dirty="0">
                <a:solidFill>
                  <a:schemeClr val="accent2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1000" dirty="0">
                <a:latin typeface="Consolas" panose="020B0609020204030204" pitchFamily="49" charset="0"/>
              </a:rPr>
              <a:t>(</a:t>
            </a:r>
            <a:r>
              <a:rPr lang="en-US" altLang="zh-CN" sz="1000" dirty="0" err="1">
                <a:latin typeface="Consolas" panose="020B0609020204030204" pitchFamily="49" charset="0"/>
              </a:rPr>
              <a:t>num_elems</a:t>
            </a:r>
            <a:r>
              <a:rPr lang="en-US" altLang="zh-CN" sz="1000" dirty="0">
                <a:latin typeface="Consolas" panose="020B0609020204030204" pitchFamily="49" charset="0"/>
              </a:rPr>
              <a:t>) ]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shuffled = </a:t>
            </a:r>
            <a:r>
              <a:rPr lang="en-US" altLang="zh-CN" sz="1000" dirty="0" err="1">
                <a:latin typeface="Consolas" panose="020B0609020204030204" pitchFamily="49" charset="0"/>
              </a:rPr>
              <a:t>copy.</a:t>
            </a:r>
            <a:r>
              <a:rPr lang="en-US" altLang="zh-CN" sz="1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deepcopy</a:t>
            </a:r>
            <a:r>
              <a:rPr lang="en-US" altLang="zh-CN" sz="1000" dirty="0">
                <a:latin typeface="Consolas" panose="020B0609020204030204" pitchFamily="49" charset="0"/>
              </a:rPr>
              <a:t>(crowds); </a:t>
            </a:r>
          </a:p>
          <a:p>
            <a:r>
              <a:rPr lang="en-US" altLang="zh-CN" sz="1000" dirty="0" err="1">
                <a:latin typeface="Consolas" panose="020B0609020204030204" pitchFamily="49" charset="0"/>
              </a:rPr>
              <a:t>random.</a:t>
            </a:r>
            <a:r>
              <a:rPr lang="en-US" altLang="zh-CN" sz="1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shuffle</a:t>
            </a:r>
            <a:r>
              <a:rPr lang="en-US" altLang="zh-CN" sz="1000" dirty="0">
                <a:latin typeface="Consolas" panose="020B0609020204030204" pitchFamily="49" charset="0"/>
              </a:rPr>
              <a:t>( shuffled )</a:t>
            </a:r>
          </a:p>
          <a:p>
            <a:endParaRPr lang="en-US" altLang="zh-CN" sz="1000" dirty="0">
              <a:latin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</a:rPr>
              <a:t>for </a:t>
            </a:r>
            <a:r>
              <a:rPr lang="en-US" altLang="zh-CN" sz="1000" dirty="0" err="1">
                <a:latin typeface="Consolas" panose="020B0609020204030204" pitchFamily="49" charset="0"/>
              </a:rPr>
              <a:t>elem</a:t>
            </a:r>
            <a:r>
              <a:rPr lang="en-US" altLang="zh-CN" sz="1000" dirty="0">
                <a:latin typeface="Consolas" panose="020B0609020204030204" pitchFamily="49" charset="0"/>
              </a:rPr>
              <a:t> in shuffled: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</a:t>
            </a:r>
            <a:r>
              <a:rPr lang="en-US" altLang="zh-CN" sz="1000" dirty="0" err="1">
                <a:latin typeface="Consolas" panose="020B0609020204030204" pitchFamily="49" charset="0"/>
              </a:rPr>
              <a:t>elem</a:t>
            </a:r>
            <a:r>
              <a:rPr lang="en-US" altLang="zh-CN" sz="1000" dirty="0">
                <a:latin typeface="Consolas" panose="020B0609020204030204" pitchFamily="49" charset="0"/>
              </a:rPr>
              <a:t> in crowds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D01EB72-AE23-4BA8-BF41-6FB76EC6EC26}"/>
                  </a:ext>
                </a:extLst>
              </p:cNvPr>
              <p:cNvSpPr/>
              <p:nvPr/>
            </p:nvSpPr>
            <p:spPr>
              <a:xfrm>
                <a:off x="84931" y="789036"/>
                <a:ext cx="496783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Example Task: Determine if a given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belongs to some set of elements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D01EB72-AE23-4BA8-BF41-6FB76EC6EC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1" y="789036"/>
                <a:ext cx="4967835" cy="923330"/>
              </a:xfrm>
              <a:prstGeom prst="rect">
                <a:avLst/>
              </a:prstGeom>
              <a:blipFill>
                <a:blip r:embed="rId3"/>
                <a:stretch>
                  <a:fillRect l="-1104" t="-3289" r="-1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DBC73B46-4E9C-4E4A-B6F1-EE47E878A50D}"/>
              </a:ext>
            </a:extLst>
          </p:cNvPr>
          <p:cNvSpPr txBox="1"/>
          <p:nvPr/>
        </p:nvSpPr>
        <p:spPr>
          <a:xfrm>
            <a:off x="150920" y="3455994"/>
            <a:ext cx="4421080" cy="55399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dirty="0" err="1">
                <a:latin typeface="Consolas" panose="020B0609020204030204" pitchFamily="49" charset="0"/>
              </a:rPr>
              <a:t>crowds.sort</a:t>
            </a:r>
            <a:r>
              <a:rPr lang="en-US" altLang="zh-CN" sz="10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for </a:t>
            </a:r>
            <a:r>
              <a:rPr lang="en-US" altLang="zh-CN" sz="1000" dirty="0" err="1">
                <a:latin typeface="Consolas" panose="020B0609020204030204" pitchFamily="49" charset="0"/>
              </a:rPr>
              <a:t>elem</a:t>
            </a:r>
            <a:r>
              <a:rPr lang="en-US" altLang="zh-CN" sz="1000" dirty="0">
                <a:latin typeface="Consolas" panose="020B0609020204030204" pitchFamily="49" charset="0"/>
              </a:rPr>
              <a:t> in shuffled: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</a:t>
            </a:r>
            <a:r>
              <a:rPr lang="en-US" altLang="zh-CN" sz="1000" dirty="0" err="1">
                <a:latin typeface="Consolas" panose="020B0609020204030204" pitchFamily="49" charset="0"/>
              </a:rPr>
              <a:t>bisect.</a:t>
            </a:r>
            <a:r>
              <a:rPr lang="en-US" altLang="zh-CN" sz="1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bisect_left</a:t>
            </a:r>
            <a:r>
              <a:rPr lang="en-US" altLang="zh-CN" sz="1000" dirty="0">
                <a:latin typeface="Consolas" panose="020B0609020204030204" pitchFamily="49" charset="0"/>
              </a:rPr>
              <a:t>( crowds, </a:t>
            </a:r>
            <a:r>
              <a:rPr lang="en-US" altLang="zh-CN" sz="1000" dirty="0" err="1">
                <a:latin typeface="Consolas" panose="020B0609020204030204" pitchFamily="49" charset="0"/>
              </a:rPr>
              <a:t>elem</a:t>
            </a:r>
            <a:r>
              <a:rPr lang="en-US" altLang="zh-CN" sz="1000" dirty="0">
                <a:latin typeface="Consolas" panose="020B0609020204030204" pitchFamily="49" charset="0"/>
              </a:rPr>
              <a:t> 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B8D373B-DE78-4B00-98AF-E1B159DEE965}"/>
              </a:ext>
            </a:extLst>
          </p:cNvPr>
          <p:cNvSpPr txBox="1"/>
          <p:nvPr/>
        </p:nvSpPr>
        <p:spPr>
          <a:xfrm>
            <a:off x="150920" y="4063979"/>
            <a:ext cx="4421080" cy="55399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Consolas" panose="020B0609020204030204" pitchFamily="49" charset="0"/>
              </a:rPr>
              <a:t>crowds = </a:t>
            </a:r>
            <a:r>
              <a:rPr lang="en-US" altLang="zh-CN" sz="1000" dirty="0">
                <a:solidFill>
                  <a:schemeClr val="accent2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000" dirty="0">
                <a:latin typeface="Consolas" panose="020B0609020204030204" pitchFamily="49" charset="0"/>
              </a:rPr>
              <a:t>( crowds )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for </a:t>
            </a:r>
            <a:r>
              <a:rPr lang="en-US" altLang="zh-CN" sz="1000" dirty="0" err="1">
                <a:latin typeface="Consolas" panose="020B0609020204030204" pitchFamily="49" charset="0"/>
              </a:rPr>
              <a:t>elem</a:t>
            </a:r>
            <a:r>
              <a:rPr lang="en-US" altLang="zh-CN" sz="1000" dirty="0">
                <a:latin typeface="Consolas" panose="020B0609020204030204" pitchFamily="49" charset="0"/>
              </a:rPr>
              <a:t> in shuffled: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</a:t>
            </a:r>
            <a:r>
              <a:rPr lang="en-US" altLang="zh-CN" sz="1000" dirty="0" err="1">
                <a:latin typeface="Consolas" panose="020B0609020204030204" pitchFamily="49" charset="0"/>
              </a:rPr>
              <a:t>elem</a:t>
            </a:r>
            <a:r>
              <a:rPr lang="en-US" altLang="zh-CN" sz="1000" dirty="0">
                <a:latin typeface="Consolas" panose="020B0609020204030204" pitchFamily="49" charset="0"/>
              </a:rPr>
              <a:t> in crowds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9C09A07-2963-463C-BF62-31B492DA0A22}"/>
              </a:ext>
            </a:extLst>
          </p:cNvPr>
          <p:cNvSpPr/>
          <p:nvPr/>
        </p:nvSpPr>
        <p:spPr>
          <a:xfrm>
            <a:off x="1100889" y="580821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922613-4960-4221-9408-FE883F885382}"/>
              </a:ext>
            </a:extLst>
          </p:cNvPr>
          <p:cNvSpPr txBox="1"/>
          <p:nvPr/>
        </p:nvSpPr>
        <p:spPr>
          <a:xfrm>
            <a:off x="150920" y="4934613"/>
            <a:ext cx="4421080" cy="116955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# shell output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Measured Executive Time:</a:t>
            </a:r>
          </a:p>
          <a:p>
            <a:r>
              <a:rPr lang="zh-CN" altLang="en-US" sz="1400" dirty="0"/>
              <a:t>5.14e-05 </a:t>
            </a:r>
            <a:r>
              <a:rPr lang="en-US" altLang="zh-CN" sz="1400" dirty="0"/>
              <a:t>sec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zh-CN" altLang="en-US" sz="1400" dirty="0"/>
              <a:t>5.72e-05 </a:t>
            </a:r>
            <a:r>
              <a:rPr lang="en-US" altLang="zh-CN" sz="1400" dirty="0"/>
              <a:t>sec</a:t>
            </a:r>
          </a:p>
          <a:p>
            <a:r>
              <a:rPr lang="zh-CN" altLang="en-US" sz="1400" dirty="0"/>
              <a:t>2.58e-06 </a:t>
            </a:r>
            <a:r>
              <a:rPr lang="en-US" altLang="zh-CN" sz="1400" dirty="0"/>
              <a:t>sec</a:t>
            </a:r>
            <a:endParaRPr lang="zh-CN" altLang="en-US" sz="14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B2F366C-60EE-4DC4-84D3-55C779D38122}"/>
              </a:ext>
            </a:extLst>
          </p:cNvPr>
          <p:cNvGrpSpPr/>
          <p:nvPr/>
        </p:nvGrpSpPr>
        <p:grpSpPr>
          <a:xfrm>
            <a:off x="4587535" y="1712366"/>
            <a:ext cx="4556464" cy="4629845"/>
            <a:chOff x="4587535" y="1712366"/>
            <a:chExt cx="4556464" cy="4629845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D3D40C3B-D1B4-4E22-AE79-34FB05C09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87535" y="1785747"/>
              <a:ext cx="4556464" cy="4556464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CB51F7E-2F0E-4C13-9624-5D089DE2FE19}"/>
                </a:ext>
              </a:extLst>
            </p:cNvPr>
            <p:cNvSpPr txBox="1"/>
            <p:nvPr/>
          </p:nvSpPr>
          <p:spPr>
            <a:xfrm>
              <a:off x="7426891" y="1712366"/>
              <a:ext cx="16215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Yangyao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2019 @DOA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171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60700FE-D6F3-47AC-957B-5AD200797BB2}"/>
              </a:ext>
            </a:extLst>
          </p:cNvPr>
          <p:cNvSpPr txBox="1">
            <a:spLocks noChangeAspect="1"/>
          </p:cNvSpPr>
          <p:nvPr/>
        </p:nvSpPr>
        <p:spPr>
          <a:xfrm>
            <a:off x="2201779" y="-1"/>
            <a:ext cx="6942220" cy="810087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2800" dirty="0"/>
              <a:t>Parallel Techniques</a:t>
            </a:r>
          </a:p>
          <a:p>
            <a:pPr algn="ctr"/>
            <a:r>
              <a:rPr lang="en-US" altLang="zh-CN" sz="1600" dirty="0"/>
              <a:t>Positions of Modern Parallel Software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A75A61-18CC-413A-914B-A6AFC7080BF3}"/>
              </a:ext>
            </a:extLst>
          </p:cNvPr>
          <p:cNvSpPr txBox="1">
            <a:spLocks noChangeAspect="1"/>
          </p:cNvSpPr>
          <p:nvPr/>
        </p:nvSpPr>
        <p:spPr>
          <a:xfrm>
            <a:off x="1" y="0"/>
            <a:ext cx="2057399" cy="810086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3300" dirty="0"/>
              <a:t>Sec. 2</a:t>
            </a:r>
            <a:endParaRPr lang="zh-CN" altLang="en-US" sz="3300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A0E361C-BB93-437E-BFF1-C535669BF321}"/>
              </a:ext>
            </a:extLst>
          </p:cNvPr>
          <p:cNvGrpSpPr/>
          <p:nvPr/>
        </p:nvGrpSpPr>
        <p:grpSpPr>
          <a:xfrm>
            <a:off x="-1338137" y="705071"/>
            <a:ext cx="6096000" cy="5352611"/>
            <a:chOff x="-1338137" y="879513"/>
            <a:chExt cx="6096000" cy="535261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54E4675-F75E-4258-998A-2C6740016582}"/>
                </a:ext>
              </a:extLst>
            </p:cNvPr>
            <p:cNvSpPr/>
            <p:nvPr/>
          </p:nvSpPr>
          <p:spPr>
            <a:xfrm>
              <a:off x="225763" y="879513"/>
              <a:ext cx="268041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Abstraction Layers </a:t>
              </a:r>
              <a:b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in Modern System</a:t>
              </a:r>
            </a:p>
          </p:txBody>
        </p:sp>
        <p:graphicFrame>
          <p:nvGraphicFramePr>
            <p:cNvPr id="7" name="图示 6">
              <a:extLst>
                <a:ext uri="{FF2B5EF4-FFF2-40B4-BE49-F238E27FC236}">
                  <a16:creationId xmlns:a16="http://schemas.microsoft.com/office/drawing/2014/main" id="{F4C6A402-B0FD-4B87-86FE-6A2AC79777B3}"/>
                </a:ext>
              </a:extLst>
            </p:cNvPr>
            <p:cNvGraphicFramePr/>
            <p:nvPr/>
          </p:nvGraphicFramePr>
          <p:xfrm>
            <a:off x="-1338137" y="1470239"/>
            <a:ext cx="6096000" cy="476188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21881959-CE8D-4AD6-9369-F0B3ABEEBBDE}"/>
              </a:ext>
            </a:extLst>
          </p:cNvPr>
          <p:cNvSpPr txBox="1"/>
          <p:nvPr/>
        </p:nvSpPr>
        <p:spPr>
          <a:xfrm>
            <a:off x="3436340" y="3813217"/>
            <a:ext cx="578863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Reading Materials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Websites for LLP (where you can find books)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OpenMP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https://www.openmp.org/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MPI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https://www.mpi-forum.org/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Reading material for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Linux Programming Interface by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Kerrisk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Kernel Development (3</a:t>
            </a:r>
            <a:r>
              <a:rPr lang="en-US" altLang="zh-CN" sz="12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ed) by Love 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manual page (e.g. $ man fork )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Reading material for ILP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Computer Organization and Design (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RiscV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ed) by Patterson D.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4D941BA-1B99-4D70-8677-06F1DAB5B288}"/>
              </a:ext>
            </a:extLst>
          </p:cNvPr>
          <p:cNvSpPr txBox="1"/>
          <p:nvPr/>
        </p:nvSpPr>
        <p:spPr>
          <a:xfrm>
            <a:off x="5184947" y="1026295"/>
            <a:ext cx="3907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Hints: Parallelism is the cheapest way for performance gain</a:t>
            </a:r>
            <a:endParaRPr lang="zh-CN" altLang="en-US" dirty="0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D8FD2934-EF02-4A19-A517-991361AADB16}"/>
              </a:ext>
            </a:extLst>
          </p:cNvPr>
          <p:cNvGrpSpPr/>
          <p:nvPr/>
        </p:nvGrpSpPr>
        <p:grpSpPr>
          <a:xfrm>
            <a:off x="3068167" y="1892719"/>
            <a:ext cx="8514185" cy="1536281"/>
            <a:chOff x="3068167" y="1892719"/>
            <a:chExt cx="8514185" cy="1536281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F0757445-B949-4CFB-A71B-6397C6679791}"/>
                </a:ext>
              </a:extLst>
            </p:cNvPr>
            <p:cNvGrpSpPr/>
            <p:nvPr/>
          </p:nvGrpSpPr>
          <p:grpSpPr>
            <a:xfrm>
              <a:off x="3068167" y="1960351"/>
              <a:ext cx="4062955" cy="1468649"/>
              <a:chOff x="3041534" y="2138442"/>
              <a:chExt cx="4062955" cy="1468649"/>
            </a:xfrm>
          </p:grpSpPr>
          <p:sp>
            <p:nvSpPr>
              <p:cNvPr id="9" name="左大括号 8">
                <a:extLst>
                  <a:ext uri="{FF2B5EF4-FFF2-40B4-BE49-F238E27FC236}">
                    <a16:creationId xmlns:a16="http://schemas.microsoft.com/office/drawing/2014/main" id="{E68837B9-CDCD-44CE-B321-E97AF4B98FEE}"/>
                  </a:ext>
                </a:extLst>
              </p:cNvPr>
              <p:cNvSpPr/>
              <p:nvPr/>
            </p:nvSpPr>
            <p:spPr>
              <a:xfrm>
                <a:off x="3061082" y="2272625"/>
                <a:ext cx="279483" cy="369332"/>
              </a:xfrm>
              <a:prstGeom prst="leftBrac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6A883E4-F473-4B1E-9C15-A91DA02B6F46}"/>
                  </a:ext>
                </a:extLst>
              </p:cNvPr>
              <p:cNvSpPr txBox="1"/>
              <p:nvPr/>
            </p:nvSpPr>
            <p:spPr>
              <a:xfrm>
                <a:off x="3301727" y="2157233"/>
                <a:ext cx="2371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Consolas" panose="020B0609020204030204" pitchFamily="49" charset="0"/>
                  </a:rPr>
                  <a:t>Library Functions</a:t>
                </a:r>
              </a:p>
              <a:p>
                <a:r>
                  <a:rPr lang="en-US" altLang="zh-CN" sz="1400" dirty="0">
                    <a:latin typeface="Consolas" panose="020B0609020204030204" pitchFamily="49" charset="0"/>
                  </a:rPr>
                  <a:t>Compiler and Assembler</a:t>
                </a:r>
                <a:endParaRPr lang="zh-CN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FDB1146-C4E5-422D-8BED-E9293830C1A5}"/>
                  </a:ext>
                </a:extLst>
              </p:cNvPr>
              <p:cNvSpPr txBox="1"/>
              <p:nvPr/>
            </p:nvSpPr>
            <p:spPr>
              <a:xfrm>
                <a:off x="4612557" y="2504510"/>
                <a:ext cx="2271776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 </a:t>
                </a:r>
              </a:p>
              <a:p>
                <a:r>
                  <a:rPr lang="en-US" altLang="zh-CN" sz="1400" dirty="0">
                    <a:latin typeface="Consolas" panose="020B0609020204030204" pitchFamily="49" charset="0"/>
                  </a:rPr>
                  <a:t>Linux Process and IPC</a:t>
                </a:r>
              </a:p>
              <a:p>
                <a:r>
                  <a:rPr lang="en-US" altLang="zh-CN" sz="1400" dirty="0" err="1">
                    <a:latin typeface="Consolas" panose="020B0609020204030204" pitchFamily="49" charset="0"/>
                  </a:rPr>
                  <a:t>Pthreads</a:t>
                </a:r>
                <a:endParaRPr lang="zh-CN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29ECF73-DD06-4D2F-8CF4-B3EB68821C61}"/>
                  </a:ext>
                </a:extLst>
              </p:cNvPr>
              <p:cNvSpPr txBox="1"/>
              <p:nvPr/>
            </p:nvSpPr>
            <p:spPr>
              <a:xfrm>
                <a:off x="3321017" y="3237759"/>
                <a:ext cx="37834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Instruction-level parallelism (ILP)</a:t>
                </a:r>
              </a:p>
            </p:txBody>
          </p:sp>
          <p:sp>
            <p:nvSpPr>
              <p:cNvPr id="22" name="左大括号 21">
                <a:extLst>
                  <a:ext uri="{FF2B5EF4-FFF2-40B4-BE49-F238E27FC236}">
                    <a16:creationId xmlns:a16="http://schemas.microsoft.com/office/drawing/2014/main" id="{39F103C0-97D5-4066-AF57-2B85C6DF2DEE}"/>
                  </a:ext>
                </a:extLst>
              </p:cNvPr>
              <p:cNvSpPr/>
              <p:nvPr/>
            </p:nvSpPr>
            <p:spPr>
              <a:xfrm>
                <a:off x="3041534" y="2771488"/>
                <a:ext cx="279483" cy="369332"/>
              </a:xfrm>
              <a:prstGeom prst="leftBrac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257C72A-B16F-4395-829D-BFDC3F9F5AB3}"/>
                  </a:ext>
                </a:extLst>
              </p:cNvPr>
              <p:cNvSpPr txBox="1"/>
              <p:nvPr/>
            </p:nvSpPr>
            <p:spPr>
              <a:xfrm>
                <a:off x="3321017" y="2709959"/>
                <a:ext cx="10791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Consolas" panose="020B0609020204030204" pitchFamily="49" charset="0"/>
                  </a:rPr>
                  <a:t>Processes</a:t>
                </a:r>
              </a:p>
              <a:p>
                <a:r>
                  <a:rPr lang="en-US" altLang="zh-CN" sz="1400" dirty="0">
                    <a:latin typeface="Consolas" panose="020B0609020204030204" pitchFamily="49" charset="0"/>
                  </a:rPr>
                  <a:t>Threads</a:t>
                </a:r>
              </a:p>
            </p:txBody>
          </p: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1E0FF755-51EE-4229-903F-823224970D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0159" y="2894658"/>
                <a:ext cx="279483" cy="58226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51DE40FA-8F09-4C61-84FE-0BD56A2232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3627" y="3063334"/>
                <a:ext cx="436021" cy="10283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EA1C166-0766-4917-AD3A-8F26B6B145CD}"/>
                  </a:ext>
                </a:extLst>
              </p:cNvPr>
              <p:cNvSpPr txBox="1"/>
              <p:nvPr/>
            </p:nvSpPr>
            <p:spPr>
              <a:xfrm>
                <a:off x="5913534" y="2138442"/>
                <a:ext cx="7809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Consolas" panose="020B0609020204030204" pitchFamily="49" charset="0"/>
                  </a:rPr>
                  <a:t>OpenMP</a:t>
                </a:r>
              </a:p>
              <a:p>
                <a:r>
                  <a:rPr lang="en-US" altLang="zh-CN" sz="1400" dirty="0">
                    <a:latin typeface="Consolas" panose="020B0609020204030204" pitchFamily="49" charset="0"/>
                  </a:rPr>
                  <a:t>MPI</a:t>
                </a:r>
              </a:p>
            </p:txBody>
          </p: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9E5DB8D5-192B-41B5-A618-608D39978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013" y="2304006"/>
                <a:ext cx="781069" cy="204079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C042E23F-056D-4EFF-9466-B82F84DD28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10687" y="2333964"/>
                <a:ext cx="322395" cy="228056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B3974424-65D6-4DB8-878E-E25E80ABC0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5781" y="2297965"/>
                <a:ext cx="756591" cy="26561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F9956A2-AAB7-476E-832A-12C4197A352C}"/>
                </a:ext>
              </a:extLst>
            </p:cNvPr>
            <p:cNvSpPr/>
            <p:nvPr/>
          </p:nvSpPr>
          <p:spPr>
            <a:xfrm>
              <a:off x="7138801" y="2524722"/>
              <a:ext cx="19879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System-level </a:t>
              </a:r>
            </a:p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parallelism (SLP)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3A1FE3C-79E4-4BA7-85B1-AEF2A263ABBF}"/>
                </a:ext>
              </a:extLst>
            </p:cNvPr>
            <p:cNvSpPr/>
            <p:nvPr/>
          </p:nvSpPr>
          <p:spPr>
            <a:xfrm>
              <a:off x="7010352" y="1892719"/>
              <a:ext cx="4572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Language-level </a:t>
              </a:r>
            </a:p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parallelism (LLP) </a:t>
              </a:r>
            </a:p>
          </p:txBody>
        </p:sp>
        <p:sp>
          <p:nvSpPr>
            <p:cNvPr id="49" name="右大括号 48">
              <a:extLst>
                <a:ext uri="{FF2B5EF4-FFF2-40B4-BE49-F238E27FC236}">
                  <a16:creationId xmlns:a16="http://schemas.microsoft.com/office/drawing/2014/main" id="{4B3D440A-99CA-496F-90D4-C074A8AF4935}"/>
                </a:ext>
              </a:extLst>
            </p:cNvPr>
            <p:cNvSpPr/>
            <p:nvPr/>
          </p:nvSpPr>
          <p:spPr>
            <a:xfrm>
              <a:off x="6734059" y="2048126"/>
              <a:ext cx="141177" cy="369332"/>
            </a:xfrm>
            <a:prstGeom prst="rightBrac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右大括号 49">
              <a:extLst>
                <a:ext uri="{FF2B5EF4-FFF2-40B4-BE49-F238E27FC236}">
                  <a16:creationId xmlns:a16="http://schemas.microsoft.com/office/drawing/2014/main" id="{541A381F-7AAB-430A-8B02-69B48AFF4BEF}"/>
                </a:ext>
              </a:extLst>
            </p:cNvPr>
            <p:cNvSpPr/>
            <p:nvPr/>
          </p:nvSpPr>
          <p:spPr>
            <a:xfrm>
              <a:off x="6853286" y="2673497"/>
              <a:ext cx="141177" cy="369332"/>
            </a:xfrm>
            <a:prstGeom prst="rightBrac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242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60700FE-D6F3-47AC-957B-5AD200797BB2}"/>
              </a:ext>
            </a:extLst>
          </p:cNvPr>
          <p:cNvSpPr txBox="1">
            <a:spLocks noChangeAspect="1"/>
          </p:cNvSpPr>
          <p:nvPr/>
        </p:nvSpPr>
        <p:spPr>
          <a:xfrm>
            <a:off x="2201779" y="-1"/>
            <a:ext cx="6942220" cy="810087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2800" dirty="0"/>
              <a:t>Parallel Techniques</a:t>
            </a:r>
          </a:p>
          <a:p>
            <a:pPr algn="ctr"/>
            <a:r>
              <a:rPr lang="en-US" altLang="zh-CN" sz="1600" dirty="0"/>
              <a:t>Examples for threading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A75A61-18CC-413A-914B-A6AFC7080BF3}"/>
              </a:ext>
            </a:extLst>
          </p:cNvPr>
          <p:cNvSpPr txBox="1">
            <a:spLocks noChangeAspect="1"/>
          </p:cNvSpPr>
          <p:nvPr/>
        </p:nvSpPr>
        <p:spPr>
          <a:xfrm>
            <a:off x="1" y="0"/>
            <a:ext cx="2057399" cy="810086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3300" dirty="0"/>
              <a:t>Sec. 2</a:t>
            </a:r>
            <a:endParaRPr lang="zh-CN" altLang="en-US" sz="3300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7B2CEC6-734D-4EF1-9DCE-D407E005E0C3}"/>
              </a:ext>
            </a:extLst>
          </p:cNvPr>
          <p:cNvGrpSpPr/>
          <p:nvPr/>
        </p:nvGrpSpPr>
        <p:grpSpPr>
          <a:xfrm>
            <a:off x="4509856" y="4410076"/>
            <a:ext cx="4487604" cy="1138773"/>
            <a:chOff x="4509856" y="4410076"/>
            <a:chExt cx="4487604" cy="1138773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C79AC2B-B07C-463D-9265-8CEDB5ADD472}"/>
                </a:ext>
              </a:extLst>
            </p:cNvPr>
            <p:cNvSpPr txBox="1"/>
            <p:nvPr/>
          </p:nvSpPr>
          <p:spPr>
            <a:xfrm>
              <a:off x="4629646" y="4779408"/>
              <a:ext cx="4367814" cy="76944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$ ./</a:t>
              </a:r>
              <a:r>
                <a:rPr lang="en-US" altLang="zh-CN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pthreads.out</a:t>
              </a:r>
              <a:endParaRPr lang="en-US" altLang="zh-CN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100" dirty="0">
                  <a:latin typeface="Consolas" panose="020B0609020204030204" pitchFamily="49" charset="0"/>
                </a:rPr>
                <a:t>sum to 10000 equals 49995000</a:t>
              </a:r>
            </a:p>
            <a:p>
              <a:r>
                <a:rPr lang="en-US" altLang="zh-CN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$ OMP_NUM_THREADS=8 ./</a:t>
              </a:r>
              <a:r>
                <a:rPr lang="en-US" altLang="zh-CN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openmp.out</a:t>
              </a:r>
              <a:r>
                <a:rPr lang="en-US" altLang="zh-CN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</a:t>
              </a:r>
            </a:p>
            <a:p>
              <a:r>
                <a:rPr lang="en-US" altLang="zh-CN" sz="1100" dirty="0">
                  <a:latin typeface="Consolas" panose="020B0609020204030204" pitchFamily="49" charset="0"/>
                </a:rPr>
                <a:t>sum to 10000 equals 49995000</a:t>
              </a: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7DBB7A78-4101-45B6-8329-671BAB0E628A}"/>
                </a:ext>
              </a:extLst>
            </p:cNvPr>
            <p:cNvSpPr txBox="1"/>
            <p:nvPr/>
          </p:nvSpPr>
          <p:spPr>
            <a:xfrm>
              <a:off x="4509856" y="4410076"/>
              <a:ext cx="1699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Shell outputs: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4C084AD-AA63-4D9D-B576-4D9E0B5AB401}"/>
              </a:ext>
            </a:extLst>
          </p:cNvPr>
          <p:cNvGrpSpPr/>
          <p:nvPr/>
        </p:nvGrpSpPr>
        <p:grpSpPr>
          <a:xfrm>
            <a:off x="49118" y="1531060"/>
            <a:ext cx="4465235" cy="4201150"/>
            <a:chOff x="49118" y="1531060"/>
            <a:chExt cx="4465235" cy="420115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3140431-97F5-4615-8AC7-0578E2808DC5}"/>
                </a:ext>
              </a:extLst>
            </p:cNvPr>
            <p:cNvSpPr txBox="1"/>
            <p:nvPr/>
          </p:nvSpPr>
          <p:spPr>
            <a:xfrm>
              <a:off x="146539" y="1900392"/>
              <a:ext cx="4367814" cy="383181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// pthreads.cpp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int </a:t>
              </a:r>
              <a:r>
                <a:rPr lang="en-US" altLang="zh-CN" sz="900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subthread</a:t>
              </a:r>
              <a:r>
                <a:rPr lang="en-US" altLang="zh-CN" sz="900" dirty="0">
                  <a:latin typeface="Consolas" panose="020B0609020204030204" pitchFamily="49" charset="0"/>
                </a:rPr>
                <a:t>( int b, int e ){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int ret = 0;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for(int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i</a:t>
              </a:r>
              <a:r>
                <a:rPr lang="en-US" altLang="zh-CN" sz="900" dirty="0">
                  <a:latin typeface="Consolas" panose="020B0609020204030204" pitchFamily="49" charset="0"/>
                </a:rPr>
                <a:t>=b;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i</a:t>
              </a:r>
              <a:r>
                <a:rPr lang="en-US" altLang="zh-CN" sz="900" dirty="0">
                  <a:latin typeface="Consolas" panose="020B0609020204030204" pitchFamily="49" charset="0"/>
                </a:rPr>
                <a:t>&lt;e; ++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i</a:t>
              </a:r>
              <a:r>
                <a:rPr lang="en-US" altLang="zh-CN" sz="900" dirty="0">
                  <a:latin typeface="Consolas" panose="020B0609020204030204" pitchFamily="49" charset="0"/>
                </a:rPr>
                <a:t>) ret +=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i</a:t>
              </a:r>
              <a:r>
                <a:rPr lang="en-US" altLang="zh-CN" sz="900" dirty="0"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return ret;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}</a:t>
              </a:r>
            </a:p>
            <a:p>
              <a:endParaRPr lang="en-US" altLang="zh-CN" sz="900" dirty="0">
                <a:latin typeface="Consolas" panose="020B0609020204030204" pitchFamily="49" charset="0"/>
              </a:endParaRP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int main(int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argc</a:t>
              </a:r>
              <a:r>
                <a:rPr lang="en-US" altLang="zh-CN" sz="900" dirty="0">
                  <a:latin typeface="Consolas" panose="020B0609020204030204" pitchFamily="49" charset="0"/>
                </a:rPr>
                <a:t>, char const *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argv</a:t>
              </a:r>
              <a:r>
                <a:rPr lang="en-US" altLang="zh-CN" sz="900" dirty="0">
                  <a:latin typeface="Consolas" panose="020B0609020204030204" pitchFamily="49" charset="0"/>
                </a:rPr>
                <a:t>[])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const int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Ntask</a:t>
              </a:r>
              <a:r>
                <a:rPr lang="en-US" altLang="zh-CN" sz="900" dirty="0">
                  <a:latin typeface="Consolas" panose="020B0609020204030204" pitchFamily="49" charset="0"/>
                </a:rPr>
                <a:t> = 10000,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Nsubthread</a:t>
              </a:r>
              <a:r>
                <a:rPr lang="en-US" altLang="zh-CN" sz="900" dirty="0">
                  <a:latin typeface="Consolas" panose="020B0609020204030204" pitchFamily="49" charset="0"/>
                </a:rPr>
                <a:t> = 8;</a:t>
              </a:r>
            </a:p>
            <a:p>
              <a:endParaRPr lang="en-US" altLang="zh-CN" sz="900" dirty="0">
                <a:latin typeface="Consolas" panose="020B0609020204030204" pitchFamily="49" charset="0"/>
              </a:endParaRPr>
            </a:p>
            <a:p>
              <a:r>
                <a:rPr lang="en-US" altLang="zh-CN" sz="9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// create threads, assign works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vector&lt;std::future&lt;int&gt; &gt; rets;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int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Ntask_each</a:t>
              </a:r>
              <a:r>
                <a:rPr lang="en-US" altLang="zh-CN" sz="900" dirty="0">
                  <a:latin typeface="Consolas" panose="020B0609020204030204" pitchFamily="49" charset="0"/>
                </a:rPr>
                <a:t> =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Ntask</a:t>
              </a:r>
              <a:r>
                <a:rPr lang="en-US" altLang="zh-CN" sz="900" dirty="0">
                  <a:latin typeface="Consolas" panose="020B0609020204030204" pitchFamily="49" charset="0"/>
                </a:rPr>
                <a:t> /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Nsubthread</a:t>
              </a:r>
              <a:r>
                <a:rPr lang="en-US" altLang="zh-CN" sz="900" dirty="0"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for(int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i</a:t>
              </a:r>
              <a:r>
                <a:rPr lang="en-US" altLang="zh-CN" sz="900" dirty="0">
                  <a:latin typeface="Consolas" panose="020B0609020204030204" pitchFamily="49" charset="0"/>
                </a:rPr>
                <a:t>=0;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i</a:t>
              </a:r>
              <a:r>
                <a:rPr lang="en-US" altLang="zh-CN" sz="900" dirty="0">
                  <a:latin typeface="Consolas" panose="020B0609020204030204" pitchFamily="49" charset="0"/>
                </a:rPr>
                <a:t>&lt;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Nsubthread</a:t>
              </a:r>
              <a:r>
                <a:rPr lang="en-US" altLang="zh-CN" sz="900" dirty="0">
                  <a:latin typeface="Consolas" panose="020B0609020204030204" pitchFamily="49" charset="0"/>
                </a:rPr>
                <a:t>; ++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i</a:t>
              </a:r>
              <a:r>
                <a:rPr lang="en-US" altLang="zh-CN" sz="900" dirty="0"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   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rets.</a:t>
              </a:r>
              <a:r>
                <a:rPr lang="en-US" altLang="zh-CN" sz="900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emplace_back</a:t>
              </a:r>
              <a:r>
                <a:rPr lang="en-US" altLang="zh-CN" sz="900" dirty="0">
                  <a:latin typeface="Consolas" panose="020B0609020204030204" pitchFamily="49" charset="0"/>
                </a:rPr>
                <a:t>( 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        </a:t>
              </a:r>
              <a:r>
                <a:rPr lang="en-US" altLang="zh-CN" sz="9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std::async</a:t>
              </a:r>
              <a:r>
                <a:rPr lang="en-US" altLang="zh-CN" sz="900" dirty="0">
                  <a:latin typeface="Consolas" panose="020B0609020204030204" pitchFamily="49" charset="0"/>
                </a:rPr>
                <a:t>( 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           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subthread</a:t>
              </a:r>
              <a:r>
                <a:rPr lang="en-US" altLang="zh-CN" sz="900" dirty="0">
                  <a:latin typeface="Consolas" panose="020B0609020204030204" pitchFamily="49" charset="0"/>
                </a:rPr>
                <a:t>,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Ntask_each</a:t>
              </a:r>
              <a:r>
                <a:rPr lang="en-US" altLang="zh-CN" sz="900" dirty="0">
                  <a:latin typeface="Consolas" panose="020B0609020204030204" pitchFamily="49" charset="0"/>
                </a:rPr>
                <a:t>*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i</a:t>
              </a:r>
              <a:r>
                <a:rPr lang="en-US" altLang="zh-CN" sz="900" dirty="0">
                  <a:latin typeface="Consolas" panose="020B0609020204030204" pitchFamily="49" charset="0"/>
                </a:rPr>
                <a:t>,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Ntask_each</a:t>
              </a:r>
              <a:r>
                <a:rPr lang="en-US" altLang="zh-CN" sz="900" dirty="0">
                  <a:latin typeface="Consolas" panose="020B0609020204030204" pitchFamily="49" charset="0"/>
                </a:rPr>
                <a:t>*(i+1) ));</a:t>
              </a:r>
            </a:p>
            <a:p>
              <a:endParaRPr lang="en-US" altLang="zh-CN" sz="900" dirty="0">
                <a:latin typeface="Consolas" panose="020B0609020204030204" pitchFamily="49" charset="0"/>
              </a:endParaRPr>
            </a:p>
            <a:p>
              <a:r>
                <a:rPr lang="en-US" altLang="zh-CN" sz="9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// join threads, reduce result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int total = 0;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for(auto &amp;ret: rets) total +=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ret.</a:t>
              </a:r>
              <a:r>
                <a:rPr lang="en-US" altLang="zh-CN" sz="900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get</a:t>
              </a:r>
              <a:r>
                <a:rPr lang="en-US" altLang="zh-CN" sz="900" dirty="0"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cout</a:t>
              </a:r>
              <a:r>
                <a:rPr lang="en-US" altLang="zh-CN" sz="900" dirty="0">
                  <a:latin typeface="Consolas" panose="020B0609020204030204" pitchFamily="49" charset="0"/>
                </a:rPr>
                <a:t> &lt;&lt; "sum to " &lt;&lt;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Ntask</a:t>
              </a:r>
              <a:r>
                <a:rPr lang="en-US" altLang="zh-CN" sz="900" dirty="0">
                  <a:latin typeface="Consolas" panose="020B0609020204030204" pitchFamily="49" charset="0"/>
                </a:rPr>
                <a:t> &lt;&lt; " equals " &lt;&lt; total &lt;&lt;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endl</a:t>
              </a:r>
              <a:r>
                <a:rPr lang="en-US" altLang="zh-CN" sz="900" dirty="0">
                  <a:latin typeface="Consolas" panose="020B0609020204030204" pitchFamily="49" charset="0"/>
                </a:rPr>
                <a:t>;</a:t>
              </a:r>
            </a:p>
            <a:p>
              <a:endParaRPr lang="en-US" altLang="zh-CN" sz="900" dirty="0">
                <a:latin typeface="Consolas" panose="020B0609020204030204" pitchFamily="49" charset="0"/>
              </a:endParaRP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return 0;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}</a:t>
              </a:r>
              <a:endParaRPr lang="zh-CN" altLang="en-US" sz="900" dirty="0">
                <a:latin typeface="Consolas" panose="020B0609020204030204" pitchFamily="49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21A3517-A1DD-4CDE-B16E-430181CA8C74}"/>
                </a:ext>
              </a:extLst>
            </p:cNvPr>
            <p:cNvSpPr txBox="1"/>
            <p:nvPr/>
          </p:nvSpPr>
          <p:spPr>
            <a:xfrm>
              <a:off x="49118" y="1531060"/>
              <a:ext cx="29401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Threading with </a:t>
              </a: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Pthreads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5F252A7-E335-4241-959A-21968BD32DEC}"/>
              </a:ext>
            </a:extLst>
          </p:cNvPr>
          <p:cNvGrpSpPr/>
          <p:nvPr/>
        </p:nvGrpSpPr>
        <p:grpSpPr>
          <a:xfrm>
            <a:off x="4514353" y="1569758"/>
            <a:ext cx="4483107" cy="2361959"/>
            <a:chOff x="4514353" y="1569758"/>
            <a:chExt cx="4483107" cy="2361959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99BB0EA-20C2-4367-8437-68B3612D425C}"/>
                </a:ext>
              </a:extLst>
            </p:cNvPr>
            <p:cNvSpPr txBox="1"/>
            <p:nvPr/>
          </p:nvSpPr>
          <p:spPr>
            <a:xfrm>
              <a:off x="4629646" y="1900392"/>
              <a:ext cx="4367814" cy="203132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// openmp.cpp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int main(int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argc</a:t>
              </a:r>
              <a:r>
                <a:rPr lang="en-US" altLang="zh-CN" sz="900" dirty="0">
                  <a:latin typeface="Consolas" panose="020B0609020204030204" pitchFamily="49" charset="0"/>
                </a:rPr>
                <a:t>, char const *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argv</a:t>
              </a:r>
              <a:r>
                <a:rPr lang="en-US" altLang="zh-CN" sz="900" dirty="0">
                  <a:latin typeface="Consolas" panose="020B0609020204030204" pitchFamily="49" charset="0"/>
                </a:rPr>
                <a:t>[]){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const int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Ntask</a:t>
              </a:r>
              <a:r>
                <a:rPr lang="en-US" altLang="zh-CN" sz="900" dirty="0">
                  <a:latin typeface="Consolas" panose="020B0609020204030204" pitchFamily="49" charset="0"/>
                </a:rPr>
                <a:t> = 10000;</a:t>
              </a:r>
            </a:p>
            <a:p>
              <a:endParaRPr lang="en-US" altLang="zh-CN" sz="900" dirty="0">
                <a:latin typeface="Consolas" panose="020B0609020204030204" pitchFamily="49" charset="0"/>
              </a:endParaRP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</a:t>
              </a:r>
              <a:r>
                <a:rPr lang="en-US" altLang="zh-CN" sz="9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// create threads, assign works, reduce result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int total = 0;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</a:t>
              </a:r>
              <a:r>
                <a:rPr lang="en-US" altLang="zh-CN" sz="9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#pragma </a:t>
              </a:r>
              <a:r>
                <a:rPr lang="en-US" altLang="zh-CN" sz="900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omp</a:t>
              </a:r>
              <a:r>
                <a:rPr lang="en-US" altLang="zh-CN" sz="9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parallel for reduction(+:total)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for(int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i</a:t>
              </a:r>
              <a:r>
                <a:rPr lang="en-US" altLang="zh-CN" sz="900" dirty="0">
                  <a:latin typeface="Consolas" panose="020B0609020204030204" pitchFamily="49" charset="0"/>
                </a:rPr>
                <a:t>=0;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i</a:t>
              </a:r>
              <a:r>
                <a:rPr lang="en-US" altLang="zh-CN" sz="900" dirty="0">
                  <a:latin typeface="Consolas" panose="020B0609020204030204" pitchFamily="49" charset="0"/>
                </a:rPr>
                <a:t>&lt;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Ntask</a:t>
              </a:r>
              <a:r>
                <a:rPr lang="en-US" altLang="zh-CN" sz="900" dirty="0">
                  <a:latin typeface="Consolas" panose="020B0609020204030204" pitchFamily="49" charset="0"/>
                </a:rPr>
                <a:t>; ++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i</a:t>
              </a:r>
              <a:r>
                <a:rPr lang="en-US" altLang="zh-CN" sz="900" dirty="0"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    total +=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i</a:t>
              </a:r>
              <a:r>
                <a:rPr lang="en-US" altLang="zh-CN" sz="900" dirty="0">
                  <a:latin typeface="Consolas" panose="020B0609020204030204" pitchFamily="49" charset="0"/>
                </a:rPr>
                <a:t>;</a:t>
              </a:r>
            </a:p>
            <a:p>
              <a:endParaRPr lang="en-US" altLang="zh-CN" sz="900" dirty="0">
                <a:latin typeface="Consolas" panose="020B0609020204030204" pitchFamily="49" charset="0"/>
              </a:endParaRP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cout</a:t>
              </a:r>
              <a:r>
                <a:rPr lang="en-US" altLang="zh-CN" sz="900" dirty="0">
                  <a:latin typeface="Consolas" panose="020B0609020204030204" pitchFamily="49" charset="0"/>
                </a:rPr>
                <a:t> &lt;&lt; "sum to " &lt;&lt;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Ntask</a:t>
              </a:r>
              <a:r>
                <a:rPr lang="en-US" altLang="zh-CN" sz="900" dirty="0">
                  <a:latin typeface="Consolas" panose="020B0609020204030204" pitchFamily="49" charset="0"/>
                </a:rPr>
                <a:t> &lt;&lt; " equals " &lt;&lt; total &lt;&lt;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endl</a:t>
              </a:r>
              <a:r>
                <a:rPr lang="en-US" altLang="zh-CN" sz="900" dirty="0"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return 0;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}</a:t>
              </a:r>
              <a:endParaRPr lang="zh-CN" altLang="en-US" sz="900" dirty="0">
                <a:latin typeface="Consolas" panose="020B0609020204030204" pitchFamily="49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F85C8FB-D1A9-47BF-B7BA-A19130CBF143}"/>
                </a:ext>
              </a:extLst>
            </p:cNvPr>
            <p:cNvSpPr txBox="1"/>
            <p:nvPr/>
          </p:nvSpPr>
          <p:spPr>
            <a:xfrm>
              <a:off x="4514353" y="1569758"/>
              <a:ext cx="2946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Threading with OpenMP: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DAA5DBB-B5FA-44C4-85BC-116AFD1903F4}"/>
              </a:ext>
            </a:extLst>
          </p:cNvPr>
          <p:cNvGrpSpPr/>
          <p:nvPr/>
        </p:nvGrpSpPr>
        <p:grpSpPr>
          <a:xfrm>
            <a:off x="639192" y="6007800"/>
            <a:ext cx="7741328" cy="646331"/>
            <a:chOff x="639192" y="6007800"/>
            <a:chExt cx="7741328" cy="646331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B9835E0-EEA0-47F5-A96D-3B62ADFBDAC0}"/>
                </a:ext>
              </a:extLst>
            </p:cNvPr>
            <p:cNvSpPr txBox="1"/>
            <p:nvPr/>
          </p:nvSpPr>
          <p:spPr>
            <a:xfrm>
              <a:off x="2821192" y="6007800"/>
              <a:ext cx="40309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Complexity</a:t>
              </a:r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↑   </a:t>
              </a:r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Portability</a:t>
              </a:r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↓</a:t>
              </a:r>
              <a:endPara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Flexibility</a:t>
              </a:r>
              <a:r>
                <a:rPr lang="zh-CN" altLang="en-US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↑      </a:t>
              </a:r>
              <a:r>
                <a:rPr lang="en-US" altLang="zh-CN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Comm/Sync Speed </a:t>
              </a:r>
              <a:r>
                <a:rPr lang="zh-CN" altLang="en-US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↑</a:t>
              </a: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95E8DD81-FEF8-48E2-A82F-0B1920460D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192" y="6007800"/>
              <a:ext cx="774132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84D34EE-6AD5-4BF0-AC57-AF34FEFBAE97}"/>
                  </a:ext>
                </a:extLst>
              </p:cNvPr>
              <p:cNvSpPr txBox="1"/>
              <p:nvPr/>
            </p:nvSpPr>
            <p:spPr>
              <a:xfrm>
                <a:off x="146539" y="953681"/>
                <a:ext cx="9090309" cy="374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Example Task: computer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 a multi-core system (embarrassing parallelism)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84D34EE-6AD5-4BF0-AC57-AF34FEFBA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39" y="953681"/>
                <a:ext cx="9090309" cy="374077"/>
              </a:xfrm>
              <a:prstGeom prst="rect">
                <a:avLst/>
              </a:prstGeom>
              <a:blipFill>
                <a:blip r:embed="rId3"/>
                <a:stretch>
                  <a:fillRect l="-537" t="-114516" b="-182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03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60700FE-D6F3-47AC-957B-5AD200797BB2}"/>
              </a:ext>
            </a:extLst>
          </p:cNvPr>
          <p:cNvSpPr txBox="1">
            <a:spLocks noChangeAspect="1"/>
          </p:cNvSpPr>
          <p:nvPr/>
        </p:nvSpPr>
        <p:spPr>
          <a:xfrm>
            <a:off x="2201779" y="-1"/>
            <a:ext cx="6942220" cy="810087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2800" dirty="0"/>
              <a:t>Parallel Techniques</a:t>
            </a:r>
          </a:p>
          <a:p>
            <a:pPr algn="ctr"/>
            <a:r>
              <a:rPr lang="en-US" altLang="zh-CN" sz="1600" dirty="0"/>
              <a:t>Examples for Multi-processing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A75A61-18CC-413A-914B-A6AFC7080BF3}"/>
              </a:ext>
            </a:extLst>
          </p:cNvPr>
          <p:cNvSpPr txBox="1">
            <a:spLocks noChangeAspect="1"/>
          </p:cNvSpPr>
          <p:nvPr/>
        </p:nvSpPr>
        <p:spPr>
          <a:xfrm>
            <a:off x="1" y="0"/>
            <a:ext cx="2057399" cy="810086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3300" dirty="0"/>
              <a:t>Sec. 2</a:t>
            </a:r>
            <a:endParaRPr lang="zh-CN" altLang="en-US" sz="3300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423875A-7EAE-4DC2-ABE6-527E5058DCCE}"/>
              </a:ext>
            </a:extLst>
          </p:cNvPr>
          <p:cNvGrpSpPr/>
          <p:nvPr/>
        </p:nvGrpSpPr>
        <p:grpSpPr>
          <a:xfrm>
            <a:off x="4572000" y="5054228"/>
            <a:ext cx="4425460" cy="1138773"/>
            <a:chOff x="4572000" y="5054228"/>
            <a:chExt cx="4425460" cy="1138773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778E6D1-F80E-4CA0-B912-76719D0B5EE2}"/>
                </a:ext>
              </a:extLst>
            </p:cNvPr>
            <p:cNvSpPr txBox="1"/>
            <p:nvPr/>
          </p:nvSpPr>
          <p:spPr>
            <a:xfrm>
              <a:off x="4629646" y="5423560"/>
              <a:ext cx="4367814" cy="76944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$ ./</a:t>
              </a:r>
              <a:r>
                <a:rPr lang="en-US" altLang="zh-CN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linux_process.out</a:t>
              </a:r>
              <a:endParaRPr lang="en-US" altLang="zh-CN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100" dirty="0">
                  <a:latin typeface="Consolas" panose="020B0609020204030204" pitchFamily="49" charset="0"/>
                </a:rPr>
                <a:t>sum to 10000 equals 49995000</a:t>
              </a:r>
            </a:p>
            <a:p>
              <a:r>
                <a:rPr lang="en-US" altLang="zh-CN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$ </a:t>
              </a:r>
              <a:r>
                <a:rPr lang="en-US" altLang="zh-CN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mpirun</a:t>
              </a:r>
              <a:r>
                <a:rPr lang="en-US" altLang="zh-CN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–n 8 ./</a:t>
              </a:r>
              <a:r>
                <a:rPr lang="en-US" altLang="zh-CN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mpi.out</a:t>
              </a:r>
              <a:endParaRPr lang="en-US" altLang="zh-CN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100" dirty="0">
                  <a:latin typeface="Consolas" panose="020B0609020204030204" pitchFamily="49" charset="0"/>
                </a:rPr>
                <a:t>sum to 10000 equals 49995000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2AA1EB7-0CFB-420E-92BA-1C61A3874F15}"/>
                </a:ext>
              </a:extLst>
            </p:cNvPr>
            <p:cNvSpPr txBox="1"/>
            <p:nvPr/>
          </p:nvSpPr>
          <p:spPr>
            <a:xfrm>
              <a:off x="4572000" y="5054228"/>
              <a:ext cx="1699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Shell outputs: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A97D48DE-1A5C-44AE-BC22-17378C4F3AC7}"/>
              </a:ext>
            </a:extLst>
          </p:cNvPr>
          <p:cNvGrpSpPr/>
          <p:nvPr/>
        </p:nvGrpSpPr>
        <p:grpSpPr>
          <a:xfrm>
            <a:off x="110483" y="810086"/>
            <a:ext cx="4403870" cy="5800617"/>
            <a:chOff x="110483" y="810086"/>
            <a:chExt cx="4403870" cy="5800617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3140431-97F5-4615-8AC7-0578E2808DC5}"/>
                </a:ext>
              </a:extLst>
            </p:cNvPr>
            <p:cNvSpPr txBox="1"/>
            <p:nvPr/>
          </p:nvSpPr>
          <p:spPr>
            <a:xfrm>
              <a:off x="146539" y="1116891"/>
              <a:ext cx="4367814" cy="54938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sz="9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9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linux_process.cpp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int </a:t>
              </a:r>
              <a:r>
                <a:rPr lang="en-US" altLang="zh-CN" sz="900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subproc</a:t>
              </a:r>
              <a:r>
                <a:rPr lang="en-US" altLang="zh-CN" sz="900" dirty="0">
                  <a:latin typeface="Consolas" panose="020B0609020204030204" pitchFamily="49" charset="0"/>
                </a:rPr>
                <a:t>( int b, int e ){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int ret = 0;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for(int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i</a:t>
              </a:r>
              <a:r>
                <a:rPr lang="en-US" altLang="zh-CN" sz="900" dirty="0">
                  <a:latin typeface="Consolas" panose="020B0609020204030204" pitchFamily="49" charset="0"/>
                </a:rPr>
                <a:t>=b;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i</a:t>
              </a:r>
              <a:r>
                <a:rPr lang="en-US" altLang="zh-CN" sz="900" dirty="0">
                  <a:latin typeface="Consolas" panose="020B0609020204030204" pitchFamily="49" charset="0"/>
                </a:rPr>
                <a:t>&lt;e; ++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i</a:t>
              </a:r>
              <a:r>
                <a:rPr lang="en-US" altLang="zh-CN" sz="900" dirty="0">
                  <a:latin typeface="Consolas" panose="020B0609020204030204" pitchFamily="49" charset="0"/>
                </a:rPr>
                <a:t>) ret +=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i</a:t>
              </a:r>
              <a:r>
                <a:rPr lang="en-US" altLang="zh-CN" sz="900" dirty="0"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return ret;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}</a:t>
              </a:r>
            </a:p>
            <a:p>
              <a:endParaRPr lang="en-US" altLang="zh-CN" sz="900" dirty="0">
                <a:latin typeface="Consolas" panose="020B0609020204030204" pitchFamily="49" charset="0"/>
              </a:endParaRP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int main(int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argc</a:t>
              </a:r>
              <a:r>
                <a:rPr lang="en-US" altLang="zh-CN" sz="900" dirty="0">
                  <a:latin typeface="Consolas" panose="020B0609020204030204" pitchFamily="49" charset="0"/>
                </a:rPr>
                <a:t>, char const *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argv</a:t>
              </a:r>
              <a:r>
                <a:rPr lang="en-US" altLang="zh-CN" sz="900" dirty="0">
                  <a:latin typeface="Consolas" panose="020B0609020204030204" pitchFamily="49" charset="0"/>
                </a:rPr>
                <a:t>[])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const int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Ntask</a:t>
              </a:r>
              <a:r>
                <a:rPr lang="en-US" altLang="zh-CN" sz="900" dirty="0">
                  <a:latin typeface="Consolas" panose="020B0609020204030204" pitchFamily="49" charset="0"/>
                </a:rPr>
                <a:t> = 10000,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Nsubproc</a:t>
              </a:r>
              <a:r>
                <a:rPr lang="en-US" altLang="zh-CN" sz="900" dirty="0">
                  <a:latin typeface="Consolas" panose="020B0609020204030204" pitchFamily="49" charset="0"/>
                </a:rPr>
                <a:t> = 8;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int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Ntask_each</a:t>
              </a:r>
              <a:r>
                <a:rPr lang="en-US" altLang="zh-CN" sz="900" dirty="0">
                  <a:latin typeface="Consolas" panose="020B0609020204030204" pitchFamily="49" charset="0"/>
                </a:rPr>
                <a:t> =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Ntask</a:t>
              </a:r>
              <a:r>
                <a:rPr lang="en-US" altLang="zh-CN" sz="900" dirty="0">
                  <a:latin typeface="Consolas" panose="020B0609020204030204" pitchFamily="49" charset="0"/>
                </a:rPr>
                <a:t> /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Nsubproc</a:t>
              </a:r>
              <a:r>
                <a:rPr lang="en-US" altLang="zh-CN" sz="900" dirty="0"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altLang="zh-CN" sz="9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// create processes, assign works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MQueue</a:t>
              </a:r>
              <a:r>
                <a:rPr lang="en-US" altLang="zh-CN" sz="900" dirty="0">
                  <a:latin typeface="Consolas" panose="020B0609020204030204" pitchFamily="49" charset="0"/>
                </a:rPr>
                <a:t>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mq_scatter</a:t>
              </a:r>
              <a:r>
                <a:rPr lang="en-US" altLang="zh-CN" sz="900" dirty="0">
                  <a:latin typeface="Consolas" panose="020B0609020204030204" pitchFamily="49" charset="0"/>
                </a:rPr>
                <a:t>("/scatter", "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rw</a:t>
              </a:r>
              <a:r>
                <a:rPr lang="en-US" altLang="zh-CN" sz="900" dirty="0">
                  <a:latin typeface="Consolas" panose="020B0609020204030204" pitchFamily="49" charset="0"/>
                </a:rPr>
                <a:t>"),  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	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mq_reduce</a:t>
              </a:r>
              <a:r>
                <a:rPr lang="en-US" altLang="zh-CN" sz="900" dirty="0">
                  <a:latin typeface="Consolas" panose="020B0609020204030204" pitchFamily="49" charset="0"/>
                </a:rPr>
                <a:t>("/reduce", "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rw</a:t>
              </a:r>
              <a:r>
                <a:rPr lang="en-US" altLang="zh-CN" sz="900" dirty="0">
                  <a:latin typeface="Consolas" panose="020B0609020204030204" pitchFamily="49" charset="0"/>
                </a:rPr>
                <a:t>");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pid_t</a:t>
              </a:r>
              <a:r>
                <a:rPr lang="en-US" altLang="zh-CN" sz="900" dirty="0">
                  <a:latin typeface="Consolas" panose="020B0609020204030204" pitchFamily="49" charset="0"/>
                </a:rPr>
                <a:t>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pid</a:t>
              </a:r>
              <a:r>
                <a:rPr lang="en-US" altLang="zh-CN" sz="900" dirty="0"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for(int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i</a:t>
              </a:r>
              <a:r>
                <a:rPr lang="en-US" altLang="zh-CN" sz="900" dirty="0">
                  <a:latin typeface="Consolas" panose="020B0609020204030204" pitchFamily="49" charset="0"/>
                </a:rPr>
                <a:t>=0;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i</a:t>
              </a:r>
              <a:r>
                <a:rPr lang="en-US" altLang="zh-CN" sz="900" dirty="0">
                  <a:latin typeface="Consolas" panose="020B0609020204030204" pitchFamily="49" charset="0"/>
                </a:rPr>
                <a:t>&lt;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Nsubproc</a:t>
              </a:r>
              <a:r>
                <a:rPr lang="en-US" altLang="zh-CN" sz="900" dirty="0">
                  <a:latin typeface="Consolas" panose="020B0609020204030204" pitchFamily="49" charset="0"/>
                </a:rPr>
                <a:t>; ++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i</a:t>
              </a:r>
              <a:r>
                <a:rPr lang="en-US" altLang="zh-CN" sz="900" dirty="0">
                  <a:latin typeface="Consolas" panose="020B0609020204030204" pitchFamily="49" charset="0"/>
                </a:rPr>
                <a:t>){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    if( (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pid</a:t>
              </a:r>
              <a:r>
                <a:rPr lang="en-US" altLang="zh-CN" sz="900" dirty="0">
                  <a:latin typeface="Consolas" panose="020B0609020204030204" pitchFamily="49" charset="0"/>
                </a:rPr>
                <a:t> = </a:t>
              </a:r>
              <a:r>
                <a:rPr lang="en-US" altLang="zh-CN" sz="9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fork</a:t>
              </a:r>
              <a:r>
                <a:rPr lang="en-US" altLang="zh-CN" sz="900" dirty="0">
                  <a:latin typeface="Consolas" panose="020B0609020204030204" pitchFamily="49" charset="0"/>
                </a:rPr>
                <a:t>()) == 0 ) break;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   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mq_scatter.</a:t>
              </a:r>
              <a:r>
                <a:rPr lang="en-US" altLang="zh-CN" sz="900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write</a:t>
              </a:r>
              <a:r>
                <a:rPr lang="en-US" altLang="zh-CN" sz="900" dirty="0">
                  <a:latin typeface="Consolas" panose="020B0609020204030204" pitchFamily="49" charset="0"/>
                </a:rPr>
                <a:t>(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i</a:t>
              </a:r>
              <a:r>
                <a:rPr lang="en-US" altLang="zh-CN" sz="900" dirty="0">
                  <a:latin typeface="Consolas" panose="020B0609020204030204" pitchFamily="49" charset="0"/>
                </a:rPr>
                <a:t> );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}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altLang="zh-CN" sz="9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// finish and send back result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int rank, ret;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if(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pid</a:t>
              </a:r>
              <a:r>
                <a:rPr lang="en-US" altLang="zh-CN" sz="900" dirty="0">
                  <a:latin typeface="Consolas" panose="020B0609020204030204" pitchFamily="49" charset="0"/>
                </a:rPr>
                <a:t> == 0 ){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   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mq_scatter.</a:t>
              </a:r>
              <a:r>
                <a:rPr lang="en-US" altLang="zh-CN" sz="900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read</a:t>
              </a:r>
              <a:r>
                <a:rPr lang="en-US" altLang="zh-CN" sz="900" dirty="0">
                  <a:latin typeface="Consolas" panose="020B0609020204030204" pitchFamily="49" charset="0"/>
                </a:rPr>
                <a:t>( rank );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    ret = </a:t>
              </a:r>
              <a:r>
                <a:rPr lang="en-US" altLang="zh-CN" sz="900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subproc</a:t>
              </a:r>
              <a:r>
                <a:rPr lang="en-US" altLang="zh-CN" sz="900" dirty="0">
                  <a:latin typeface="Consolas" panose="020B0609020204030204" pitchFamily="49" charset="0"/>
                </a:rPr>
                <a:t>(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Ntask_each</a:t>
              </a:r>
              <a:r>
                <a:rPr lang="en-US" altLang="zh-CN" sz="900" dirty="0">
                  <a:latin typeface="Consolas" panose="020B0609020204030204" pitchFamily="49" charset="0"/>
                </a:rPr>
                <a:t>*rank,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Ntask_each</a:t>
              </a:r>
              <a:r>
                <a:rPr lang="en-US" altLang="zh-CN" sz="900" dirty="0">
                  <a:latin typeface="Consolas" panose="020B0609020204030204" pitchFamily="49" charset="0"/>
                </a:rPr>
                <a:t>*(rank+1) );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   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mq_reduce.</a:t>
              </a:r>
              <a:r>
                <a:rPr lang="en-US" altLang="zh-CN" sz="900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write</a:t>
              </a:r>
              <a:r>
                <a:rPr lang="en-US" altLang="zh-CN" sz="900" dirty="0">
                  <a:latin typeface="Consolas" panose="020B0609020204030204" pitchFamily="49" charset="0"/>
                </a:rPr>
                <a:t>( ret );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}else{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   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mq_scatter.</a:t>
              </a:r>
              <a:r>
                <a:rPr lang="en-US" altLang="zh-CN" sz="900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set_own</a:t>
              </a:r>
              <a:r>
                <a:rPr lang="en-US" altLang="zh-CN" sz="900" dirty="0">
                  <a:latin typeface="Consolas" panose="020B0609020204030204" pitchFamily="49" charset="0"/>
                </a:rPr>
                <a:t>();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mq_reduce.</a:t>
              </a:r>
              <a:r>
                <a:rPr lang="en-US" altLang="zh-CN" sz="900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set_own</a:t>
              </a:r>
              <a:r>
                <a:rPr lang="en-US" altLang="zh-CN" sz="900" dirty="0"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    int total = 0;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    for(int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i</a:t>
              </a:r>
              <a:r>
                <a:rPr lang="en-US" altLang="zh-CN" sz="900" dirty="0">
                  <a:latin typeface="Consolas" panose="020B0609020204030204" pitchFamily="49" charset="0"/>
                </a:rPr>
                <a:t>=0;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i</a:t>
              </a:r>
              <a:r>
                <a:rPr lang="en-US" altLang="zh-CN" sz="900" dirty="0">
                  <a:latin typeface="Consolas" panose="020B0609020204030204" pitchFamily="49" charset="0"/>
                </a:rPr>
                <a:t>&lt;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Nsubproc</a:t>
              </a:r>
              <a:r>
                <a:rPr lang="en-US" altLang="zh-CN" sz="900" dirty="0">
                  <a:latin typeface="Consolas" panose="020B0609020204030204" pitchFamily="49" charset="0"/>
                </a:rPr>
                <a:t>; ++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i</a:t>
              </a:r>
              <a:r>
                <a:rPr lang="en-US" altLang="zh-CN" sz="900" dirty="0">
                  <a:latin typeface="Consolas" panose="020B0609020204030204" pitchFamily="49" charset="0"/>
                </a:rPr>
                <a:t>){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       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mq_reduce.</a:t>
              </a:r>
              <a:r>
                <a:rPr lang="en-US" altLang="zh-CN" sz="900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read</a:t>
              </a:r>
              <a:r>
                <a:rPr lang="en-US" altLang="zh-CN" sz="900" dirty="0">
                  <a:latin typeface="Consolas" panose="020B0609020204030204" pitchFamily="49" charset="0"/>
                </a:rPr>
                <a:t>(ret);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        total += ret;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    }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   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cout</a:t>
              </a:r>
              <a:r>
                <a:rPr lang="en-US" altLang="zh-CN" sz="900" dirty="0">
                  <a:latin typeface="Consolas" panose="020B0609020204030204" pitchFamily="49" charset="0"/>
                </a:rPr>
                <a:t> &lt;&lt; "sum to " &lt;&lt;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Ntask</a:t>
              </a:r>
              <a:r>
                <a:rPr lang="en-US" altLang="zh-CN" sz="900" dirty="0">
                  <a:latin typeface="Consolas" panose="020B0609020204030204" pitchFamily="49" charset="0"/>
                </a:rPr>
                <a:t> &lt;&lt; " equals " &lt;&lt; total &lt;&lt;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endl</a:t>
              </a:r>
              <a:r>
                <a:rPr lang="en-US" altLang="zh-CN" sz="900" dirty="0"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}</a:t>
              </a:r>
            </a:p>
            <a:p>
              <a:endParaRPr lang="en-US" altLang="zh-CN" sz="900" dirty="0">
                <a:latin typeface="Consolas" panose="020B0609020204030204" pitchFamily="49" charset="0"/>
              </a:endParaRP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return 0;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}</a:t>
              </a:r>
              <a:endParaRPr lang="zh-CN" altLang="en-US" sz="900" dirty="0">
                <a:latin typeface="Consolas" panose="020B0609020204030204" pitchFamily="49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DA5E0B2-45CE-4AA1-9EDA-8879B9B9711D}"/>
                </a:ext>
              </a:extLst>
            </p:cNvPr>
            <p:cNvSpPr txBox="1"/>
            <p:nvPr/>
          </p:nvSpPr>
          <p:spPr>
            <a:xfrm>
              <a:off x="110483" y="810086"/>
              <a:ext cx="3904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Multiprocessing with Linux Process and IPC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F1D9A24D-FFB7-40A4-A609-5188EFF215EB}"/>
              </a:ext>
            </a:extLst>
          </p:cNvPr>
          <p:cNvGrpSpPr/>
          <p:nvPr/>
        </p:nvGrpSpPr>
        <p:grpSpPr>
          <a:xfrm>
            <a:off x="4550409" y="810087"/>
            <a:ext cx="4447051" cy="3861623"/>
            <a:chOff x="4550409" y="810087"/>
            <a:chExt cx="4447051" cy="3861623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99BB0EA-20C2-4367-8437-68B3612D425C}"/>
                </a:ext>
              </a:extLst>
            </p:cNvPr>
            <p:cNvSpPr txBox="1"/>
            <p:nvPr/>
          </p:nvSpPr>
          <p:spPr>
            <a:xfrm>
              <a:off x="4629646" y="1116891"/>
              <a:ext cx="4367814" cy="355481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// mpi.cpp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int </a:t>
              </a:r>
              <a:r>
                <a:rPr lang="en-US" altLang="zh-CN" sz="900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subproc</a:t>
              </a:r>
              <a:r>
                <a:rPr lang="en-US" altLang="zh-CN" sz="900" dirty="0">
                  <a:latin typeface="Consolas" panose="020B0609020204030204" pitchFamily="49" charset="0"/>
                </a:rPr>
                <a:t>( int b, int e ){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int ret = 0;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for(int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i</a:t>
              </a:r>
              <a:r>
                <a:rPr lang="en-US" altLang="zh-CN" sz="900" dirty="0">
                  <a:latin typeface="Consolas" panose="020B0609020204030204" pitchFamily="49" charset="0"/>
                </a:rPr>
                <a:t>=b;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i</a:t>
              </a:r>
              <a:r>
                <a:rPr lang="en-US" altLang="zh-CN" sz="900" dirty="0">
                  <a:latin typeface="Consolas" panose="020B0609020204030204" pitchFamily="49" charset="0"/>
                </a:rPr>
                <a:t>&lt;e; ++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i</a:t>
              </a:r>
              <a:r>
                <a:rPr lang="en-US" altLang="zh-CN" sz="900" dirty="0">
                  <a:latin typeface="Consolas" panose="020B0609020204030204" pitchFamily="49" charset="0"/>
                </a:rPr>
                <a:t>) ret +=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i</a:t>
              </a:r>
              <a:r>
                <a:rPr lang="en-US" altLang="zh-CN" sz="900" dirty="0"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return ret;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}</a:t>
              </a:r>
            </a:p>
            <a:p>
              <a:endParaRPr lang="en-US" altLang="zh-CN" sz="900" dirty="0">
                <a:latin typeface="Consolas" panose="020B0609020204030204" pitchFamily="49" charset="0"/>
              </a:endParaRP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int main(int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argc</a:t>
              </a:r>
              <a:r>
                <a:rPr lang="en-US" altLang="zh-CN" sz="900" dirty="0">
                  <a:latin typeface="Consolas" panose="020B0609020204030204" pitchFamily="49" charset="0"/>
                </a:rPr>
                <a:t>, char const *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argv</a:t>
              </a:r>
              <a:r>
                <a:rPr lang="en-US" altLang="zh-CN" sz="900" dirty="0">
                  <a:latin typeface="Consolas" panose="020B0609020204030204" pitchFamily="49" charset="0"/>
                </a:rPr>
                <a:t>[])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const int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Ntask</a:t>
              </a:r>
              <a:r>
                <a:rPr lang="en-US" altLang="zh-CN" sz="900" dirty="0">
                  <a:latin typeface="Consolas" panose="020B0609020204030204" pitchFamily="49" charset="0"/>
                </a:rPr>
                <a:t> = 10000;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altLang="zh-CN" sz="9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// assign works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Env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env</a:t>
              </a:r>
              <a:r>
                <a:rPr lang="en-US" altLang="zh-CN" sz="900" dirty="0">
                  <a:latin typeface="Consolas" panose="020B0609020204030204" pitchFamily="49" charset="0"/>
                </a:rPr>
                <a:t>; Comm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comm</a:t>
              </a:r>
              <a:r>
                <a:rPr lang="en-US" altLang="zh-CN" sz="900" dirty="0"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int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Ntask_each</a:t>
              </a:r>
              <a:r>
                <a:rPr lang="en-US" altLang="zh-CN" sz="900" dirty="0">
                  <a:latin typeface="Consolas" panose="020B0609020204030204" pitchFamily="49" charset="0"/>
                </a:rPr>
                <a:t> =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Ntask</a:t>
              </a:r>
              <a:r>
                <a:rPr lang="en-US" altLang="zh-CN" sz="900" dirty="0">
                  <a:latin typeface="Consolas" panose="020B0609020204030204" pitchFamily="49" charset="0"/>
                </a:rPr>
                <a:t> /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comm.</a:t>
              </a:r>
              <a:r>
                <a:rPr lang="en-US" altLang="zh-CN" sz="900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size</a:t>
              </a:r>
              <a:r>
                <a:rPr lang="en-US" altLang="zh-CN" sz="900" dirty="0">
                  <a:latin typeface="Consolas" panose="020B0609020204030204" pitchFamily="49" charset="0"/>
                </a:rPr>
                <a:t>(), rank =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comm.</a:t>
              </a:r>
              <a:r>
                <a:rPr lang="en-US" altLang="zh-CN" sz="900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rank</a:t>
              </a:r>
              <a:r>
                <a:rPr lang="en-US" altLang="zh-CN" sz="900" dirty="0"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int ret = </a:t>
              </a:r>
              <a:r>
                <a:rPr lang="en-US" altLang="zh-CN" sz="900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subproc</a:t>
              </a:r>
              <a:r>
                <a:rPr lang="en-US" altLang="zh-CN" sz="900" dirty="0">
                  <a:latin typeface="Consolas" panose="020B0609020204030204" pitchFamily="49" charset="0"/>
                </a:rPr>
                <a:t>(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Ntask_each</a:t>
              </a:r>
              <a:r>
                <a:rPr lang="en-US" altLang="zh-CN" sz="900" dirty="0">
                  <a:latin typeface="Consolas" panose="020B0609020204030204" pitchFamily="49" charset="0"/>
                </a:rPr>
                <a:t>*rank,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Ntask_each</a:t>
              </a:r>
              <a:r>
                <a:rPr lang="en-US" altLang="zh-CN" sz="900" dirty="0">
                  <a:latin typeface="Consolas" panose="020B0609020204030204" pitchFamily="49" charset="0"/>
                </a:rPr>
                <a:t>*(rank+1) );</a:t>
              </a:r>
            </a:p>
            <a:p>
              <a:endParaRPr lang="en-US" altLang="zh-CN" sz="900" dirty="0">
                <a:latin typeface="Consolas" panose="020B0609020204030204" pitchFamily="49" charset="0"/>
              </a:endParaRPr>
            </a:p>
            <a:p>
              <a:r>
                <a:rPr lang="en-US" altLang="zh-CN" sz="9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// reduce result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int total;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comm.</a:t>
              </a:r>
              <a:r>
                <a:rPr lang="en-US" altLang="zh-CN" sz="900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reduce</a:t>
              </a:r>
              <a:r>
                <a:rPr lang="en-US" altLang="zh-CN" sz="900" dirty="0">
                  <a:latin typeface="Consolas" panose="020B0609020204030204" pitchFamily="49" charset="0"/>
                </a:rPr>
                <a:t>( ret, total, MPI_SUM, 0 );</a:t>
              </a:r>
            </a:p>
            <a:p>
              <a:endParaRPr lang="en-US" altLang="zh-CN" sz="900" dirty="0">
                <a:latin typeface="Consolas" panose="020B0609020204030204" pitchFamily="49" charset="0"/>
              </a:endParaRP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if( rank == 0 )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   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cout</a:t>
              </a:r>
              <a:r>
                <a:rPr lang="en-US" altLang="zh-CN" sz="900" dirty="0">
                  <a:latin typeface="Consolas" panose="020B0609020204030204" pitchFamily="49" charset="0"/>
                </a:rPr>
                <a:t> &lt;&lt; "sum to " &lt;&lt;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Ntask</a:t>
              </a:r>
              <a:r>
                <a:rPr lang="en-US" altLang="zh-CN" sz="900" dirty="0">
                  <a:latin typeface="Consolas" panose="020B0609020204030204" pitchFamily="49" charset="0"/>
                </a:rPr>
                <a:t> &lt;&lt; " equals " &lt;&lt; total &lt;&lt;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endl</a:t>
              </a:r>
              <a:r>
                <a:rPr lang="en-US" altLang="zh-CN" sz="900" dirty="0">
                  <a:latin typeface="Consolas" panose="020B0609020204030204" pitchFamily="49" charset="0"/>
                </a:rPr>
                <a:t>;</a:t>
              </a:r>
            </a:p>
            <a:p>
              <a:endParaRPr lang="en-US" altLang="zh-CN" sz="900" dirty="0">
                <a:latin typeface="Consolas" panose="020B0609020204030204" pitchFamily="49" charset="0"/>
              </a:endParaRP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    return 0;</a:t>
              </a:r>
            </a:p>
            <a:p>
              <a:r>
                <a:rPr lang="en-US" altLang="zh-CN" sz="900" dirty="0">
                  <a:latin typeface="Consolas" panose="020B0609020204030204" pitchFamily="49" charset="0"/>
                </a:rPr>
                <a:t>}</a:t>
              </a:r>
              <a:endParaRPr lang="zh-CN" altLang="en-US" sz="900" dirty="0">
                <a:latin typeface="Consolas" panose="020B0609020204030204" pitchFamily="49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4DB75FF-112E-428C-AE7F-D275081352C4}"/>
                </a:ext>
              </a:extLst>
            </p:cNvPr>
            <p:cNvSpPr txBox="1"/>
            <p:nvPr/>
          </p:nvSpPr>
          <p:spPr>
            <a:xfrm>
              <a:off x="4550409" y="810087"/>
              <a:ext cx="23734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Multiprocessing with MPI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CF2CBA4-DAC7-41B4-997A-A8056F34BB8B}"/>
              </a:ext>
            </a:extLst>
          </p:cNvPr>
          <p:cNvGrpSpPr/>
          <p:nvPr/>
        </p:nvGrpSpPr>
        <p:grpSpPr>
          <a:xfrm>
            <a:off x="643689" y="6309614"/>
            <a:ext cx="7741328" cy="461665"/>
            <a:chOff x="643689" y="6309614"/>
            <a:chExt cx="7741328" cy="461665"/>
          </a:xfrm>
        </p:grpSpPr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AA31A88-6F0F-440C-9A81-DDEF55F5B9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3689" y="6771279"/>
              <a:ext cx="774132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A38259B-2F3C-49A4-895B-A99BA0B0E38D}"/>
                </a:ext>
              </a:extLst>
            </p:cNvPr>
            <p:cNvSpPr txBox="1"/>
            <p:nvPr/>
          </p:nvSpPr>
          <p:spPr>
            <a:xfrm>
              <a:off x="5200977" y="6309614"/>
              <a:ext cx="2739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Complexity</a:t>
              </a:r>
              <a:r>
                <a:rPr lang="zh-CN" altLang="en-US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↑   </a:t>
              </a:r>
              <a:r>
                <a:rPr lang="en-US" altLang="zh-CN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Portability</a:t>
              </a:r>
              <a:r>
                <a:rPr lang="zh-CN" altLang="en-US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↓</a:t>
              </a:r>
              <a:endPara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2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Flexibility</a:t>
              </a:r>
              <a:r>
                <a:rPr lang="zh-CN" altLang="en-US" sz="12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↑      </a:t>
              </a:r>
              <a:r>
                <a:rPr lang="en-US" altLang="zh-CN" sz="12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Comm/Sync Speed </a:t>
              </a:r>
              <a:r>
                <a:rPr lang="zh-CN" altLang="en-US" sz="12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0201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>
            <a:extLst>
              <a:ext uri="{FF2B5EF4-FFF2-40B4-BE49-F238E27FC236}">
                <a16:creationId xmlns:a16="http://schemas.microsoft.com/office/drawing/2014/main" id="{E241FF56-43D3-4740-9ED1-2AE3AC2FF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503" y="810086"/>
            <a:ext cx="746041" cy="143203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C2919FB7-257F-4D17-96D3-B33C51880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328" y="810086"/>
            <a:ext cx="793986" cy="143203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95428BBA-5988-4C79-8B7E-BD6B384B2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233" y="768011"/>
            <a:ext cx="1555857" cy="150365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60700FE-D6F3-47AC-957B-5AD200797BB2}"/>
              </a:ext>
            </a:extLst>
          </p:cNvPr>
          <p:cNvSpPr txBox="1">
            <a:spLocks noChangeAspect="1"/>
          </p:cNvSpPr>
          <p:nvPr/>
        </p:nvSpPr>
        <p:spPr>
          <a:xfrm>
            <a:off x="2201779" y="-1"/>
            <a:ext cx="6942220" cy="810087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2800" dirty="0"/>
              <a:t>Parallel Techniques </a:t>
            </a:r>
          </a:p>
          <a:p>
            <a:pPr algn="ctr"/>
            <a:r>
              <a:rPr lang="en-US" altLang="zh-CN" sz="1600" dirty="0"/>
              <a:t>Overall Description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A75A61-18CC-413A-914B-A6AFC7080BF3}"/>
              </a:ext>
            </a:extLst>
          </p:cNvPr>
          <p:cNvSpPr txBox="1">
            <a:spLocks noChangeAspect="1"/>
          </p:cNvSpPr>
          <p:nvPr/>
        </p:nvSpPr>
        <p:spPr>
          <a:xfrm>
            <a:off x="1" y="0"/>
            <a:ext cx="2057399" cy="810086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3300" dirty="0"/>
              <a:t>Sec. 2</a:t>
            </a:r>
            <a:endParaRPr lang="zh-CN" altLang="en-US" sz="33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575ACAE-8E13-4FE7-8C9A-198D5C051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691018"/>
              </p:ext>
            </p:extLst>
          </p:nvPr>
        </p:nvGraphicFramePr>
        <p:xfrm>
          <a:off x="923278" y="2799981"/>
          <a:ext cx="7999149" cy="37926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66383">
                  <a:extLst>
                    <a:ext uri="{9D8B030D-6E8A-4147-A177-3AD203B41FA5}">
                      <a16:colId xmlns:a16="http://schemas.microsoft.com/office/drawing/2014/main" val="2894598103"/>
                    </a:ext>
                  </a:extLst>
                </a:gridCol>
                <a:gridCol w="2666383">
                  <a:extLst>
                    <a:ext uri="{9D8B030D-6E8A-4147-A177-3AD203B41FA5}">
                      <a16:colId xmlns:a16="http://schemas.microsoft.com/office/drawing/2014/main" val="1530750342"/>
                    </a:ext>
                  </a:extLst>
                </a:gridCol>
                <a:gridCol w="2666383">
                  <a:extLst>
                    <a:ext uri="{9D8B030D-6E8A-4147-A177-3AD203B41FA5}">
                      <a16:colId xmlns:a16="http://schemas.microsoft.com/office/drawing/2014/main" val="3976604051"/>
                    </a:ext>
                  </a:extLst>
                </a:gridCol>
              </a:tblGrid>
              <a:tr h="12172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Parallelism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Thread Model  </a:t>
                      </a:r>
                    </a:p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(Shared Memory)</a:t>
                      </a:r>
                    </a:p>
                    <a:p>
                      <a:pPr algn="ctr"/>
                      <a:endParaRPr lang="en-US" altLang="zh-CN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Simple and fast comm/sync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Fragile mem-access protection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Fast OS scheduling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Process Model </a:t>
                      </a:r>
                    </a:p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(Independent Memory)</a:t>
                      </a:r>
                    </a:p>
                    <a:p>
                      <a:pPr algn="ctr"/>
                      <a:endParaRPr lang="en-US" altLang="zh-CN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 algn="l" defTabSz="6858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Complex and slower comm/sync</a:t>
                      </a:r>
                    </a:p>
                    <a:p>
                      <a:pPr marL="285750" indent="-285750" algn="l" defTabSz="6858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Safe mem access</a:t>
                      </a:r>
                    </a:p>
                    <a:p>
                      <a:pPr marL="285750" indent="-285750" algn="l" defTabSz="6858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Slow OS scheduling</a:t>
                      </a:r>
                      <a:endParaRPr lang="zh-CN" altLang="en-US" sz="105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240839"/>
                  </a:ext>
                </a:extLst>
              </a:tr>
              <a:tr h="1170396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35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Language Level Parallelism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35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(LLP)</a:t>
                      </a:r>
                    </a:p>
                    <a:p>
                      <a:pPr algn="ctr"/>
                      <a:endParaRPr lang="en-US" altLang="zh-CN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 algn="l" defTabSz="6858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Simple interfaces</a:t>
                      </a:r>
                    </a:p>
                    <a:p>
                      <a:pPr marL="285750" indent="-285750" algn="l" defTabSz="6858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Coarse-grain functions</a:t>
                      </a:r>
                      <a:endParaRPr lang="zh-CN" altLang="en-US" sz="105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OpenMP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 algn="l" defTabSz="6858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Pre-compiler directives</a:t>
                      </a:r>
                    </a:p>
                    <a:p>
                      <a:pPr marL="285750" indent="-285750" algn="l" defTabSz="6858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Run-time library</a:t>
                      </a:r>
                    </a:p>
                    <a:p>
                      <a:pPr marL="285750" indent="-285750" algn="l" defTabSz="6858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Environment list</a:t>
                      </a:r>
                      <a:endParaRPr lang="zh-CN" altLang="en-US" sz="105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MPI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 algn="l" defTabSz="6858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Run-time library</a:t>
                      </a:r>
                    </a:p>
                    <a:p>
                      <a:pPr marL="285750" indent="-285750" algn="l" defTabSz="6858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Environment List</a:t>
                      </a:r>
                    </a:p>
                    <a:p>
                      <a:pPr marL="285750" indent="-285750" algn="l" defTabSz="6858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Cross heterogeneous platform/Network</a:t>
                      </a:r>
                      <a:endParaRPr lang="zh-CN" altLang="en-US" sz="105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93873"/>
                  </a:ext>
                </a:extLst>
              </a:tr>
              <a:tr h="1405004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35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System Level Parallelism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35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(SLP)</a:t>
                      </a:r>
                      <a:endParaRPr lang="zh-CN" altLang="en-US" sz="135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endParaRPr lang="en-US" altLang="zh-CN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 algn="l" defTabSz="6858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Complicated interfaces</a:t>
                      </a:r>
                    </a:p>
                    <a:p>
                      <a:pPr marL="285750" indent="-285750" algn="l" defTabSz="6858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Fine-grain functions</a:t>
                      </a:r>
                      <a:endParaRPr lang="zh-CN" altLang="en-US" sz="105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Pthreads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 algn="l" defTabSz="6858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Run-time library</a:t>
                      </a:r>
                    </a:p>
                    <a:p>
                      <a:pPr marL="285750" indent="-285750" algn="l" defTabSz="6858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Environment List</a:t>
                      </a:r>
                      <a:endParaRPr lang="zh-CN" altLang="en-US" sz="105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defTabSz="6858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Operating system specification</a:t>
                      </a:r>
                      <a:endParaRPr lang="zh-CN" altLang="en-US" sz="105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Linux Process and IPC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 algn="l" defTabSz="6858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Run-time library</a:t>
                      </a:r>
                    </a:p>
                    <a:p>
                      <a:pPr marL="285750" indent="-285750" algn="l" defTabSz="6858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Environment List</a:t>
                      </a:r>
                      <a:endParaRPr lang="zh-CN" altLang="en-US" sz="105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defTabSz="6858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Operating system specification</a:t>
                      </a:r>
                    </a:p>
                    <a:p>
                      <a:pPr marL="285750" indent="-285750" algn="l" defTabSz="6858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Socket interface for network/Internet</a:t>
                      </a:r>
                      <a:endParaRPr lang="zh-CN" altLang="en-US" sz="105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310872"/>
                  </a:ext>
                </a:extLst>
              </a:tr>
            </a:tbl>
          </a:graphicData>
        </a:graphic>
      </p:graphicFrame>
      <p:sp>
        <p:nvSpPr>
          <p:cNvPr id="4" name="箭头: 下 3">
            <a:extLst>
              <a:ext uri="{FF2B5EF4-FFF2-40B4-BE49-F238E27FC236}">
                <a16:creationId xmlns:a16="http://schemas.microsoft.com/office/drawing/2014/main" id="{29D274A4-0B62-47FF-9F93-CB888BBEB7C0}"/>
              </a:ext>
            </a:extLst>
          </p:cNvPr>
          <p:cNvSpPr/>
          <p:nvPr/>
        </p:nvSpPr>
        <p:spPr>
          <a:xfrm rot="10800000">
            <a:off x="2010809" y="5126829"/>
            <a:ext cx="327390" cy="160358"/>
          </a:xfrm>
          <a:prstGeom prst="downArrow">
            <a:avLst/>
          </a:prstGeom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0247A3A1-FA9E-4996-BCA0-E68453835070}"/>
              </a:ext>
            </a:extLst>
          </p:cNvPr>
          <p:cNvSpPr/>
          <p:nvPr/>
        </p:nvSpPr>
        <p:spPr>
          <a:xfrm rot="10800000">
            <a:off x="4724772" y="5122415"/>
            <a:ext cx="327390" cy="160357"/>
          </a:xfrm>
          <a:prstGeom prst="downArrow">
            <a:avLst/>
          </a:prstGeom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57B99629-206F-4D0C-8861-DE20CFEDD9BF}"/>
              </a:ext>
            </a:extLst>
          </p:cNvPr>
          <p:cNvSpPr/>
          <p:nvPr/>
        </p:nvSpPr>
        <p:spPr>
          <a:xfrm rot="10800000">
            <a:off x="7394464" y="5122416"/>
            <a:ext cx="327390" cy="160356"/>
          </a:xfrm>
          <a:prstGeom prst="downArrow">
            <a:avLst/>
          </a:prstGeom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左右 4">
            <a:extLst>
              <a:ext uri="{FF2B5EF4-FFF2-40B4-BE49-F238E27FC236}">
                <a16:creationId xmlns:a16="http://schemas.microsoft.com/office/drawing/2014/main" id="{187CE48E-9723-43B9-9E08-FFF8FDA3ADE9}"/>
              </a:ext>
            </a:extLst>
          </p:cNvPr>
          <p:cNvSpPr/>
          <p:nvPr/>
        </p:nvSpPr>
        <p:spPr>
          <a:xfrm>
            <a:off x="6010182" y="4678532"/>
            <a:ext cx="317385" cy="265122"/>
          </a:xfrm>
          <a:prstGeom prst="leftRightArrow">
            <a:avLst/>
          </a:prstGeom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左右 32">
            <a:extLst>
              <a:ext uri="{FF2B5EF4-FFF2-40B4-BE49-F238E27FC236}">
                <a16:creationId xmlns:a16="http://schemas.microsoft.com/office/drawing/2014/main" id="{18C36643-9177-4AC2-B4C9-2B01324A1A07}"/>
              </a:ext>
            </a:extLst>
          </p:cNvPr>
          <p:cNvSpPr/>
          <p:nvPr/>
        </p:nvSpPr>
        <p:spPr>
          <a:xfrm>
            <a:off x="6007457" y="5769275"/>
            <a:ext cx="317385" cy="265122"/>
          </a:xfrm>
          <a:prstGeom prst="leftRightArrow">
            <a:avLst/>
          </a:prstGeom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7CC9C88-91BC-4866-9291-057BBE0F48E3}"/>
              </a:ext>
            </a:extLst>
          </p:cNvPr>
          <p:cNvCxnSpPr>
            <a:cxnSpLocks/>
          </p:cNvCxnSpPr>
          <p:nvPr/>
        </p:nvCxnSpPr>
        <p:spPr>
          <a:xfrm flipV="1">
            <a:off x="816746" y="2681056"/>
            <a:ext cx="8178952" cy="177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F1F1574-355B-48EE-ADAC-BD67BD03A0F4}"/>
              </a:ext>
            </a:extLst>
          </p:cNvPr>
          <p:cNvCxnSpPr>
            <a:cxnSpLocks/>
          </p:cNvCxnSpPr>
          <p:nvPr/>
        </p:nvCxnSpPr>
        <p:spPr>
          <a:xfrm>
            <a:off x="816746" y="2681056"/>
            <a:ext cx="0" cy="39949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E8A4DE74-1F31-41AA-86EF-BD359DA4697D}"/>
              </a:ext>
            </a:extLst>
          </p:cNvPr>
          <p:cNvSpPr txBox="1"/>
          <p:nvPr/>
        </p:nvSpPr>
        <p:spPr>
          <a:xfrm>
            <a:off x="2564140" y="2332795"/>
            <a:ext cx="4976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Complexity</a:t>
            </a:r>
            <a:r>
              <a:rPr lang="zh-CN" altLang="en-US" dirty="0">
                <a:solidFill>
                  <a:srgbClr val="FF0000"/>
                </a:solidFill>
              </a:rPr>
              <a:t>↑   </a:t>
            </a:r>
            <a:r>
              <a:rPr lang="en-US" altLang="zh-CN" dirty="0">
                <a:solidFill>
                  <a:srgbClr val="FF0000"/>
                </a:solidFill>
              </a:rPr>
              <a:t>Comm/Sync Speed </a:t>
            </a:r>
            <a:r>
              <a:rPr lang="zh-CN" altLang="en-US" dirty="0">
                <a:solidFill>
                  <a:srgbClr val="FF0000"/>
                </a:solidFill>
              </a:rPr>
              <a:t>↓    </a:t>
            </a:r>
            <a:r>
              <a:rPr lang="en-US" altLang="zh-CN" dirty="0">
                <a:solidFill>
                  <a:srgbClr val="00B050"/>
                </a:solidFill>
              </a:rPr>
              <a:t>Safety</a:t>
            </a:r>
            <a:r>
              <a:rPr lang="zh-CN" altLang="en-US" dirty="0">
                <a:solidFill>
                  <a:srgbClr val="00B050"/>
                </a:solidFill>
              </a:rPr>
              <a:t>↑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ACADA9B-38CB-4027-B618-23895900E823}"/>
              </a:ext>
            </a:extLst>
          </p:cNvPr>
          <p:cNvSpPr txBox="1"/>
          <p:nvPr/>
        </p:nvSpPr>
        <p:spPr>
          <a:xfrm rot="16200000">
            <a:off x="-1519989" y="4145359"/>
            <a:ext cx="3876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Complexity</a:t>
            </a:r>
            <a:r>
              <a:rPr lang="zh-CN" altLang="en-US" dirty="0">
                <a:solidFill>
                  <a:srgbClr val="FF0000"/>
                </a:solidFill>
              </a:rPr>
              <a:t>↑   </a:t>
            </a:r>
            <a:r>
              <a:rPr lang="en-US" altLang="zh-CN" dirty="0">
                <a:solidFill>
                  <a:srgbClr val="FF0000"/>
                </a:solidFill>
              </a:rPr>
              <a:t>Portability</a:t>
            </a:r>
            <a:r>
              <a:rPr lang="zh-CN" altLang="en-US" dirty="0">
                <a:solidFill>
                  <a:srgbClr val="FF0000"/>
                </a:solidFill>
              </a:rPr>
              <a:t>↓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Flexibility</a:t>
            </a:r>
            <a:r>
              <a:rPr lang="zh-CN" altLang="en-US" dirty="0">
                <a:solidFill>
                  <a:srgbClr val="00B050"/>
                </a:solidFill>
              </a:rPr>
              <a:t>↑      </a:t>
            </a:r>
            <a:r>
              <a:rPr lang="en-US" altLang="zh-CN" dirty="0">
                <a:solidFill>
                  <a:srgbClr val="00B050"/>
                </a:solidFill>
              </a:rPr>
              <a:t>Comm/Sync Speed </a:t>
            </a:r>
            <a:r>
              <a:rPr lang="zh-CN" altLang="en-US" dirty="0">
                <a:solidFill>
                  <a:srgbClr val="00B050"/>
                </a:solidFill>
              </a:rPr>
              <a:t>↑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1346214-5CA2-4714-960A-D54C10811ADF}"/>
              </a:ext>
            </a:extLst>
          </p:cNvPr>
          <p:cNvSpPr txBox="1"/>
          <p:nvPr/>
        </p:nvSpPr>
        <p:spPr>
          <a:xfrm rot="16200000">
            <a:off x="5738788" y="5202262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cooperate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D763FDB-918D-40B8-8BDD-E223CE9B3455}"/>
              </a:ext>
            </a:extLst>
          </p:cNvPr>
          <p:cNvSpPr txBox="1"/>
          <p:nvPr/>
        </p:nvSpPr>
        <p:spPr>
          <a:xfrm>
            <a:off x="2244837" y="5064094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implement</a:t>
            </a:r>
            <a:endParaRPr lang="zh-CN" altLang="en-US" sz="1200" dirty="0"/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4FE0261C-91CC-40CD-8B24-06916424D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733" y="810086"/>
            <a:ext cx="746041" cy="1432030"/>
          </a:xfrm>
          <a:prstGeom prst="rect">
            <a:avLst/>
          </a:prstGeom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B7B1D7C2-265C-4C6F-978B-EAB7499C75F4}"/>
              </a:ext>
            </a:extLst>
          </p:cNvPr>
          <p:cNvSpPr txBox="1"/>
          <p:nvPr/>
        </p:nvSpPr>
        <p:spPr>
          <a:xfrm rot="16200000">
            <a:off x="8515864" y="1463718"/>
            <a:ext cx="505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The OS</a:t>
            </a:r>
            <a:endParaRPr lang="zh-CN" altLang="en-US" sz="8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0B6CE9C-B947-4C82-B0D0-650E21134C61}"/>
              </a:ext>
            </a:extLst>
          </p:cNvPr>
          <p:cNvSpPr txBox="1"/>
          <p:nvPr/>
        </p:nvSpPr>
        <p:spPr>
          <a:xfrm rot="16200000">
            <a:off x="5492129" y="1456755"/>
            <a:ext cx="7088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The Process</a:t>
            </a:r>
            <a:endParaRPr lang="zh-CN" altLang="en-US" sz="8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AFB716F-F52F-4CA0-AD20-D1C70E3B70A2}"/>
              </a:ext>
            </a:extLst>
          </p:cNvPr>
          <p:cNvSpPr txBox="1"/>
          <p:nvPr/>
        </p:nvSpPr>
        <p:spPr>
          <a:xfrm>
            <a:off x="524692" y="994684"/>
            <a:ext cx="2881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Hints: Choose the best according to you requirement and hard/soft environment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6EC78EE6-6FE1-4D4B-88A2-6C292B5DEA67}"/>
              </a:ext>
            </a:extLst>
          </p:cNvPr>
          <p:cNvSpPr/>
          <p:nvPr/>
        </p:nvSpPr>
        <p:spPr>
          <a:xfrm>
            <a:off x="4138580" y="773302"/>
            <a:ext cx="1802168" cy="153906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CAC88CB-5DC7-4E97-825F-7F45EAB24359}"/>
              </a:ext>
            </a:extLst>
          </p:cNvPr>
          <p:cNvGrpSpPr/>
          <p:nvPr/>
        </p:nvGrpSpPr>
        <p:grpSpPr>
          <a:xfrm>
            <a:off x="6166148" y="756558"/>
            <a:ext cx="2658256" cy="1534485"/>
            <a:chOff x="6166148" y="756558"/>
            <a:chExt cx="2658256" cy="1534485"/>
          </a:xfrm>
        </p:grpSpPr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AE1EE2E2-FEBB-4410-821E-A739B46ADE42}"/>
                </a:ext>
              </a:extLst>
            </p:cNvPr>
            <p:cNvSpPr/>
            <p:nvPr/>
          </p:nvSpPr>
          <p:spPr>
            <a:xfrm>
              <a:off x="6166148" y="756558"/>
              <a:ext cx="2658256" cy="1515109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3E41F94-C476-4E39-A682-8D558CF85C81}"/>
                </a:ext>
              </a:extLst>
            </p:cNvPr>
            <p:cNvSpPr txBox="1"/>
            <p:nvPr/>
          </p:nvSpPr>
          <p:spPr>
            <a:xfrm>
              <a:off x="6852389" y="2014044"/>
              <a:ext cx="19720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/>
                <a:t>Silberschatz</a:t>
              </a:r>
              <a:r>
                <a:rPr lang="en-US" altLang="zh-CN" sz="1200" dirty="0"/>
                <a:t> A. OSC 10</a:t>
              </a:r>
              <a:r>
                <a:rPr lang="en-US" altLang="zh-CN" sz="1200" baseline="30000" dirty="0"/>
                <a:t>th</a:t>
              </a:r>
              <a:r>
                <a:rPr lang="en-US" altLang="zh-CN" sz="1200" dirty="0"/>
                <a:t> ed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2748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7" grpId="0"/>
      <p:bldP spid="58" grpId="0"/>
      <p:bldP spid="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60700FE-D6F3-47AC-957B-5AD200797BB2}"/>
              </a:ext>
            </a:extLst>
          </p:cNvPr>
          <p:cNvSpPr txBox="1">
            <a:spLocks noChangeAspect="1"/>
          </p:cNvSpPr>
          <p:nvPr/>
        </p:nvSpPr>
        <p:spPr>
          <a:xfrm>
            <a:off x="2201779" y="-1"/>
            <a:ext cx="6942220" cy="810087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2800" dirty="0"/>
              <a:t>Parallel Techniques </a:t>
            </a:r>
          </a:p>
          <a:p>
            <a:pPr algn="ctr"/>
            <a:r>
              <a:rPr lang="en-US" altLang="zh-CN" sz="1600" dirty="0"/>
              <a:t>Unified Functionality Of Parallel Interfaces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A75A61-18CC-413A-914B-A6AFC7080BF3}"/>
              </a:ext>
            </a:extLst>
          </p:cNvPr>
          <p:cNvSpPr txBox="1">
            <a:spLocks noChangeAspect="1"/>
          </p:cNvSpPr>
          <p:nvPr/>
        </p:nvSpPr>
        <p:spPr>
          <a:xfrm>
            <a:off x="1" y="0"/>
            <a:ext cx="2057399" cy="810086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3300" dirty="0"/>
              <a:t>Sec. 2</a:t>
            </a:r>
            <a:endParaRPr lang="zh-CN" altLang="en-US" sz="3300" dirty="0"/>
          </a:p>
        </p:txBody>
      </p:sp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F07D506A-49FC-4D05-B19B-D9FB37E71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494749"/>
              </p:ext>
            </p:extLst>
          </p:nvPr>
        </p:nvGraphicFramePr>
        <p:xfrm>
          <a:off x="0" y="1150546"/>
          <a:ext cx="9144000" cy="55565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8945981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53075034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97660405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8732969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293792528"/>
                    </a:ext>
                  </a:extLst>
                </a:gridCol>
              </a:tblGrid>
              <a:tr h="710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Functionality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Linux Process and IPC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Pthreads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OpenMP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MPI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240839"/>
                  </a:ext>
                </a:extLst>
              </a:tr>
              <a:tr h="688463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Processes Management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0" kern="12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fork()/ wait()</a:t>
                      </a:r>
                    </a:p>
                    <a:p>
                      <a:pPr algn="l"/>
                      <a:endParaRPr lang="en-US" altLang="zh-CN" sz="105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l"/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exit()/ </a:t>
                      </a:r>
                      <a:r>
                        <a:rPr lang="en-US" altLang="zh-CN" sz="1050" b="0" kern="12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exec()</a:t>
                      </a:r>
                    </a:p>
                    <a:p>
                      <a:pPr algn="l"/>
                      <a:r>
                        <a:rPr lang="en-US" altLang="zh-CN" sz="1050" b="0" kern="1200" dirty="0" err="1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getpid</a:t>
                      </a:r>
                      <a:r>
                        <a:rPr lang="en-US" altLang="zh-CN" sz="1050" b="0" kern="12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 </a:t>
                      </a:r>
                      <a:r>
                        <a:rPr lang="en-US" altLang="zh-CN" sz="105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getppid</a:t>
                      </a: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</a:p>
                    <a:p>
                      <a:pPr algn="l"/>
                      <a:endParaRPr lang="en-US" altLang="zh-CN" sz="105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l"/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Signals</a:t>
                      </a:r>
                      <a:endParaRPr lang="zh-CN" altLang="en-US" sz="105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0" kern="12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create()</a:t>
                      </a:r>
                    </a:p>
                    <a:p>
                      <a:pPr algn="l"/>
                      <a:r>
                        <a:rPr lang="en-US" altLang="zh-CN" sz="1050" b="0" kern="12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join()</a:t>
                      </a: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/detach()</a:t>
                      </a:r>
                    </a:p>
                    <a:p>
                      <a:pPr algn="l"/>
                      <a:endParaRPr lang="en-US" altLang="zh-CN" sz="105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l"/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cancel()/exit()</a:t>
                      </a:r>
                    </a:p>
                    <a:p>
                      <a:pPr algn="l"/>
                      <a:r>
                        <a:rPr lang="en-US" altLang="zh-CN" sz="1050" b="0" kern="12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self()</a:t>
                      </a:r>
                      <a:endParaRPr lang="zh-CN" altLang="en-US" sz="1050" b="0" kern="12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#parallel</a:t>
                      </a: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#</a:t>
                      </a:r>
                      <a:r>
                        <a:rPr lang="en-US" altLang="zh-CN" sz="105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num_threads</a:t>
                      </a:r>
                      <a:endParaRPr lang="en-US" altLang="zh-CN" sz="105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 err="1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omp_get_thread_num</a:t>
                      </a:r>
                      <a:r>
                        <a:rPr lang="en-US" altLang="zh-CN" sz="1050" b="0" kern="12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 err="1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omp_get_num_threads</a:t>
                      </a:r>
                      <a:r>
                        <a:rPr lang="en-US" altLang="zh-CN" sz="1050" b="0" kern="12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OMP_NUM_THREADS</a:t>
                      </a:r>
                      <a:endParaRPr lang="zh-CN" altLang="en-US" sz="105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 err="1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MPI_Init</a:t>
                      </a:r>
                      <a:r>
                        <a:rPr lang="en-US" altLang="zh-CN" sz="1050" b="0" kern="12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 err="1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MPI_Finalize</a:t>
                      </a:r>
                      <a:r>
                        <a:rPr lang="en-US" altLang="zh-CN" sz="1050" b="0" kern="12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 err="1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MPI_Comm_rank</a:t>
                      </a:r>
                      <a:r>
                        <a:rPr lang="en-US" altLang="zh-CN" sz="1050" b="0" kern="12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 err="1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MPI_Comm_size</a:t>
                      </a:r>
                      <a:r>
                        <a:rPr lang="en-US" altLang="zh-CN" sz="1050" b="0" kern="12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Dynamic Process</a:t>
                      </a:r>
                      <a:r>
                        <a:rPr lang="zh-CN" altLang="en-US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&gt;=v2</a:t>
                      </a:r>
                      <a:r>
                        <a:rPr lang="zh-CN" altLang="en-US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93873"/>
                  </a:ext>
                </a:extLst>
              </a:tr>
              <a:tr h="693053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Work Sharing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lang="zh-CN" altLang="en-US" sz="105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lang="zh-CN" altLang="en-US" sz="105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#for/ #sections/ #single /#schedule/ </a:t>
                      </a: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altLang="zh-CN" sz="105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OMP_DYNAMIC</a:t>
                      </a: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OMP_SCHEDULE</a:t>
                      </a:r>
                      <a:endParaRPr lang="zh-CN" altLang="en-US" sz="105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Virtual Topology</a:t>
                      </a: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Commucators</a:t>
                      </a:r>
                      <a:endParaRPr lang="en-US" altLang="zh-CN" sz="105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Groups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310872"/>
                  </a:ext>
                </a:extLst>
              </a:tr>
              <a:tr h="594858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Data Sharing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 err="1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Mmap</a:t>
                      </a:r>
                      <a:r>
                        <a:rPr lang="en-US" altLang="zh-CN" sz="1050" b="0" kern="12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 and shared-mem</a:t>
                      </a: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Semaphores</a:t>
                      </a: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Message queues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(POSIX and System V)</a:t>
                      </a: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altLang="zh-CN" sz="105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pipe and FIFO</a:t>
                      </a: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socket</a:t>
                      </a: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Signals</a:t>
                      </a:r>
                      <a:endParaRPr lang="zh-CN" altLang="en-US" sz="105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Natural shared-mem</a:t>
                      </a: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altLang="zh-CN" sz="105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Thread specific data Thread local storage</a:t>
                      </a:r>
                      <a:endParaRPr lang="zh-CN" altLang="en-US" sz="105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Natural shared-mem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zh-CN" sz="105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#default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#private 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#shared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#reduction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#</a:t>
                      </a:r>
                      <a:r>
                        <a:rPr lang="en-US" altLang="zh-CN" sz="105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lastprivate</a:t>
                      </a:r>
                      <a:endParaRPr lang="en-US" altLang="zh-CN" sz="105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#</a:t>
                      </a:r>
                      <a:r>
                        <a:rPr lang="en-US" altLang="zh-CN" sz="105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firstprivate</a:t>
                      </a:r>
                      <a:endParaRPr lang="zh-CN" altLang="en-US" sz="105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defTabSz="6858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zh-CN" altLang="en-US" sz="105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 err="1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MPI_Send</a:t>
                      </a:r>
                      <a:r>
                        <a:rPr lang="en-US" altLang="zh-CN" sz="1050" b="0" kern="12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(), </a:t>
                      </a:r>
                      <a:r>
                        <a:rPr lang="en-US" altLang="zh-CN" sz="1050" b="0" kern="1200" dirty="0" err="1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MPI_Recv</a:t>
                      </a:r>
                      <a:r>
                        <a:rPr lang="en-US" altLang="zh-CN" sz="1050" b="0" kern="12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 and variants</a:t>
                      </a: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altLang="zh-CN" sz="105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Collective comm</a:t>
                      </a: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altLang="zh-CN" sz="105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One-side operations GET-PUT</a:t>
                      </a: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altLang="zh-CN" sz="105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Datatypes</a:t>
                      </a:r>
                      <a:endParaRPr lang="zh-CN" altLang="en-US" sz="105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977427"/>
                  </a:ext>
                </a:extLst>
              </a:tr>
              <a:tr h="90025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Synchronization and Exclusion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semaphores</a:t>
                      </a: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File lock</a:t>
                      </a: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Signals</a:t>
                      </a:r>
                      <a:endParaRPr lang="zh-CN" altLang="en-US" sz="105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mutex</a:t>
                      </a: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 </a:t>
                      </a:r>
                      <a:r>
                        <a:rPr lang="en-US" altLang="zh-CN" sz="105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shared_mutex</a:t>
                      </a: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 recursive mutex/ </a:t>
                      </a: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altLang="zh-CN" sz="105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once</a:t>
                      </a: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future</a:t>
                      </a: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condition variable</a:t>
                      </a:r>
                      <a:endParaRPr lang="zh-CN" altLang="en-US" sz="105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#</a:t>
                      </a:r>
                      <a:r>
                        <a:rPr lang="en-US" altLang="zh-CN" sz="105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nowait</a:t>
                      </a: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 #barrier/ #ordered/ #critical/ #atomic/ #master</a:t>
                      </a: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altLang="zh-CN" sz="105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lock()</a:t>
                      </a: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altLang="zh-CN" sz="105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implicit barrier at work-sharing block</a:t>
                      </a:r>
                      <a:endParaRPr lang="zh-CN" altLang="en-US" sz="105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Implicit by messages</a:t>
                      </a: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altLang="zh-CN" sz="105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barrier/ mutex</a:t>
                      </a: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altLang="zh-CN" sz="105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indent="0" algn="l" defTabSz="6858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105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MPI_Init</a:t>
                      </a: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()/ </a:t>
                      </a:r>
                      <a:r>
                        <a:rPr lang="en-US" altLang="zh-CN" sz="105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MPI_Finalize</a:t>
                      </a: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() </a:t>
                      </a:r>
                      <a:endParaRPr lang="zh-CN" altLang="en-US" sz="105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005262"/>
                  </a:ext>
                </a:extLst>
              </a:tr>
            </a:tbl>
          </a:graphicData>
        </a:graphic>
      </p:graphicFrame>
      <p:sp>
        <p:nvSpPr>
          <p:cNvPr id="60" name="文本框 59">
            <a:extLst>
              <a:ext uri="{FF2B5EF4-FFF2-40B4-BE49-F238E27FC236}">
                <a16:creationId xmlns:a16="http://schemas.microsoft.com/office/drawing/2014/main" id="{3904E30A-ABB3-413E-87FC-C9FC46C01410}"/>
              </a:ext>
            </a:extLst>
          </p:cNvPr>
          <p:cNvSpPr txBox="1"/>
          <p:nvPr/>
        </p:nvSpPr>
        <p:spPr>
          <a:xfrm>
            <a:off x="1536117" y="-68586"/>
            <a:ext cx="30358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Hints: Any parallel interfaces provide and only provide the following four categories of functionality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3F0DFD0-BB6C-4BD7-A010-B7A436ED9836}"/>
              </a:ext>
            </a:extLst>
          </p:cNvPr>
          <p:cNvSpPr txBox="1"/>
          <p:nvPr/>
        </p:nvSpPr>
        <p:spPr>
          <a:xfrm>
            <a:off x="5718116" y="749484"/>
            <a:ext cx="349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B0F0"/>
                </a:solidFill>
                <a:latin typeface="Consolas" panose="020B0609020204030204" pitchFamily="49" charset="0"/>
              </a:rPr>
              <a:t>xxx</a:t>
            </a:r>
            <a:r>
              <a:rPr lang="en-US" altLang="zh-CN" sz="1200" dirty="0">
                <a:latin typeface="Consolas" panose="020B0609020204030204" pitchFamily="49" charset="0"/>
              </a:rPr>
              <a:t> - minimal set     #xxx – macro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xxx() – </a:t>
            </a:r>
            <a:r>
              <a:rPr lang="en-US" altLang="zh-CN" sz="1200" dirty="0" err="1">
                <a:latin typeface="Consolas" panose="020B0609020204030204" pitchFamily="49" charset="0"/>
              </a:rPr>
              <a:t>libfunc</a:t>
            </a:r>
            <a:r>
              <a:rPr lang="en-US" altLang="zh-CN" sz="1200" dirty="0">
                <a:latin typeface="Consolas" panose="020B0609020204030204" pitchFamily="49" charset="0"/>
              </a:rPr>
              <a:t>       xxx – collections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44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60700FE-D6F3-47AC-957B-5AD200797BB2}"/>
              </a:ext>
            </a:extLst>
          </p:cNvPr>
          <p:cNvSpPr txBox="1">
            <a:spLocks noChangeAspect="1"/>
          </p:cNvSpPr>
          <p:nvPr/>
        </p:nvSpPr>
        <p:spPr>
          <a:xfrm>
            <a:off x="2201779" y="-1"/>
            <a:ext cx="6942220" cy="810087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2800" dirty="0"/>
              <a:t>Algorithms (Data Structures)</a:t>
            </a:r>
          </a:p>
          <a:p>
            <a:pPr algn="ctr"/>
            <a:r>
              <a:rPr lang="en-US" altLang="zh-CN" sz="1600" dirty="0"/>
              <a:t>Positions and Applications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A75A61-18CC-413A-914B-A6AFC7080BF3}"/>
              </a:ext>
            </a:extLst>
          </p:cNvPr>
          <p:cNvSpPr txBox="1">
            <a:spLocks noChangeAspect="1"/>
          </p:cNvSpPr>
          <p:nvPr/>
        </p:nvSpPr>
        <p:spPr>
          <a:xfrm>
            <a:off x="1" y="0"/>
            <a:ext cx="2057399" cy="810086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3300" dirty="0"/>
              <a:t>Sec. 3</a:t>
            </a:r>
            <a:endParaRPr lang="zh-CN" altLang="en-US" sz="3300" dirty="0"/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F4C6A402-B0FD-4B87-86FE-6A2AC79777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6817445"/>
              </p:ext>
            </p:extLst>
          </p:nvPr>
        </p:nvGraphicFramePr>
        <p:xfrm>
          <a:off x="-875364" y="859048"/>
          <a:ext cx="2968784" cy="1973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EB6A97A7-4535-4C45-9179-B033D9A30C6D}"/>
              </a:ext>
            </a:extLst>
          </p:cNvPr>
          <p:cNvGrpSpPr/>
          <p:nvPr/>
        </p:nvGrpSpPr>
        <p:grpSpPr>
          <a:xfrm>
            <a:off x="4658651" y="1209777"/>
            <a:ext cx="763409" cy="716132"/>
            <a:chOff x="5312499" y="1834715"/>
            <a:chExt cx="763409" cy="716132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1A54D3AC-EA9B-47FC-A56B-A1FE11BE1EF6}"/>
                </a:ext>
              </a:extLst>
            </p:cNvPr>
            <p:cNvSpPr/>
            <p:nvPr/>
          </p:nvSpPr>
          <p:spPr>
            <a:xfrm>
              <a:off x="5568686" y="2063909"/>
              <a:ext cx="168676" cy="195309"/>
            </a:xfrm>
            <a:prstGeom prst="ellipse">
              <a:avLst/>
            </a:prstGeom>
            <a:ln w="28575"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2A1222DD-C95B-4906-B0CB-E05780EBA9C9}"/>
                </a:ext>
              </a:extLst>
            </p:cNvPr>
            <p:cNvSpPr/>
            <p:nvPr/>
          </p:nvSpPr>
          <p:spPr>
            <a:xfrm>
              <a:off x="5359979" y="2355538"/>
              <a:ext cx="168676" cy="195309"/>
            </a:xfrm>
            <a:prstGeom prst="ellipse">
              <a:avLst/>
            </a:prstGeom>
            <a:ln w="28575"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181ED86E-E742-4F73-A9D9-69BB11D44EAB}"/>
                </a:ext>
              </a:extLst>
            </p:cNvPr>
            <p:cNvSpPr/>
            <p:nvPr/>
          </p:nvSpPr>
          <p:spPr>
            <a:xfrm>
              <a:off x="5907232" y="2184116"/>
              <a:ext cx="168676" cy="195309"/>
            </a:xfrm>
            <a:prstGeom prst="ellipse">
              <a:avLst/>
            </a:prstGeom>
            <a:ln w="28575"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6D8DAB93-0DC9-467C-9191-E037CBA0C278}"/>
                </a:ext>
              </a:extLst>
            </p:cNvPr>
            <p:cNvSpPr/>
            <p:nvPr/>
          </p:nvSpPr>
          <p:spPr>
            <a:xfrm>
              <a:off x="5312499" y="1900240"/>
              <a:ext cx="168676" cy="195309"/>
            </a:xfrm>
            <a:prstGeom prst="ellipse">
              <a:avLst/>
            </a:prstGeom>
            <a:ln w="28575"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3A8652F2-F1F0-465F-B777-EE07699ABD5B}"/>
                </a:ext>
              </a:extLst>
            </p:cNvPr>
            <p:cNvSpPr/>
            <p:nvPr/>
          </p:nvSpPr>
          <p:spPr>
            <a:xfrm>
              <a:off x="5737362" y="1834715"/>
              <a:ext cx="168676" cy="195309"/>
            </a:xfrm>
            <a:prstGeom prst="ellipse">
              <a:avLst/>
            </a:prstGeom>
            <a:ln w="28575"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C92F36B5-4564-47D7-8CBC-6F70A0BD10CD}"/>
                </a:ext>
              </a:extLst>
            </p:cNvPr>
            <p:cNvCxnSpPr>
              <a:cxnSpLocks/>
              <a:stCxn id="56" idx="3"/>
              <a:endCxn id="52" idx="7"/>
            </p:cNvCxnSpPr>
            <p:nvPr/>
          </p:nvCxnSpPr>
          <p:spPr>
            <a:xfrm flipH="1">
              <a:off x="5712660" y="2001422"/>
              <a:ext cx="49404" cy="91089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9B72E016-BF7F-470B-A703-9A6E5365DF86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>
              <a:off x="5686400" y="2184325"/>
              <a:ext cx="245534" cy="28393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3D59C2F2-FC55-4E06-BEAB-9F15970FA4BB}"/>
                </a:ext>
              </a:extLst>
            </p:cNvPr>
            <p:cNvCxnSpPr>
              <a:cxnSpLocks/>
              <a:stCxn id="55" idx="6"/>
            </p:cNvCxnSpPr>
            <p:nvPr/>
          </p:nvCxnSpPr>
          <p:spPr>
            <a:xfrm flipV="1">
              <a:off x="5481175" y="1907107"/>
              <a:ext cx="272799" cy="90788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16A3791A-F076-4650-8405-4899F27C1FEF}"/>
                </a:ext>
              </a:extLst>
            </p:cNvPr>
            <p:cNvCxnSpPr>
              <a:cxnSpLocks/>
              <a:stCxn id="53" idx="7"/>
              <a:endCxn id="52" idx="3"/>
            </p:cNvCxnSpPr>
            <p:nvPr/>
          </p:nvCxnSpPr>
          <p:spPr>
            <a:xfrm flipV="1">
              <a:off x="5503953" y="2230616"/>
              <a:ext cx="89435" cy="153524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C4FFA5C9-F089-4F4D-AA42-347F910DA426}"/>
              </a:ext>
            </a:extLst>
          </p:cNvPr>
          <p:cNvGrpSpPr/>
          <p:nvPr/>
        </p:nvGrpSpPr>
        <p:grpSpPr>
          <a:xfrm>
            <a:off x="3290292" y="1226207"/>
            <a:ext cx="763409" cy="716132"/>
            <a:chOff x="4212124" y="1988807"/>
            <a:chExt cx="763409" cy="716132"/>
          </a:xfrm>
        </p:grpSpPr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D5225B12-E50D-4864-A3EE-BD335A5978A2}"/>
                </a:ext>
              </a:extLst>
            </p:cNvPr>
            <p:cNvSpPr/>
            <p:nvPr/>
          </p:nvSpPr>
          <p:spPr>
            <a:xfrm>
              <a:off x="4468311" y="2218001"/>
              <a:ext cx="168676" cy="195309"/>
            </a:xfrm>
            <a:prstGeom prst="ellipse">
              <a:avLst/>
            </a:prstGeom>
            <a:ln w="28575"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99C4A14-DB01-48F6-ADA6-D4C15361E53B}"/>
                </a:ext>
              </a:extLst>
            </p:cNvPr>
            <p:cNvSpPr/>
            <p:nvPr/>
          </p:nvSpPr>
          <p:spPr>
            <a:xfrm>
              <a:off x="4259604" y="2509630"/>
              <a:ext cx="168676" cy="195309"/>
            </a:xfrm>
            <a:prstGeom prst="ellipse">
              <a:avLst/>
            </a:prstGeom>
            <a:ln w="28575"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8B14A97C-B80D-452A-A710-B733C99C4D82}"/>
                </a:ext>
              </a:extLst>
            </p:cNvPr>
            <p:cNvSpPr/>
            <p:nvPr/>
          </p:nvSpPr>
          <p:spPr>
            <a:xfrm>
              <a:off x="4806857" y="2338208"/>
              <a:ext cx="168676" cy="195309"/>
            </a:xfrm>
            <a:prstGeom prst="ellipse">
              <a:avLst/>
            </a:prstGeom>
            <a:ln w="28575"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74FF0546-61FD-4905-85D8-14124CCFF2EB}"/>
                </a:ext>
              </a:extLst>
            </p:cNvPr>
            <p:cNvSpPr/>
            <p:nvPr/>
          </p:nvSpPr>
          <p:spPr>
            <a:xfrm>
              <a:off x="4212124" y="2054332"/>
              <a:ext cx="168676" cy="195309"/>
            </a:xfrm>
            <a:prstGeom prst="ellipse">
              <a:avLst/>
            </a:prstGeom>
            <a:ln w="28575"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20803447-B085-4C6B-BD6B-32E526B4C212}"/>
                </a:ext>
              </a:extLst>
            </p:cNvPr>
            <p:cNvSpPr/>
            <p:nvPr/>
          </p:nvSpPr>
          <p:spPr>
            <a:xfrm>
              <a:off x="4636987" y="1988807"/>
              <a:ext cx="168676" cy="195309"/>
            </a:xfrm>
            <a:prstGeom prst="ellipse">
              <a:avLst/>
            </a:prstGeom>
            <a:ln w="28575"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9A5D9134-E354-4287-B2E5-C3BDD8C101C7}"/>
                </a:ext>
              </a:extLst>
            </p:cNvPr>
            <p:cNvCxnSpPr>
              <a:cxnSpLocks/>
              <a:stCxn id="85" idx="5"/>
              <a:endCxn id="83" idx="1"/>
            </p:cNvCxnSpPr>
            <p:nvPr/>
          </p:nvCxnSpPr>
          <p:spPr>
            <a:xfrm>
              <a:off x="4780961" y="2155514"/>
              <a:ext cx="50598" cy="211296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35471CF7-E17C-4D3E-87BB-11774B3EA18A}"/>
                </a:ext>
              </a:extLst>
            </p:cNvPr>
            <p:cNvCxnSpPr>
              <a:cxnSpLocks/>
              <a:stCxn id="82" idx="7"/>
              <a:endCxn id="83" idx="1"/>
            </p:cNvCxnSpPr>
            <p:nvPr/>
          </p:nvCxnSpPr>
          <p:spPr>
            <a:xfrm flipV="1">
              <a:off x="4403578" y="2366810"/>
              <a:ext cx="427981" cy="171422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7E717DE9-6095-42B0-A6F3-3C700DF805E6}"/>
                </a:ext>
              </a:extLst>
            </p:cNvPr>
            <p:cNvCxnSpPr>
              <a:cxnSpLocks/>
              <a:stCxn id="84" idx="6"/>
            </p:cNvCxnSpPr>
            <p:nvPr/>
          </p:nvCxnSpPr>
          <p:spPr>
            <a:xfrm flipV="1">
              <a:off x="4380800" y="2061199"/>
              <a:ext cx="272799" cy="90788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6C00EF49-7E57-4A16-AA30-9D2D2710A7C7}"/>
                </a:ext>
              </a:extLst>
            </p:cNvPr>
            <p:cNvCxnSpPr>
              <a:cxnSpLocks/>
              <a:stCxn id="82" idx="7"/>
              <a:endCxn id="81" idx="3"/>
            </p:cNvCxnSpPr>
            <p:nvPr/>
          </p:nvCxnSpPr>
          <p:spPr>
            <a:xfrm flipV="1">
              <a:off x="4403578" y="2384708"/>
              <a:ext cx="89435" cy="153524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12CFF4CD-2587-4C47-A6F1-8BBBF4F3B11A}"/>
              </a:ext>
            </a:extLst>
          </p:cNvPr>
          <p:cNvGrpSpPr/>
          <p:nvPr/>
        </p:nvGrpSpPr>
        <p:grpSpPr>
          <a:xfrm>
            <a:off x="6006724" y="1195298"/>
            <a:ext cx="763409" cy="716132"/>
            <a:chOff x="6572740" y="1891152"/>
            <a:chExt cx="763409" cy="716132"/>
          </a:xfrm>
        </p:grpSpPr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F31E97F0-3A8B-4FF3-8439-7590B299AC10}"/>
                </a:ext>
              </a:extLst>
            </p:cNvPr>
            <p:cNvSpPr/>
            <p:nvPr/>
          </p:nvSpPr>
          <p:spPr>
            <a:xfrm>
              <a:off x="6828927" y="2120346"/>
              <a:ext cx="168676" cy="195309"/>
            </a:xfrm>
            <a:prstGeom prst="ellipse">
              <a:avLst/>
            </a:prstGeom>
            <a:ln w="28575"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B83785F4-7E22-4ADD-8CF6-F02EEB4B56A9}"/>
                </a:ext>
              </a:extLst>
            </p:cNvPr>
            <p:cNvSpPr/>
            <p:nvPr/>
          </p:nvSpPr>
          <p:spPr>
            <a:xfrm>
              <a:off x="6620220" y="2411975"/>
              <a:ext cx="168676" cy="195309"/>
            </a:xfrm>
            <a:prstGeom prst="ellipse">
              <a:avLst/>
            </a:prstGeom>
            <a:ln w="28575"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AF1104E2-66FE-4A86-B53B-8F4E5016283C}"/>
                </a:ext>
              </a:extLst>
            </p:cNvPr>
            <p:cNvSpPr/>
            <p:nvPr/>
          </p:nvSpPr>
          <p:spPr>
            <a:xfrm>
              <a:off x="7167473" y="2240553"/>
              <a:ext cx="168676" cy="195309"/>
            </a:xfrm>
            <a:prstGeom prst="ellipse">
              <a:avLst/>
            </a:prstGeom>
            <a:ln w="28575"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5EEAFDD7-9212-4D02-A6DA-77CD70046080}"/>
                </a:ext>
              </a:extLst>
            </p:cNvPr>
            <p:cNvSpPr/>
            <p:nvPr/>
          </p:nvSpPr>
          <p:spPr>
            <a:xfrm>
              <a:off x="6572740" y="1956677"/>
              <a:ext cx="168676" cy="195309"/>
            </a:xfrm>
            <a:prstGeom prst="ellipse">
              <a:avLst/>
            </a:prstGeom>
            <a:ln w="28575"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0EF0A6A2-C3DF-4D7F-8328-733F1F8ED362}"/>
                </a:ext>
              </a:extLst>
            </p:cNvPr>
            <p:cNvSpPr/>
            <p:nvPr/>
          </p:nvSpPr>
          <p:spPr>
            <a:xfrm>
              <a:off x="6997603" y="1891152"/>
              <a:ext cx="168676" cy="195309"/>
            </a:xfrm>
            <a:prstGeom prst="ellipse">
              <a:avLst/>
            </a:prstGeom>
            <a:ln w="28575"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2EADB824-22F5-4DD8-B132-1BB47A6ABB79}"/>
                </a:ext>
              </a:extLst>
            </p:cNvPr>
            <p:cNvCxnSpPr>
              <a:cxnSpLocks/>
              <a:stCxn id="100" idx="3"/>
              <a:endCxn id="96" idx="7"/>
            </p:cNvCxnSpPr>
            <p:nvPr/>
          </p:nvCxnSpPr>
          <p:spPr>
            <a:xfrm flipH="1">
              <a:off x="6972901" y="2057859"/>
              <a:ext cx="49404" cy="91089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887B722A-AE80-4C27-9B2A-16F8B64BF193}"/>
                </a:ext>
              </a:extLst>
            </p:cNvPr>
            <p:cNvCxnSpPr>
              <a:cxnSpLocks/>
              <a:stCxn id="99" idx="6"/>
              <a:endCxn id="100" idx="2"/>
            </p:cNvCxnSpPr>
            <p:nvPr/>
          </p:nvCxnSpPr>
          <p:spPr>
            <a:xfrm flipV="1">
              <a:off x="6741416" y="1988807"/>
              <a:ext cx="256187" cy="65525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CA64EBB8-F555-45A7-90C4-6DF4944CDB67}"/>
                </a:ext>
              </a:extLst>
            </p:cNvPr>
            <p:cNvCxnSpPr>
              <a:cxnSpLocks/>
              <a:stCxn id="99" idx="6"/>
              <a:endCxn id="96" idx="1"/>
            </p:cNvCxnSpPr>
            <p:nvPr/>
          </p:nvCxnSpPr>
          <p:spPr>
            <a:xfrm>
              <a:off x="6741416" y="2054332"/>
              <a:ext cx="112213" cy="94616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21F3A8B7-D65B-42FF-B169-66DF84EBE242}"/>
                </a:ext>
              </a:extLst>
            </p:cNvPr>
            <p:cNvCxnSpPr>
              <a:cxnSpLocks/>
              <a:stCxn id="97" idx="7"/>
              <a:endCxn id="96" idx="3"/>
            </p:cNvCxnSpPr>
            <p:nvPr/>
          </p:nvCxnSpPr>
          <p:spPr>
            <a:xfrm flipV="1">
              <a:off x="6764194" y="2287053"/>
              <a:ext cx="89435" cy="153524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067368C9-CE44-4178-BE63-633F1D8A2FD4}"/>
                </a:ext>
              </a:extLst>
            </p:cNvPr>
            <p:cNvCxnSpPr>
              <a:cxnSpLocks/>
              <a:stCxn id="98" idx="2"/>
              <a:endCxn id="96" idx="6"/>
            </p:cNvCxnSpPr>
            <p:nvPr/>
          </p:nvCxnSpPr>
          <p:spPr>
            <a:xfrm flipH="1" flipV="1">
              <a:off x="6997603" y="2218001"/>
              <a:ext cx="169870" cy="120207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E6AB001B-A256-4AFB-96C6-B4813C1381ED}"/>
                </a:ext>
              </a:extLst>
            </p:cNvPr>
            <p:cNvCxnSpPr>
              <a:cxnSpLocks/>
              <a:stCxn id="98" idx="1"/>
              <a:endCxn id="100" idx="5"/>
            </p:cNvCxnSpPr>
            <p:nvPr/>
          </p:nvCxnSpPr>
          <p:spPr>
            <a:xfrm flipH="1" flipV="1">
              <a:off x="7141577" y="2057859"/>
              <a:ext cx="50598" cy="211296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93445C00-EB4D-4EE9-AF38-FAD59479BEC3}"/>
                </a:ext>
              </a:extLst>
            </p:cNvPr>
            <p:cNvCxnSpPr>
              <a:cxnSpLocks/>
              <a:stCxn id="98" idx="2"/>
              <a:endCxn id="97" idx="6"/>
            </p:cNvCxnSpPr>
            <p:nvPr/>
          </p:nvCxnSpPr>
          <p:spPr>
            <a:xfrm flipH="1">
              <a:off x="6788896" y="2338208"/>
              <a:ext cx="378577" cy="171422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E9C028CD-D232-4C2B-A172-3353B9D57482}"/>
              </a:ext>
            </a:extLst>
          </p:cNvPr>
          <p:cNvGrpSpPr/>
          <p:nvPr/>
        </p:nvGrpSpPr>
        <p:grpSpPr>
          <a:xfrm>
            <a:off x="7366127" y="1129412"/>
            <a:ext cx="1018402" cy="853984"/>
            <a:chOff x="7522018" y="1326335"/>
            <a:chExt cx="1018402" cy="853984"/>
          </a:xfrm>
        </p:grpSpPr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A7AF6669-9F01-48A2-A12D-DF18DF52B7DF}"/>
                </a:ext>
              </a:extLst>
            </p:cNvPr>
            <p:cNvGrpSpPr/>
            <p:nvPr/>
          </p:nvGrpSpPr>
          <p:grpSpPr>
            <a:xfrm>
              <a:off x="7522018" y="1384565"/>
              <a:ext cx="677887" cy="795754"/>
              <a:chOff x="6572740" y="1891152"/>
              <a:chExt cx="677887" cy="795754"/>
            </a:xfrm>
          </p:grpSpPr>
          <p:sp>
            <p:nvSpPr>
              <p:cNvPr id="121" name="椭圆 120">
                <a:extLst>
                  <a:ext uri="{FF2B5EF4-FFF2-40B4-BE49-F238E27FC236}">
                    <a16:creationId xmlns:a16="http://schemas.microsoft.com/office/drawing/2014/main" id="{88CB5E46-6233-4CFF-B791-291C93AF520A}"/>
                  </a:ext>
                </a:extLst>
              </p:cNvPr>
              <p:cNvSpPr/>
              <p:nvPr/>
            </p:nvSpPr>
            <p:spPr>
              <a:xfrm>
                <a:off x="6636715" y="2236166"/>
                <a:ext cx="168676" cy="195309"/>
              </a:xfrm>
              <a:prstGeom prst="ellipse">
                <a:avLst/>
              </a:prstGeom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C7EF2F8A-271E-4EEF-ADFF-187FBC9EAD05}"/>
                  </a:ext>
                </a:extLst>
              </p:cNvPr>
              <p:cNvSpPr/>
              <p:nvPr/>
            </p:nvSpPr>
            <p:spPr>
              <a:xfrm>
                <a:off x="6628263" y="2491597"/>
                <a:ext cx="168676" cy="195309"/>
              </a:xfrm>
              <a:prstGeom prst="ellipse">
                <a:avLst/>
              </a:prstGeom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6F99338F-77A9-44AA-9CBC-922C5B9048FF}"/>
                  </a:ext>
                </a:extLst>
              </p:cNvPr>
              <p:cNvSpPr/>
              <p:nvPr/>
            </p:nvSpPr>
            <p:spPr>
              <a:xfrm>
                <a:off x="7081951" y="2160667"/>
                <a:ext cx="168676" cy="195309"/>
              </a:xfrm>
              <a:prstGeom prst="ellipse">
                <a:avLst/>
              </a:prstGeom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CE2C1142-A870-459E-88C0-8057A53A8108}"/>
                  </a:ext>
                </a:extLst>
              </p:cNvPr>
              <p:cNvSpPr/>
              <p:nvPr/>
            </p:nvSpPr>
            <p:spPr>
              <a:xfrm>
                <a:off x="6572740" y="1956677"/>
                <a:ext cx="168676" cy="195309"/>
              </a:xfrm>
              <a:prstGeom prst="ellipse">
                <a:avLst/>
              </a:prstGeom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4035ED3C-45E1-4384-9043-D61556BDEBAE}"/>
                  </a:ext>
                </a:extLst>
              </p:cNvPr>
              <p:cNvSpPr/>
              <p:nvPr/>
            </p:nvSpPr>
            <p:spPr>
              <a:xfrm>
                <a:off x="6997603" y="1891152"/>
                <a:ext cx="168676" cy="195309"/>
              </a:xfrm>
              <a:prstGeom prst="ellipse">
                <a:avLst/>
              </a:prstGeom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DDEE1F34-8EE8-4C97-A66A-70C40C4FC299}"/>
                </a:ext>
              </a:extLst>
            </p:cNvPr>
            <p:cNvCxnSpPr>
              <a:cxnSpLocks/>
              <a:stCxn id="125" idx="2"/>
              <a:endCxn id="124" idx="6"/>
            </p:cNvCxnSpPr>
            <p:nvPr/>
          </p:nvCxnSpPr>
          <p:spPr>
            <a:xfrm flipH="1">
              <a:off x="7690694" y="1482220"/>
              <a:ext cx="256187" cy="65525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5FF23F9A-8F9D-4606-8AE3-FFBD0DADE2EC}"/>
                </a:ext>
              </a:extLst>
            </p:cNvPr>
            <p:cNvCxnSpPr>
              <a:cxnSpLocks/>
              <a:stCxn id="123" idx="2"/>
              <a:endCxn id="121" idx="6"/>
            </p:cNvCxnSpPr>
            <p:nvPr/>
          </p:nvCxnSpPr>
          <p:spPr>
            <a:xfrm flipH="1">
              <a:off x="7754669" y="1751735"/>
              <a:ext cx="276560" cy="75499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A95332F5-77F9-46F2-9597-2BBD4229FDFD}"/>
                </a:ext>
              </a:extLst>
            </p:cNvPr>
            <p:cNvSpPr/>
            <p:nvPr/>
          </p:nvSpPr>
          <p:spPr>
            <a:xfrm>
              <a:off x="8036923" y="1924453"/>
              <a:ext cx="168676" cy="195309"/>
            </a:xfrm>
            <a:prstGeom prst="ellipse">
              <a:avLst/>
            </a:prstGeom>
            <a:ln w="28575"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C2E0873F-139D-4380-9C4D-C55A1843D632}"/>
                </a:ext>
              </a:extLst>
            </p:cNvPr>
            <p:cNvCxnSpPr>
              <a:cxnSpLocks/>
              <a:stCxn id="137" idx="2"/>
              <a:endCxn id="122" idx="6"/>
            </p:cNvCxnSpPr>
            <p:nvPr/>
          </p:nvCxnSpPr>
          <p:spPr>
            <a:xfrm flipH="1">
              <a:off x="7746217" y="2022108"/>
              <a:ext cx="290706" cy="60557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43BC35FC-10CE-4A04-B6D9-52A2F633F98E}"/>
                </a:ext>
              </a:extLst>
            </p:cNvPr>
            <p:cNvCxnSpPr>
              <a:cxnSpLocks/>
              <a:endCxn id="125" idx="6"/>
            </p:cNvCxnSpPr>
            <p:nvPr/>
          </p:nvCxnSpPr>
          <p:spPr>
            <a:xfrm flipH="1">
              <a:off x="8115557" y="1430153"/>
              <a:ext cx="256187" cy="52067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A0E9B413-A864-4400-9407-CA22AA36EC66}"/>
                </a:ext>
              </a:extLst>
            </p:cNvPr>
            <p:cNvSpPr/>
            <p:nvPr/>
          </p:nvSpPr>
          <p:spPr>
            <a:xfrm>
              <a:off x="8371744" y="1326335"/>
              <a:ext cx="168676" cy="195309"/>
            </a:xfrm>
            <a:prstGeom prst="ellipse">
              <a:avLst/>
            </a:prstGeom>
            <a:ln w="28575"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D0867141-46FA-456C-AA82-11BE70F9B78C}"/>
              </a:ext>
            </a:extLst>
          </p:cNvPr>
          <p:cNvCxnSpPr>
            <a:cxnSpLocks/>
            <a:stCxn id="121" idx="1"/>
            <a:endCxn id="124" idx="4"/>
          </p:cNvCxnSpPr>
          <p:nvPr/>
        </p:nvCxnSpPr>
        <p:spPr>
          <a:xfrm flipH="1" flipV="1">
            <a:off x="7450465" y="1448476"/>
            <a:ext cx="4339" cy="112782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B6D1BBD6-6287-4DA7-9ECD-0708A8F161A1}"/>
              </a:ext>
            </a:extLst>
          </p:cNvPr>
          <p:cNvCxnSpPr>
            <a:cxnSpLocks/>
            <a:stCxn id="122" idx="0"/>
            <a:endCxn id="122" idx="0"/>
          </p:cNvCxnSpPr>
          <p:nvPr/>
        </p:nvCxnSpPr>
        <p:spPr>
          <a:xfrm>
            <a:off x="7505988" y="1788087"/>
            <a:ext cx="0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8B55E61A-0DA3-4A1A-AFAA-C4F5AC9516C6}"/>
              </a:ext>
            </a:extLst>
          </p:cNvPr>
          <p:cNvCxnSpPr>
            <a:cxnSpLocks/>
            <a:stCxn id="122" idx="1"/>
            <a:endCxn id="121" idx="3"/>
          </p:cNvCxnSpPr>
          <p:nvPr/>
        </p:nvCxnSpPr>
        <p:spPr>
          <a:xfrm flipV="1">
            <a:off x="7446352" y="1699363"/>
            <a:ext cx="8452" cy="117326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6324F23F-98FE-4247-B383-C55FC42BAB29}"/>
              </a:ext>
            </a:extLst>
          </p:cNvPr>
          <p:cNvSpPr txBox="1"/>
          <p:nvPr/>
        </p:nvSpPr>
        <p:spPr>
          <a:xfrm>
            <a:off x="2811197" y="863660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Sequential Lists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BF862EBA-41E6-408C-A69F-2E9E33CEB1B2}"/>
              </a:ext>
            </a:extLst>
          </p:cNvPr>
          <p:cNvSpPr txBox="1"/>
          <p:nvPr/>
        </p:nvSpPr>
        <p:spPr>
          <a:xfrm>
            <a:off x="4674824" y="868998"/>
            <a:ext cx="625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Trees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B1AAA0F7-8637-4FD5-B745-55EBED5C4C18}"/>
              </a:ext>
            </a:extLst>
          </p:cNvPr>
          <p:cNvSpPr txBox="1"/>
          <p:nvPr/>
        </p:nvSpPr>
        <p:spPr>
          <a:xfrm>
            <a:off x="5975024" y="876890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Graphs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15688DD1-CB9A-4373-9982-5E22A747C0C1}"/>
              </a:ext>
            </a:extLst>
          </p:cNvPr>
          <p:cNvSpPr txBox="1"/>
          <p:nvPr/>
        </p:nvSpPr>
        <p:spPr>
          <a:xfrm>
            <a:off x="7277332" y="861117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 Lists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BF0AAEB1-D015-4900-8A2A-77C88902B2F2}"/>
              </a:ext>
            </a:extLst>
          </p:cNvPr>
          <p:cNvSpPr txBox="1"/>
          <p:nvPr/>
        </p:nvSpPr>
        <p:spPr>
          <a:xfrm rot="19599082">
            <a:off x="1125913" y="2360610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1FE6F439-E373-4088-877E-5149024B5F4A}"/>
              </a:ext>
            </a:extLst>
          </p:cNvPr>
          <p:cNvSpPr txBox="1"/>
          <p:nvPr/>
        </p:nvSpPr>
        <p:spPr>
          <a:xfrm rot="19599082">
            <a:off x="1227822" y="1598022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Struct.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B4F26075-7CC2-4D2B-8B39-675527A0C030}"/>
              </a:ext>
            </a:extLst>
          </p:cNvPr>
          <p:cNvSpPr txBox="1"/>
          <p:nvPr/>
        </p:nvSpPr>
        <p:spPr>
          <a:xfrm>
            <a:off x="3348246" y="2219859"/>
            <a:ext cx="1281120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Memory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(random access)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1B8D4778-5B89-4784-8DD7-6840F02BCB42}"/>
              </a:ext>
            </a:extLst>
          </p:cNvPr>
          <p:cNvSpPr txBox="1"/>
          <p:nvPr/>
        </p:nvSpPr>
        <p:spPr>
          <a:xfrm>
            <a:off x="5475747" y="2283838"/>
            <a:ext cx="1362874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Dynamic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Memory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(fast erase/insert)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9F9CA4E1-0A95-4653-BDC8-8C6113302D31}"/>
              </a:ext>
            </a:extLst>
          </p:cNvPr>
          <p:cNvSpPr txBox="1"/>
          <p:nvPr/>
        </p:nvSpPr>
        <p:spPr>
          <a:xfrm>
            <a:off x="7277332" y="2269500"/>
            <a:ext cx="1457450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Mixed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Memory</a:t>
            </a:r>
          </a:p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(hash, index, jump)</a:t>
            </a:r>
          </a:p>
        </p:txBody>
      </p: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7B58AF11-5AB9-406C-9FD7-D3874D02B331}"/>
              </a:ext>
            </a:extLst>
          </p:cNvPr>
          <p:cNvCxnSpPr>
            <a:cxnSpLocks/>
          </p:cNvCxnSpPr>
          <p:nvPr/>
        </p:nvCxnSpPr>
        <p:spPr>
          <a:xfrm>
            <a:off x="3593884" y="1995795"/>
            <a:ext cx="158212" cy="2080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7AA24201-73F6-4E02-9D8C-FBE8FE60E61E}"/>
              </a:ext>
            </a:extLst>
          </p:cNvPr>
          <p:cNvCxnSpPr>
            <a:cxnSpLocks/>
          </p:cNvCxnSpPr>
          <p:nvPr/>
        </p:nvCxnSpPr>
        <p:spPr>
          <a:xfrm>
            <a:off x="3593884" y="1974396"/>
            <a:ext cx="2460320" cy="2774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>
            <a:extLst>
              <a:ext uri="{FF2B5EF4-FFF2-40B4-BE49-F238E27FC236}">
                <a16:creationId xmlns:a16="http://schemas.microsoft.com/office/drawing/2014/main" id="{C2AB1558-182C-4240-B3E3-16908A356B6F}"/>
              </a:ext>
            </a:extLst>
          </p:cNvPr>
          <p:cNvCxnSpPr>
            <a:cxnSpLocks/>
          </p:cNvCxnSpPr>
          <p:nvPr/>
        </p:nvCxnSpPr>
        <p:spPr>
          <a:xfrm flipV="1">
            <a:off x="3742831" y="1965725"/>
            <a:ext cx="1340683" cy="2426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41CF759C-AC2E-49D5-BCD9-88514F98ADB6}"/>
              </a:ext>
            </a:extLst>
          </p:cNvPr>
          <p:cNvCxnSpPr>
            <a:cxnSpLocks/>
          </p:cNvCxnSpPr>
          <p:nvPr/>
        </p:nvCxnSpPr>
        <p:spPr>
          <a:xfrm flipV="1">
            <a:off x="3761362" y="1995795"/>
            <a:ext cx="2461518" cy="21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989538B9-48C6-432C-97DB-531B416E8801}"/>
              </a:ext>
            </a:extLst>
          </p:cNvPr>
          <p:cNvCxnSpPr>
            <a:cxnSpLocks/>
          </p:cNvCxnSpPr>
          <p:nvPr/>
        </p:nvCxnSpPr>
        <p:spPr>
          <a:xfrm>
            <a:off x="5077810" y="1962955"/>
            <a:ext cx="976394" cy="2900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2E29A342-E5FF-48F6-BA78-AC092F7CE66E}"/>
              </a:ext>
            </a:extLst>
          </p:cNvPr>
          <p:cNvCxnSpPr>
            <a:cxnSpLocks/>
          </p:cNvCxnSpPr>
          <p:nvPr/>
        </p:nvCxnSpPr>
        <p:spPr>
          <a:xfrm flipV="1">
            <a:off x="6063470" y="1993981"/>
            <a:ext cx="166303" cy="257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B1C5094F-17B8-4D99-A9CD-6472B54860A7}"/>
              </a:ext>
            </a:extLst>
          </p:cNvPr>
          <p:cNvCxnSpPr>
            <a:cxnSpLocks/>
          </p:cNvCxnSpPr>
          <p:nvPr/>
        </p:nvCxnSpPr>
        <p:spPr>
          <a:xfrm flipV="1">
            <a:off x="7869004" y="2006801"/>
            <a:ext cx="1" cy="2526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4" name="表格 203">
            <a:extLst>
              <a:ext uri="{FF2B5EF4-FFF2-40B4-BE49-F238E27FC236}">
                <a16:creationId xmlns:a16="http://schemas.microsoft.com/office/drawing/2014/main" id="{944810F7-4BAE-4F3C-862E-714ECE717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580090"/>
              </p:ext>
            </p:extLst>
          </p:nvPr>
        </p:nvGraphicFramePr>
        <p:xfrm>
          <a:off x="1199910" y="3200021"/>
          <a:ext cx="7828680" cy="152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5736">
                  <a:extLst>
                    <a:ext uri="{9D8B030D-6E8A-4147-A177-3AD203B41FA5}">
                      <a16:colId xmlns:a16="http://schemas.microsoft.com/office/drawing/2014/main" val="686895713"/>
                    </a:ext>
                  </a:extLst>
                </a:gridCol>
                <a:gridCol w="1565736">
                  <a:extLst>
                    <a:ext uri="{9D8B030D-6E8A-4147-A177-3AD203B41FA5}">
                      <a16:colId xmlns:a16="http://schemas.microsoft.com/office/drawing/2014/main" val="3638125847"/>
                    </a:ext>
                  </a:extLst>
                </a:gridCol>
                <a:gridCol w="1565736">
                  <a:extLst>
                    <a:ext uri="{9D8B030D-6E8A-4147-A177-3AD203B41FA5}">
                      <a16:colId xmlns:a16="http://schemas.microsoft.com/office/drawing/2014/main" val="1723444623"/>
                    </a:ext>
                  </a:extLst>
                </a:gridCol>
                <a:gridCol w="1565736">
                  <a:extLst>
                    <a:ext uri="{9D8B030D-6E8A-4147-A177-3AD203B41FA5}">
                      <a16:colId xmlns:a16="http://schemas.microsoft.com/office/drawing/2014/main" val="218315438"/>
                    </a:ext>
                  </a:extLst>
                </a:gridCol>
                <a:gridCol w="1565736">
                  <a:extLst>
                    <a:ext uri="{9D8B030D-6E8A-4147-A177-3AD203B41FA5}">
                      <a16:colId xmlns:a16="http://schemas.microsoft.com/office/drawing/2014/main" val="3265727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Astrophysics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N-body,</a:t>
                      </a:r>
                    </a:p>
                    <a:p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 catalog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Tree-Particle,</a:t>
                      </a:r>
                    </a:p>
                    <a:p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2PCF computation,</a:t>
                      </a:r>
                    </a:p>
                    <a:p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FOF (Group Finder),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Bayesian model,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exact inference,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neural nets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Particle-Mesh/SPH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489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Other fields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 (compiler),</a:t>
                      </a:r>
                    </a:p>
                    <a:p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elf (Linux object file),</a:t>
                      </a:r>
                    </a:p>
                    <a:p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message queue (IPC),</a:t>
                      </a:r>
                    </a:p>
                    <a:p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 schedule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heap (compiler),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1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</a:t>
                      </a: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tree (C++ STL),</a:t>
                      </a:r>
                    </a:p>
                    <a:p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B+ tree (MYSQL)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optimization,</a:t>
                      </a:r>
                    </a:p>
                    <a:p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 routing (OSPF)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-node (fs in Linux),</a:t>
                      </a:r>
                    </a:p>
                    <a:p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slab (kernel of Linux)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693606"/>
                  </a:ext>
                </a:extLst>
              </a:tr>
            </a:tbl>
          </a:graphicData>
        </a:graphic>
      </p:graphicFrame>
      <p:sp>
        <p:nvSpPr>
          <p:cNvPr id="205" name="矩形 204">
            <a:extLst>
              <a:ext uri="{FF2B5EF4-FFF2-40B4-BE49-F238E27FC236}">
                <a16:creationId xmlns:a16="http://schemas.microsoft.com/office/drawing/2014/main" id="{263C1E6E-4587-46A9-B182-B4717A029B54}"/>
              </a:ext>
            </a:extLst>
          </p:cNvPr>
          <p:cNvSpPr/>
          <p:nvPr/>
        </p:nvSpPr>
        <p:spPr>
          <a:xfrm rot="19733648">
            <a:off x="-54783" y="3940779"/>
            <a:ext cx="1552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07" name="表格 206">
            <a:extLst>
              <a:ext uri="{FF2B5EF4-FFF2-40B4-BE49-F238E27FC236}">
                <a16:creationId xmlns:a16="http://schemas.microsoft.com/office/drawing/2014/main" id="{29739AA2-C4B7-460F-8A59-684879E5F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498517"/>
              </p:ext>
            </p:extLst>
          </p:nvPr>
        </p:nvGraphicFramePr>
        <p:xfrm>
          <a:off x="1193878" y="4850085"/>
          <a:ext cx="7828680" cy="1950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5736">
                  <a:extLst>
                    <a:ext uri="{9D8B030D-6E8A-4147-A177-3AD203B41FA5}">
                      <a16:colId xmlns:a16="http://schemas.microsoft.com/office/drawing/2014/main" val="686895713"/>
                    </a:ext>
                  </a:extLst>
                </a:gridCol>
                <a:gridCol w="1565736">
                  <a:extLst>
                    <a:ext uri="{9D8B030D-6E8A-4147-A177-3AD203B41FA5}">
                      <a16:colId xmlns:a16="http://schemas.microsoft.com/office/drawing/2014/main" val="3638125847"/>
                    </a:ext>
                  </a:extLst>
                </a:gridCol>
                <a:gridCol w="1565736">
                  <a:extLst>
                    <a:ext uri="{9D8B030D-6E8A-4147-A177-3AD203B41FA5}">
                      <a16:colId xmlns:a16="http://schemas.microsoft.com/office/drawing/2014/main" val="1723444623"/>
                    </a:ext>
                  </a:extLst>
                </a:gridCol>
                <a:gridCol w="1565736">
                  <a:extLst>
                    <a:ext uri="{9D8B030D-6E8A-4147-A177-3AD203B41FA5}">
                      <a16:colId xmlns:a16="http://schemas.microsoft.com/office/drawing/2014/main" val="218315438"/>
                    </a:ext>
                  </a:extLst>
                </a:gridCol>
                <a:gridCol w="1565736">
                  <a:extLst>
                    <a:ext uri="{9D8B030D-6E8A-4147-A177-3AD203B41FA5}">
                      <a16:colId xmlns:a16="http://schemas.microsoft.com/office/drawing/2014/main" val="3265727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Python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tuple(), list[],</a:t>
                      </a:r>
                    </a:p>
                    <a:p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Third-party: </a:t>
                      </a:r>
                      <a:r>
                        <a:rPr lang="en-US" altLang="zh-CN" sz="11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np.ndarray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bisect,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Third-party: </a:t>
                      </a:r>
                      <a:r>
                        <a:rPr lang="en-US" altLang="zh-CN" sz="11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sklearn.neighbors</a:t>
                      </a:r>
                      <a:endParaRPr lang="en-US" altLang="zh-CN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Third-party: </a:t>
                      </a:r>
                      <a:r>
                        <a:rPr lang="en-US" altLang="zh-CN" sz="11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PyTorch</a:t>
                      </a: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1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Keras</a:t>
                      </a: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1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Tensorflow</a:t>
                      </a: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1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ZhuSuan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 {</a:t>
                      </a:r>
                      <a:r>
                        <a:rPr lang="en-US" altLang="zh-CN" sz="11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a,b,c</a:t>
                      </a: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,...},</a:t>
                      </a:r>
                    </a:p>
                    <a:p>
                      <a:r>
                        <a:rPr lang="en-US" altLang="zh-CN" sz="11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</a:t>
                      </a: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{</a:t>
                      </a:r>
                      <a:r>
                        <a:rPr lang="en-US" altLang="zh-CN" sz="11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a:b</a:t>
                      </a: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c:d, ...},</a:t>
                      </a:r>
                    </a:p>
                    <a:p>
                      <a:r>
                        <a:rPr lang="en-US" altLang="zh-CN" sz="11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pandas.DataFrame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489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C++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 [] operator,</a:t>
                      </a:r>
                    </a:p>
                    <a:p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vector, stack, queue, list, </a:t>
                      </a:r>
                      <a:r>
                        <a:rPr lang="en-US" altLang="zh-CN" sz="11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forward_list</a:t>
                      </a: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array, dequeue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map, set,</a:t>
                      </a:r>
                    </a:p>
                    <a:p>
                      <a:r>
                        <a:rPr lang="en-US" altLang="zh-CN" sz="11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make_heap</a:t>
                      </a: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unordered_map</a:t>
                      </a: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1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unordered_set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180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Fortran/C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internal array,</a:t>
                      </a:r>
                    </a:p>
                    <a:p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allocator (malloc, </a:t>
                      </a:r>
                      <a:r>
                        <a:rPr lang="en-US" altLang="zh-CN" sz="11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calloc</a:t>
                      </a: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...)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693606"/>
                  </a:ext>
                </a:extLst>
              </a:tr>
            </a:tbl>
          </a:graphicData>
        </a:graphic>
      </p:graphicFrame>
      <p:sp>
        <p:nvSpPr>
          <p:cNvPr id="208" name="文本框 207">
            <a:extLst>
              <a:ext uri="{FF2B5EF4-FFF2-40B4-BE49-F238E27FC236}">
                <a16:creationId xmlns:a16="http://schemas.microsoft.com/office/drawing/2014/main" id="{E2C2C1BB-64F4-4B5A-BE52-6CB76AA397E3}"/>
              </a:ext>
            </a:extLst>
          </p:cNvPr>
          <p:cNvSpPr txBox="1"/>
          <p:nvPr/>
        </p:nvSpPr>
        <p:spPr>
          <a:xfrm rot="20931517">
            <a:off x="4638238" y="5641223"/>
            <a:ext cx="3250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Hints: Algorithms (models and their implementations) are crucial for performance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47CA6D43-9945-4B2A-8F88-713AD3D354F9}"/>
              </a:ext>
            </a:extLst>
          </p:cNvPr>
          <p:cNvSpPr txBox="1"/>
          <p:nvPr/>
        </p:nvSpPr>
        <p:spPr>
          <a:xfrm>
            <a:off x="8021984" y="3008148"/>
            <a:ext cx="10438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00B0F0"/>
                </a:solidFill>
              </a:rPr>
              <a:t>xxx</a:t>
            </a:r>
            <a:r>
              <a:rPr lang="en-US" altLang="zh-CN" sz="1050" dirty="0"/>
              <a:t> – examples</a:t>
            </a:r>
            <a:endParaRPr lang="zh-CN" alt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CFAADF58-332A-4C70-A857-63F3BE6541C7}"/>
                  </a:ext>
                </a:extLst>
              </p:cNvPr>
              <p:cNvSpPr txBox="1"/>
              <p:nvPr/>
            </p:nvSpPr>
            <p:spPr>
              <a:xfrm>
                <a:off x="4216951" y="1335779"/>
                <a:ext cx="391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CFAADF58-332A-4C70-A857-63F3BE654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951" y="1335779"/>
                <a:ext cx="39145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F795CDC8-8EB1-44A5-8FC7-74C989D7294C}"/>
                  </a:ext>
                </a:extLst>
              </p:cNvPr>
              <p:cNvSpPr txBox="1"/>
              <p:nvPr/>
            </p:nvSpPr>
            <p:spPr>
              <a:xfrm>
                <a:off x="5514951" y="1343993"/>
                <a:ext cx="391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F795CDC8-8EB1-44A5-8FC7-74C989D72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951" y="1343993"/>
                <a:ext cx="39145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矩形 205">
            <a:extLst>
              <a:ext uri="{FF2B5EF4-FFF2-40B4-BE49-F238E27FC236}">
                <a16:creationId xmlns:a16="http://schemas.microsoft.com/office/drawing/2014/main" id="{75EC4B6A-D9B7-42AE-882E-4568B1E3D628}"/>
              </a:ext>
            </a:extLst>
          </p:cNvPr>
          <p:cNvSpPr/>
          <p:nvPr/>
        </p:nvSpPr>
        <p:spPr>
          <a:xfrm rot="19733648">
            <a:off x="36515" y="5511521"/>
            <a:ext cx="15931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Language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Specifications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457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205" grpId="0"/>
      <p:bldP spid="208" grpId="0"/>
      <p:bldP spid="209" grpId="0"/>
      <p:bldP spid="210" grpId="0"/>
      <p:bldP spid="211" grpId="0"/>
      <p:bldP spid="20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60700FE-D6F3-47AC-957B-5AD200797BB2}"/>
              </a:ext>
            </a:extLst>
          </p:cNvPr>
          <p:cNvSpPr txBox="1">
            <a:spLocks noChangeAspect="1"/>
          </p:cNvSpPr>
          <p:nvPr/>
        </p:nvSpPr>
        <p:spPr>
          <a:xfrm>
            <a:off x="2201779" y="-1"/>
            <a:ext cx="6942220" cy="810087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2800" dirty="0">
                <a:latin typeface="+mj-lt"/>
                <a:ea typeface="微软雅黑" panose="020B0503020204020204" pitchFamily="34" charset="-122"/>
              </a:rPr>
              <a:t>Algorithms (Data Structures)</a:t>
            </a:r>
          </a:p>
          <a:p>
            <a:pPr algn="ctr"/>
            <a:r>
              <a:rPr lang="en-US" altLang="zh-CN" sz="1600" dirty="0">
                <a:latin typeface="+mj-lt"/>
                <a:ea typeface="微软雅黑" panose="020B0503020204020204" pitchFamily="34" charset="-122"/>
              </a:rPr>
              <a:t>Example 1 – The FOF Problem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A75A61-18CC-413A-914B-A6AFC7080BF3}"/>
              </a:ext>
            </a:extLst>
          </p:cNvPr>
          <p:cNvSpPr txBox="1">
            <a:spLocks noChangeAspect="1"/>
          </p:cNvSpPr>
          <p:nvPr/>
        </p:nvSpPr>
        <p:spPr>
          <a:xfrm>
            <a:off x="1" y="0"/>
            <a:ext cx="2057399" cy="810086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3300" dirty="0"/>
              <a:t>Sec. 3</a:t>
            </a:r>
            <a:endParaRPr lang="zh-CN" altLang="en-US" sz="3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3952499-2D8A-4774-B123-27DC28B8B02B}"/>
                  </a:ext>
                </a:extLst>
              </p:cNvPr>
              <p:cNvSpPr txBox="1"/>
              <p:nvPr/>
            </p:nvSpPr>
            <p:spPr>
              <a:xfrm>
                <a:off x="58987" y="837808"/>
                <a:ext cx="4924543" cy="1644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Problem: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Given A set of spatial points 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a set of pairs whose distance is sufficient close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link</m:t>
                    </m:r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length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Build a structure that can quickly answer the questions below for any particle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Which group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it belongs to ? (a mapping from particle id to group id)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What is the size (no. of particles) of group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? 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3952499-2D8A-4774-B123-27DC28B8B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7" y="837808"/>
                <a:ext cx="4924543" cy="1644874"/>
              </a:xfrm>
              <a:prstGeom prst="rect">
                <a:avLst/>
              </a:prstGeom>
              <a:blipFill>
                <a:blip r:embed="rId3"/>
                <a:stretch>
                  <a:fillRect l="-371" b="-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文本框 89">
            <a:extLst>
              <a:ext uri="{FF2B5EF4-FFF2-40B4-BE49-F238E27FC236}">
                <a16:creationId xmlns:a16="http://schemas.microsoft.com/office/drawing/2014/main" id="{A5D91C9A-77F9-4F01-A8F0-844CC6F516C3}"/>
              </a:ext>
            </a:extLst>
          </p:cNvPr>
          <p:cNvSpPr txBox="1"/>
          <p:nvPr/>
        </p:nvSpPr>
        <p:spPr>
          <a:xfrm>
            <a:off x="5045674" y="936970"/>
            <a:ext cx="4039339" cy="14465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00B0F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00B0F0"/>
                </a:solidFill>
                <a:latin typeface="Consolas" panose="020B0609020204030204" pitchFamily="49" charset="0"/>
              </a:rPr>
              <a:t>FOF.py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P = [ (3.0, 3.1, 1.5), (7.0, 5.0, 2.5), ... ]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S = [ (1, 2), (5, 4), (2, 5), ...]</a:t>
            </a:r>
          </a:p>
          <a:p>
            <a:endParaRPr lang="en-US" altLang="zh-CN" sz="1100" dirty="0">
              <a:latin typeface="Consolas" panose="020B0609020204030204" pitchFamily="49" charset="0"/>
            </a:endParaRPr>
          </a:p>
          <a:p>
            <a:r>
              <a:rPr lang="en-US" altLang="zh-CN" sz="1100" dirty="0">
                <a:latin typeface="Consolas" panose="020B0609020204030204" pitchFamily="49" charset="0"/>
              </a:rPr>
              <a:t>def </a:t>
            </a:r>
            <a:r>
              <a:rPr lang="en-US" altLang="zh-CN" sz="1100" dirty="0" err="1">
                <a:solidFill>
                  <a:schemeClr val="accent2"/>
                </a:solidFill>
                <a:latin typeface="Consolas" panose="020B0609020204030204" pitchFamily="49" charset="0"/>
              </a:rPr>
              <a:t>find_group_id</a:t>
            </a:r>
            <a:r>
              <a:rPr lang="en-US" altLang="zh-CN" sz="1100" dirty="0">
                <a:latin typeface="Consolas" panose="020B0609020204030204" pitchFamily="49" charset="0"/>
              </a:rPr>
              <a:t>( </a:t>
            </a:r>
            <a:r>
              <a:rPr lang="en-US" altLang="zh-CN" sz="1100" dirty="0" err="1">
                <a:latin typeface="Consolas" panose="020B0609020204030204" pitchFamily="49" charset="0"/>
              </a:rPr>
              <a:t>particle_id</a:t>
            </a:r>
            <a:r>
              <a:rPr lang="en-US" altLang="zh-CN" sz="1100" dirty="0">
                <a:latin typeface="Consolas" panose="020B0609020204030204" pitchFamily="49" charset="0"/>
              </a:rPr>
              <a:t> ):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    ???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def </a:t>
            </a:r>
            <a:r>
              <a:rPr lang="en-US" altLang="zh-CN" sz="1100" dirty="0" err="1">
                <a:solidFill>
                  <a:schemeClr val="accent2"/>
                </a:solidFill>
                <a:latin typeface="Consolas" panose="020B0609020204030204" pitchFamily="49" charset="0"/>
              </a:rPr>
              <a:t>find_group_size</a:t>
            </a:r>
            <a:r>
              <a:rPr lang="en-US" altLang="zh-CN" sz="1100" dirty="0">
                <a:latin typeface="Consolas" panose="020B0609020204030204" pitchFamily="49" charset="0"/>
              </a:rPr>
              <a:t>( </a:t>
            </a:r>
            <a:r>
              <a:rPr lang="en-US" altLang="zh-CN" sz="1100" dirty="0" err="1">
                <a:latin typeface="Consolas" panose="020B0609020204030204" pitchFamily="49" charset="0"/>
              </a:rPr>
              <a:t>partile_id</a:t>
            </a:r>
            <a:r>
              <a:rPr lang="en-US" altLang="zh-CN" sz="1100" dirty="0">
                <a:latin typeface="Consolas" panose="020B0609020204030204" pitchFamily="49" charset="0"/>
              </a:rPr>
              <a:t> ):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    ???</a:t>
            </a:r>
          </a:p>
        </p:txBody>
      </p: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0904CF74-1007-4E54-B13B-0D7B9F48BE42}"/>
              </a:ext>
            </a:extLst>
          </p:cNvPr>
          <p:cNvGrpSpPr/>
          <p:nvPr/>
        </p:nvGrpSpPr>
        <p:grpSpPr>
          <a:xfrm>
            <a:off x="97112" y="4043821"/>
            <a:ext cx="9117165" cy="2758368"/>
            <a:chOff x="116587" y="3408883"/>
            <a:chExt cx="9117165" cy="2758368"/>
          </a:xfrm>
        </p:grpSpPr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886BC0B8-0F3B-4AB5-A56D-5AAC9355F5C0}"/>
                </a:ext>
              </a:extLst>
            </p:cNvPr>
            <p:cNvGrpSpPr/>
            <p:nvPr/>
          </p:nvGrpSpPr>
          <p:grpSpPr>
            <a:xfrm>
              <a:off x="116587" y="3415958"/>
              <a:ext cx="1949468" cy="2690128"/>
              <a:chOff x="116587" y="3415958"/>
              <a:chExt cx="1949468" cy="2690128"/>
            </a:xfrm>
          </p:grpSpPr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F21739D3-B036-4A99-8BF7-57F5DFCFBF8E}"/>
                  </a:ext>
                </a:extLst>
              </p:cNvPr>
              <p:cNvGrpSpPr/>
              <p:nvPr/>
            </p:nvGrpSpPr>
            <p:grpSpPr>
              <a:xfrm>
                <a:off x="175709" y="3507610"/>
                <a:ext cx="1890346" cy="2598476"/>
                <a:chOff x="281365" y="2743792"/>
                <a:chExt cx="2471971" cy="2598476"/>
              </a:xfrm>
            </p:grpSpPr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E6923A85-D700-4754-8576-31CA59FCC84F}"/>
                    </a:ext>
                  </a:extLst>
                </p:cNvPr>
                <p:cNvSpPr txBox="1"/>
                <p:nvPr/>
              </p:nvSpPr>
              <p:spPr>
                <a:xfrm>
                  <a:off x="334195" y="3033944"/>
                  <a:ext cx="975160" cy="23083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[0,</a:t>
                  </a:r>
                </a:p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 </a:t>
                  </a:r>
                  <a:r>
                    <a:rPr lang="en-US" altLang="zh-CN" sz="1600" dirty="0">
                      <a:solidFill>
                        <a:schemeClr val="accent6"/>
                      </a:solidFill>
                      <a:latin typeface="Consolas" panose="020B0609020204030204" pitchFamily="49" charset="0"/>
                    </a:rPr>
                    <a:t>1</a:t>
                  </a:r>
                  <a:r>
                    <a:rPr lang="en-US" altLang="zh-CN" sz="1600" dirty="0">
                      <a:latin typeface="Consolas" panose="020B0609020204030204" pitchFamily="49" charset="0"/>
                    </a:rPr>
                    <a:t>,</a:t>
                  </a:r>
                </a:p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 </a:t>
                  </a:r>
                  <a:r>
                    <a:rPr lang="en-US" altLang="zh-CN" sz="1600" dirty="0">
                      <a:solidFill>
                        <a:schemeClr val="accent6"/>
                      </a:solidFill>
                      <a:latin typeface="Consolas" panose="020B0609020204030204" pitchFamily="49" charset="0"/>
                    </a:rPr>
                    <a:t>2</a:t>
                  </a:r>
                  <a:r>
                    <a:rPr lang="en-US" altLang="zh-CN" sz="1600" dirty="0">
                      <a:latin typeface="Consolas" panose="020B0609020204030204" pitchFamily="49" charset="0"/>
                    </a:rPr>
                    <a:t>,</a:t>
                  </a:r>
                </a:p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 3,</a:t>
                  </a:r>
                </a:p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 4,</a:t>
                  </a:r>
                </a:p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 5,</a:t>
                  </a:r>
                </a:p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 6,</a:t>
                  </a:r>
                </a:p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 7,</a:t>
                  </a:r>
                </a:p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 ...]</a:t>
                  </a:r>
                  <a:endParaRPr lang="zh-CN" altLang="en-US" sz="16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70" name="直接箭头连接符 69">
                  <a:extLst>
                    <a:ext uri="{FF2B5EF4-FFF2-40B4-BE49-F238E27FC236}">
                      <a16:creationId xmlns:a16="http://schemas.microsoft.com/office/drawing/2014/main" id="{65235CA4-2F56-4340-93A5-431EA12CFA86}"/>
                    </a:ext>
                  </a:extLst>
                </p:cNvPr>
                <p:cNvCxnSpPr/>
                <p:nvPr/>
              </p:nvCxnSpPr>
              <p:spPr>
                <a:xfrm>
                  <a:off x="898772" y="3231472"/>
                  <a:ext cx="736847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1" name="组合 70">
                  <a:extLst>
                    <a:ext uri="{FF2B5EF4-FFF2-40B4-BE49-F238E27FC236}">
                      <a16:creationId xmlns:a16="http://schemas.microsoft.com/office/drawing/2014/main" id="{58FB2D39-05D6-40A2-A041-2596DC8B0511}"/>
                    </a:ext>
                  </a:extLst>
                </p:cNvPr>
                <p:cNvGrpSpPr/>
                <p:nvPr/>
              </p:nvGrpSpPr>
              <p:grpSpPr>
                <a:xfrm>
                  <a:off x="1484705" y="2752418"/>
                  <a:ext cx="1268631" cy="2589850"/>
                  <a:chOff x="1327328" y="2752418"/>
                  <a:chExt cx="1268631" cy="2589850"/>
                </a:xfrm>
              </p:grpSpPr>
              <p:sp>
                <p:nvSpPr>
                  <p:cNvPr id="80" name="文本框 79">
                    <a:extLst>
                      <a:ext uri="{FF2B5EF4-FFF2-40B4-BE49-F238E27FC236}">
                        <a16:creationId xmlns:a16="http://schemas.microsoft.com/office/drawing/2014/main" id="{C27D3B88-5AEE-494C-A211-A009B4BFEDEB}"/>
                      </a:ext>
                    </a:extLst>
                  </p:cNvPr>
                  <p:cNvSpPr txBox="1"/>
                  <p:nvPr/>
                </p:nvSpPr>
                <p:spPr>
                  <a:xfrm>
                    <a:off x="1327328" y="3033944"/>
                    <a:ext cx="1268631" cy="23083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[ [0]</a:t>
                    </a:r>
                  </a:p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  [1], </a:t>
                    </a:r>
                  </a:p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  [2], </a:t>
                    </a:r>
                  </a:p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  [3], </a:t>
                    </a:r>
                  </a:p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  [4], </a:t>
                    </a:r>
                  </a:p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  [5], </a:t>
                    </a:r>
                  </a:p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  [6], </a:t>
                    </a:r>
                  </a:p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  [7],</a:t>
                    </a:r>
                  </a:p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  ...]</a:t>
                    </a:r>
                    <a:endParaRPr lang="zh-CN" altLang="en-US" sz="1600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81" name="文本框 80">
                    <a:extLst>
                      <a:ext uri="{FF2B5EF4-FFF2-40B4-BE49-F238E27FC236}">
                        <a16:creationId xmlns:a16="http://schemas.microsoft.com/office/drawing/2014/main" id="{E1381F4D-1C8D-458A-BD0B-3E5098AA1058}"/>
                      </a:ext>
                    </a:extLst>
                  </p:cNvPr>
                  <p:cNvSpPr txBox="1"/>
                  <p:nvPr/>
                </p:nvSpPr>
                <p:spPr>
                  <a:xfrm>
                    <a:off x="1414985" y="2752418"/>
                    <a:ext cx="1077877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/>
                      <a:t>Groups</a:t>
                    </a:r>
                    <a:endParaRPr lang="zh-CN" altLang="en-US" sz="1600" dirty="0"/>
                  </a:p>
                </p:txBody>
              </p:sp>
            </p:grpSp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8EB3CB02-B3B9-4D89-8C6E-89CB846E5B48}"/>
                    </a:ext>
                  </a:extLst>
                </p:cNvPr>
                <p:cNvSpPr txBox="1"/>
                <p:nvPr/>
              </p:nvSpPr>
              <p:spPr>
                <a:xfrm>
                  <a:off x="281365" y="2743792"/>
                  <a:ext cx="71313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P2G</a:t>
                  </a:r>
                  <a:endParaRPr lang="zh-CN" altLang="en-US" sz="1600" dirty="0"/>
                </a:p>
              </p:txBody>
            </p:sp>
            <p:cxnSp>
              <p:nvCxnSpPr>
                <p:cNvPr id="73" name="直接箭头连接符 72">
                  <a:extLst>
                    <a:ext uri="{FF2B5EF4-FFF2-40B4-BE49-F238E27FC236}">
                      <a16:creationId xmlns:a16="http://schemas.microsoft.com/office/drawing/2014/main" id="{19746446-EA4D-4BA1-9391-4CD41873C063}"/>
                    </a:ext>
                  </a:extLst>
                </p:cNvPr>
                <p:cNvCxnSpPr/>
                <p:nvPr/>
              </p:nvCxnSpPr>
              <p:spPr>
                <a:xfrm>
                  <a:off x="898768" y="3454892"/>
                  <a:ext cx="736848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箭头连接符 73">
                  <a:extLst>
                    <a:ext uri="{FF2B5EF4-FFF2-40B4-BE49-F238E27FC236}">
                      <a16:creationId xmlns:a16="http://schemas.microsoft.com/office/drawing/2014/main" id="{2511705A-AA9A-40B2-813C-4C26CA782A3D}"/>
                    </a:ext>
                  </a:extLst>
                </p:cNvPr>
                <p:cNvCxnSpPr/>
                <p:nvPr/>
              </p:nvCxnSpPr>
              <p:spPr>
                <a:xfrm>
                  <a:off x="898768" y="3704948"/>
                  <a:ext cx="736848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箭头连接符 74">
                  <a:extLst>
                    <a:ext uri="{FF2B5EF4-FFF2-40B4-BE49-F238E27FC236}">
                      <a16:creationId xmlns:a16="http://schemas.microsoft.com/office/drawing/2014/main" id="{28B0A7E9-C861-4FF9-A144-1692B8A101A6}"/>
                    </a:ext>
                  </a:extLst>
                </p:cNvPr>
                <p:cNvCxnSpPr/>
                <p:nvPr/>
              </p:nvCxnSpPr>
              <p:spPr>
                <a:xfrm>
                  <a:off x="898768" y="3962397"/>
                  <a:ext cx="736848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箭头连接符 75">
                  <a:extLst>
                    <a:ext uri="{FF2B5EF4-FFF2-40B4-BE49-F238E27FC236}">
                      <a16:creationId xmlns:a16="http://schemas.microsoft.com/office/drawing/2014/main" id="{B869BE02-31D0-4B92-BBAA-E3A2356FF75F}"/>
                    </a:ext>
                  </a:extLst>
                </p:cNvPr>
                <p:cNvCxnSpPr/>
                <p:nvPr/>
              </p:nvCxnSpPr>
              <p:spPr>
                <a:xfrm>
                  <a:off x="898768" y="4212451"/>
                  <a:ext cx="736848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箭头连接符 76">
                  <a:extLst>
                    <a:ext uri="{FF2B5EF4-FFF2-40B4-BE49-F238E27FC236}">
                      <a16:creationId xmlns:a16="http://schemas.microsoft.com/office/drawing/2014/main" id="{58E6D89C-8B97-4FD8-BE9B-E6C9A5BB3C10}"/>
                    </a:ext>
                  </a:extLst>
                </p:cNvPr>
                <p:cNvCxnSpPr/>
                <p:nvPr/>
              </p:nvCxnSpPr>
              <p:spPr>
                <a:xfrm>
                  <a:off x="898768" y="4443269"/>
                  <a:ext cx="736848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箭头连接符 77">
                  <a:extLst>
                    <a:ext uri="{FF2B5EF4-FFF2-40B4-BE49-F238E27FC236}">
                      <a16:creationId xmlns:a16="http://schemas.microsoft.com/office/drawing/2014/main" id="{6AF67D36-6808-4690-8EE5-A19792933A15}"/>
                    </a:ext>
                  </a:extLst>
                </p:cNvPr>
                <p:cNvCxnSpPr/>
                <p:nvPr/>
              </p:nvCxnSpPr>
              <p:spPr>
                <a:xfrm>
                  <a:off x="898768" y="4674089"/>
                  <a:ext cx="736848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箭头连接符 78">
                  <a:extLst>
                    <a:ext uri="{FF2B5EF4-FFF2-40B4-BE49-F238E27FC236}">
                      <a16:creationId xmlns:a16="http://schemas.microsoft.com/office/drawing/2014/main" id="{E14B7F08-74F2-49B9-99B3-F65CE2AD3E84}"/>
                    </a:ext>
                  </a:extLst>
                </p:cNvPr>
                <p:cNvCxnSpPr/>
                <p:nvPr/>
              </p:nvCxnSpPr>
              <p:spPr>
                <a:xfrm>
                  <a:off x="898768" y="4904909"/>
                  <a:ext cx="736848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4" name="矩形: 圆角 113">
                <a:extLst>
                  <a:ext uri="{FF2B5EF4-FFF2-40B4-BE49-F238E27FC236}">
                    <a16:creationId xmlns:a16="http://schemas.microsoft.com/office/drawing/2014/main" id="{78432004-B7F6-4C6E-89B4-5A6CF0E44D03}"/>
                  </a:ext>
                </a:extLst>
              </p:cNvPr>
              <p:cNvSpPr/>
              <p:nvPr/>
            </p:nvSpPr>
            <p:spPr>
              <a:xfrm>
                <a:off x="116587" y="3415958"/>
                <a:ext cx="1808976" cy="2690128"/>
              </a:xfrm>
              <a:prstGeom prst="round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621DDEEE-E02A-4DC6-A5B1-500BAFC2CC8C}"/>
                </a:ext>
              </a:extLst>
            </p:cNvPr>
            <p:cNvGrpSpPr/>
            <p:nvPr/>
          </p:nvGrpSpPr>
          <p:grpSpPr>
            <a:xfrm>
              <a:off x="2132436" y="3408883"/>
              <a:ext cx="2171468" cy="2704238"/>
              <a:chOff x="2026567" y="3408800"/>
              <a:chExt cx="2171468" cy="2704238"/>
            </a:xfrm>
          </p:grpSpPr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2A033F4E-2E21-4745-85BC-681C73CFBA05}"/>
                  </a:ext>
                </a:extLst>
              </p:cNvPr>
              <p:cNvGrpSpPr/>
              <p:nvPr/>
            </p:nvGrpSpPr>
            <p:grpSpPr>
              <a:xfrm>
                <a:off x="2123669" y="3479921"/>
                <a:ext cx="2074366" cy="2633117"/>
                <a:chOff x="334196" y="2709151"/>
                <a:chExt cx="2712611" cy="2633117"/>
              </a:xfrm>
            </p:grpSpPr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87640D11-170C-4F64-BA97-E1A9A861FFC2}"/>
                    </a:ext>
                  </a:extLst>
                </p:cNvPr>
                <p:cNvSpPr txBox="1"/>
                <p:nvPr/>
              </p:nvSpPr>
              <p:spPr>
                <a:xfrm>
                  <a:off x="334196" y="3033944"/>
                  <a:ext cx="975161" cy="23083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[0,</a:t>
                  </a:r>
                </a:p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 </a:t>
                  </a:r>
                  <a:r>
                    <a:rPr lang="en-US" altLang="zh-CN" sz="1600" dirty="0">
                      <a:solidFill>
                        <a:schemeClr val="accent6"/>
                      </a:solidFill>
                      <a:latin typeface="Consolas" panose="020B0609020204030204" pitchFamily="49" charset="0"/>
                    </a:rPr>
                    <a:t>1</a:t>
                  </a:r>
                  <a:r>
                    <a:rPr lang="en-US" altLang="zh-CN" sz="1600" dirty="0">
                      <a:latin typeface="Consolas" panose="020B0609020204030204" pitchFamily="49" charset="0"/>
                    </a:rPr>
                    <a:t>,</a:t>
                  </a:r>
                </a:p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 </a:t>
                  </a:r>
                  <a:r>
                    <a:rPr lang="en-US" altLang="zh-CN" sz="1600" dirty="0">
                      <a:solidFill>
                        <a:schemeClr val="accent6"/>
                      </a:solidFill>
                      <a:latin typeface="Consolas" panose="020B0609020204030204" pitchFamily="49" charset="0"/>
                    </a:rPr>
                    <a:t>1</a:t>
                  </a:r>
                  <a:r>
                    <a:rPr lang="en-US" altLang="zh-CN" sz="1600" dirty="0">
                      <a:latin typeface="Consolas" panose="020B0609020204030204" pitchFamily="49" charset="0"/>
                    </a:rPr>
                    <a:t>,</a:t>
                  </a:r>
                </a:p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 3,</a:t>
                  </a:r>
                </a:p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 </a:t>
                  </a:r>
                  <a:r>
                    <a:rPr lang="en-US" altLang="zh-CN" sz="1600" dirty="0">
                      <a:solidFill>
                        <a:srgbClr val="FF0000"/>
                      </a:solidFill>
                      <a:latin typeface="Consolas" panose="020B0609020204030204" pitchFamily="49" charset="0"/>
                    </a:rPr>
                    <a:t>4</a:t>
                  </a:r>
                  <a:r>
                    <a:rPr lang="en-US" altLang="zh-CN" sz="1600" dirty="0">
                      <a:latin typeface="Consolas" panose="020B0609020204030204" pitchFamily="49" charset="0"/>
                    </a:rPr>
                    <a:t>,</a:t>
                  </a:r>
                </a:p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 </a:t>
                  </a:r>
                  <a:r>
                    <a:rPr lang="en-US" altLang="zh-CN" sz="1600" dirty="0">
                      <a:solidFill>
                        <a:srgbClr val="FF0000"/>
                      </a:solidFill>
                      <a:latin typeface="Consolas" panose="020B0609020204030204" pitchFamily="49" charset="0"/>
                    </a:rPr>
                    <a:t>5</a:t>
                  </a:r>
                  <a:r>
                    <a:rPr lang="en-US" altLang="zh-CN" sz="1600" dirty="0">
                      <a:latin typeface="Consolas" panose="020B0609020204030204" pitchFamily="49" charset="0"/>
                    </a:rPr>
                    <a:t>,</a:t>
                  </a:r>
                </a:p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 6,</a:t>
                  </a:r>
                </a:p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 7,</a:t>
                  </a:r>
                </a:p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 ...]</a:t>
                  </a:r>
                  <a:endParaRPr lang="zh-CN" altLang="en-US" sz="16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7" name="直接箭头连接符 6">
                  <a:extLst>
                    <a:ext uri="{FF2B5EF4-FFF2-40B4-BE49-F238E27FC236}">
                      <a16:creationId xmlns:a16="http://schemas.microsoft.com/office/drawing/2014/main" id="{2D51445A-47CE-4C63-81CD-B620BFAB5A67}"/>
                    </a:ext>
                  </a:extLst>
                </p:cNvPr>
                <p:cNvCxnSpPr/>
                <p:nvPr/>
              </p:nvCxnSpPr>
              <p:spPr>
                <a:xfrm>
                  <a:off x="898772" y="3231472"/>
                  <a:ext cx="736847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1" name="组合 10">
                  <a:extLst>
                    <a:ext uri="{FF2B5EF4-FFF2-40B4-BE49-F238E27FC236}">
                      <a16:creationId xmlns:a16="http://schemas.microsoft.com/office/drawing/2014/main" id="{259B35D9-D559-4F82-8B90-CA7F8314D271}"/>
                    </a:ext>
                  </a:extLst>
                </p:cNvPr>
                <p:cNvGrpSpPr/>
                <p:nvPr/>
              </p:nvGrpSpPr>
              <p:grpSpPr>
                <a:xfrm>
                  <a:off x="1484705" y="2709151"/>
                  <a:ext cx="1562102" cy="2633117"/>
                  <a:chOff x="1327328" y="2709151"/>
                  <a:chExt cx="1562102" cy="2633117"/>
                </a:xfrm>
              </p:grpSpPr>
              <p:sp>
                <p:nvSpPr>
                  <p:cNvPr id="4" name="文本框 3">
                    <a:extLst>
                      <a:ext uri="{FF2B5EF4-FFF2-40B4-BE49-F238E27FC236}">
                        <a16:creationId xmlns:a16="http://schemas.microsoft.com/office/drawing/2014/main" id="{86E419A0-5157-44E4-A814-322F8A635907}"/>
                      </a:ext>
                    </a:extLst>
                  </p:cNvPr>
                  <p:cNvSpPr txBox="1"/>
                  <p:nvPr/>
                </p:nvSpPr>
                <p:spPr>
                  <a:xfrm>
                    <a:off x="1327328" y="3033944"/>
                    <a:ext cx="1562102" cy="23083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[ [0]</a:t>
                    </a:r>
                  </a:p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  </a:t>
                    </a:r>
                    <a:r>
                      <a:rPr lang="en-US" altLang="zh-CN" sz="160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</a:rPr>
                      <a:t>[1,2]</a:t>
                    </a:r>
                    <a:r>
                      <a:rPr lang="en-US" altLang="zh-CN" sz="1600" dirty="0">
                        <a:latin typeface="Consolas" panose="020B0609020204030204" pitchFamily="49" charset="0"/>
                      </a:rPr>
                      <a:t>, </a:t>
                    </a:r>
                  </a:p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  [], </a:t>
                    </a:r>
                  </a:p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  [3], </a:t>
                    </a:r>
                  </a:p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  [4], </a:t>
                    </a:r>
                  </a:p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  [5], </a:t>
                    </a:r>
                  </a:p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  [6], </a:t>
                    </a:r>
                  </a:p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  [7],</a:t>
                    </a:r>
                  </a:p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  ...]</a:t>
                    </a:r>
                    <a:endParaRPr lang="zh-CN" altLang="en-US" sz="1600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DA41B47C-E132-4DC7-A8CF-53E9B5EEE7DA}"/>
                      </a:ext>
                    </a:extLst>
                  </p:cNvPr>
                  <p:cNvSpPr txBox="1"/>
                  <p:nvPr/>
                </p:nvSpPr>
                <p:spPr>
                  <a:xfrm>
                    <a:off x="1422895" y="2709151"/>
                    <a:ext cx="1077877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/>
                      <a:t>Groups</a:t>
                    </a:r>
                    <a:endParaRPr lang="zh-CN" altLang="en-US" sz="1600" dirty="0"/>
                  </a:p>
                </p:txBody>
              </p:sp>
            </p:grpSp>
            <p:cxnSp>
              <p:nvCxnSpPr>
                <p:cNvPr id="13" name="直接箭头连接符 12">
                  <a:extLst>
                    <a:ext uri="{FF2B5EF4-FFF2-40B4-BE49-F238E27FC236}">
                      <a16:creationId xmlns:a16="http://schemas.microsoft.com/office/drawing/2014/main" id="{C2BFE5BD-1DCE-4A2E-B2EE-27CD0AD1B9EA}"/>
                    </a:ext>
                  </a:extLst>
                </p:cNvPr>
                <p:cNvCxnSpPr/>
                <p:nvPr/>
              </p:nvCxnSpPr>
              <p:spPr>
                <a:xfrm>
                  <a:off x="898768" y="3454892"/>
                  <a:ext cx="736848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箭头连接符 13">
                  <a:extLst>
                    <a:ext uri="{FF2B5EF4-FFF2-40B4-BE49-F238E27FC236}">
                      <a16:creationId xmlns:a16="http://schemas.microsoft.com/office/drawing/2014/main" id="{BBC6CE81-CC2A-450A-87AD-2F49A35008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98768" y="3454892"/>
                  <a:ext cx="736848" cy="25005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箭头连接符 14">
                  <a:extLst>
                    <a:ext uri="{FF2B5EF4-FFF2-40B4-BE49-F238E27FC236}">
                      <a16:creationId xmlns:a16="http://schemas.microsoft.com/office/drawing/2014/main" id="{F553807C-D50E-4BAC-A63F-158C5B948CDD}"/>
                    </a:ext>
                  </a:extLst>
                </p:cNvPr>
                <p:cNvCxnSpPr/>
                <p:nvPr/>
              </p:nvCxnSpPr>
              <p:spPr>
                <a:xfrm>
                  <a:off x="898768" y="3962397"/>
                  <a:ext cx="736848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箭头连接符 15">
                  <a:extLst>
                    <a:ext uri="{FF2B5EF4-FFF2-40B4-BE49-F238E27FC236}">
                      <a16:creationId xmlns:a16="http://schemas.microsoft.com/office/drawing/2014/main" id="{E6F7E07A-5C1C-4C9A-9839-4FC447E315AA}"/>
                    </a:ext>
                  </a:extLst>
                </p:cNvPr>
                <p:cNvCxnSpPr/>
                <p:nvPr/>
              </p:nvCxnSpPr>
              <p:spPr>
                <a:xfrm>
                  <a:off x="898768" y="4212451"/>
                  <a:ext cx="736848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箭头连接符 16">
                  <a:extLst>
                    <a:ext uri="{FF2B5EF4-FFF2-40B4-BE49-F238E27FC236}">
                      <a16:creationId xmlns:a16="http://schemas.microsoft.com/office/drawing/2014/main" id="{999BD84A-5B59-4FD9-9E0D-F32AF0A651DA}"/>
                    </a:ext>
                  </a:extLst>
                </p:cNvPr>
                <p:cNvCxnSpPr/>
                <p:nvPr/>
              </p:nvCxnSpPr>
              <p:spPr>
                <a:xfrm>
                  <a:off x="898768" y="4443269"/>
                  <a:ext cx="736848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箭头连接符 17">
                  <a:extLst>
                    <a:ext uri="{FF2B5EF4-FFF2-40B4-BE49-F238E27FC236}">
                      <a16:creationId xmlns:a16="http://schemas.microsoft.com/office/drawing/2014/main" id="{9B0587F3-16B2-4787-9F64-29103B74DEC3}"/>
                    </a:ext>
                  </a:extLst>
                </p:cNvPr>
                <p:cNvCxnSpPr/>
                <p:nvPr/>
              </p:nvCxnSpPr>
              <p:spPr>
                <a:xfrm>
                  <a:off x="898768" y="4674089"/>
                  <a:ext cx="736848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>
                  <a:extLst>
                    <a:ext uri="{FF2B5EF4-FFF2-40B4-BE49-F238E27FC236}">
                      <a16:creationId xmlns:a16="http://schemas.microsoft.com/office/drawing/2014/main" id="{90218C26-12C4-41F7-8199-C072F5D631F6}"/>
                    </a:ext>
                  </a:extLst>
                </p:cNvPr>
                <p:cNvCxnSpPr/>
                <p:nvPr/>
              </p:nvCxnSpPr>
              <p:spPr>
                <a:xfrm>
                  <a:off x="898768" y="4904909"/>
                  <a:ext cx="736848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矩形: 圆角 116">
                <a:extLst>
                  <a:ext uri="{FF2B5EF4-FFF2-40B4-BE49-F238E27FC236}">
                    <a16:creationId xmlns:a16="http://schemas.microsoft.com/office/drawing/2014/main" id="{3D1FD0DE-499C-428E-904A-DA9AA79DB26B}"/>
                  </a:ext>
                </a:extLst>
              </p:cNvPr>
              <p:cNvSpPr/>
              <p:nvPr/>
            </p:nvSpPr>
            <p:spPr>
              <a:xfrm>
                <a:off x="2026567" y="3408800"/>
                <a:ext cx="1924952" cy="2690127"/>
              </a:xfrm>
              <a:prstGeom prst="round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89B57E7E-623F-475A-A95D-38D3642D80E4}"/>
                </a:ext>
              </a:extLst>
            </p:cNvPr>
            <p:cNvGrpSpPr/>
            <p:nvPr/>
          </p:nvGrpSpPr>
          <p:grpSpPr>
            <a:xfrm>
              <a:off x="6403799" y="3419362"/>
              <a:ext cx="2623614" cy="2747889"/>
              <a:chOff x="5838382" y="3383499"/>
              <a:chExt cx="2623614" cy="2747889"/>
            </a:xfrm>
          </p:grpSpPr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7EDA1D74-A803-4B95-8766-7C91AA696682}"/>
                  </a:ext>
                </a:extLst>
              </p:cNvPr>
              <p:cNvGrpSpPr/>
              <p:nvPr/>
            </p:nvGrpSpPr>
            <p:grpSpPr>
              <a:xfrm>
                <a:off x="5938789" y="3451218"/>
                <a:ext cx="2523207" cy="2680170"/>
                <a:chOff x="334196" y="2662098"/>
                <a:chExt cx="3299552" cy="2680170"/>
              </a:xfrm>
            </p:grpSpPr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8249393F-29D9-4569-9F95-E3577F296B7A}"/>
                    </a:ext>
                  </a:extLst>
                </p:cNvPr>
                <p:cNvSpPr txBox="1"/>
                <p:nvPr/>
              </p:nvSpPr>
              <p:spPr>
                <a:xfrm>
                  <a:off x="334196" y="3033944"/>
                  <a:ext cx="975161" cy="23083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[0,</a:t>
                  </a:r>
                </a:p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 </a:t>
                  </a:r>
                  <a:r>
                    <a:rPr lang="en-US" altLang="zh-CN" sz="1600" dirty="0">
                      <a:solidFill>
                        <a:srgbClr val="00B0F0"/>
                      </a:solidFill>
                      <a:latin typeface="Consolas" panose="020B0609020204030204" pitchFamily="49" charset="0"/>
                    </a:rPr>
                    <a:t>1</a:t>
                  </a:r>
                  <a:r>
                    <a:rPr lang="en-US" altLang="zh-CN" sz="1600" dirty="0">
                      <a:latin typeface="Consolas" panose="020B0609020204030204" pitchFamily="49" charset="0"/>
                    </a:rPr>
                    <a:t>,</a:t>
                  </a:r>
                </a:p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 </a:t>
                  </a:r>
                  <a:r>
                    <a:rPr lang="en-US" altLang="zh-CN" sz="1600" dirty="0">
                      <a:solidFill>
                        <a:srgbClr val="00B0F0"/>
                      </a:solidFill>
                      <a:latin typeface="Consolas" panose="020B0609020204030204" pitchFamily="49" charset="0"/>
                    </a:rPr>
                    <a:t>1</a:t>
                  </a:r>
                  <a:r>
                    <a:rPr lang="en-US" altLang="zh-CN" sz="1600" dirty="0">
                      <a:latin typeface="Consolas" panose="020B0609020204030204" pitchFamily="49" charset="0"/>
                    </a:rPr>
                    <a:t>,</a:t>
                  </a:r>
                </a:p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 3,</a:t>
                  </a:r>
                </a:p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 </a:t>
                  </a:r>
                  <a:r>
                    <a:rPr lang="en-US" altLang="zh-CN" sz="1600" dirty="0">
                      <a:solidFill>
                        <a:srgbClr val="00B0F0"/>
                      </a:solidFill>
                      <a:latin typeface="Consolas" panose="020B0609020204030204" pitchFamily="49" charset="0"/>
                    </a:rPr>
                    <a:t>1</a:t>
                  </a:r>
                  <a:r>
                    <a:rPr lang="en-US" altLang="zh-CN" sz="1600" dirty="0">
                      <a:latin typeface="Consolas" panose="020B0609020204030204" pitchFamily="49" charset="0"/>
                    </a:rPr>
                    <a:t>,</a:t>
                  </a:r>
                </a:p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 </a:t>
                  </a:r>
                  <a:r>
                    <a:rPr lang="en-US" altLang="zh-CN" sz="1600" dirty="0">
                      <a:solidFill>
                        <a:srgbClr val="00B0F0"/>
                      </a:solidFill>
                      <a:latin typeface="Consolas" panose="020B0609020204030204" pitchFamily="49" charset="0"/>
                    </a:rPr>
                    <a:t>1</a:t>
                  </a:r>
                  <a:r>
                    <a:rPr lang="en-US" altLang="zh-CN" sz="1600" dirty="0">
                      <a:latin typeface="Consolas" panose="020B0609020204030204" pitchFamily="49" charset="0"/>
                    </a:rPr>
                    <a:t>,</a:t>
                  </a:r>
                </a:p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 6,</a:t>
                  </a:r>
                </a:p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 7,</a:t>
                  </a:r>
                </a:p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 ...]</a:t>
                  </a:r>
                  <a:endParaRPr lang="zh-CN" altLang="en-US" sz="16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100" name="直接箭头连接符 99">
                  <a:extLst>
                    <a:ext uri="{FF2B5EF4-FFF2-40B4-BE49-F238E27FC236}">
                      <a16:creationId xmlns:a16="http://schemas.microsoft.com/office/drawing/2014/main" id="{D85878BA-4603-442A-9462-ED501333ED3F}"/>
                    </a:ext>
                  </a:extLst>
                </p:cNvPr>
                <p:cNvCxnSpPr/>
                <p:nvPr/>
              </p:nvCxnSpPr>
              <p:spPr>
                <a:xfrm>
                  <a:off x="898772" y="3231472"/>
                  <a:ext cx="736847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1" name="组合 100">
                  <a:extLst>
                    <a:ext uri="{FF2B5EF4-FFF2-40B4-BE49-F238E27FC236}">
                      <a16:creationId xmlns:a16="http://schemas.microsoft.com/office/drawing/2014/main" id="{D8532146-4EF6-4B21-930D-571985004E5D}"/>
                    </a:ext>
                  </a:extLst>
                </p:cNvPr>
                <p:cNvGrpSpPr/>
                <p:nvPr/>
              </p:nvGrpSpPr>
              <p:grpSpPr>
                <a:xfrm>
                  <a:off x="1484705" y="2662098"/>
                  <a:ext cx="2149043" cy="2680170"/>
                  <a:chOff x="1327328" y="2662098"/>
                  <a:chExt cx="2149043" cy="2680170"/>
                </a:xfrm>
              </p:grpSpPr>
              <p:sp>
                <p:nvSpPr>
                  <p:cNvPr id="110" name="文本框 109">
                    <a:extLst>
                      <a:ext uri="{FF2B5EF4-FFF2-40B4-BE49-F238E27FC236}">
                        <a16:creationId xmlns:a16="http://schemas.microsoft.com/office/drawing/2014/main" id="{20EBBED6-9317-4A83-91CD-2801E254D290}"/>
                      </a:ext>
                    </a:extLst>
                  </p:cNvPr>
                  <p:cNvSpPr txBox="1"/>
                  <p:nvPr/>
                </p:nvSpPr>
                <p:spPr>
                  <a:xfrm>
                    <a:off x="1327328" y="3033944"/>
                    <a:ext cx="2149043" cy="23083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[ [0]</a:t>
                    </a:r>
                  </a:p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  </a:t>
                    </a:r>
                    <a:r>
                      <a:rPr lang="en-US" altLang="zh-CN" sz="1600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rPr>
                      <a:t>[1,2,4,5]</a:t>
                    </a:r>
                    <a:r>
                      <a:rPr lang="en-US" altLang="zh-CN" sz="1600" dirty="0">
                        <a:latin typeface="Consolas" panose="020B0609020204030204" pitchFamily="49" charset="0"/>
                      </a:rPr>
                      <a:t>, </a:t>
                    </a:r>
                  </a:p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  [], </a:t>
                    </a:r>
                  </a:p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  [3], </a:t>
                    </a:r>
                  </a:p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  [], </a:t>
                    </a:r>
                  </a:p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  [], </a:t>
                    </a:r>
                  </a:p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  [6], </a:t>
                    </a:r>
                  </a:p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  [7],</a:t>
                    </a:r>
                  </a:p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  ...]</a:t>
                    </a:r>
                    <a:endParaRPr lang="zh-CN" altLang="en-US" sz="1600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111" name="文本框 110">
                    <a:extLst>
                      <a:ext uri="{FF2B5EF4-FFF2-40B4-BE49-F238E27FC236}">
                        <a16:creationId xmlns:a16="http://schemas.microsoft.com/office/drawing/2014/main" id="{6E4AF881-C410-45C5-AE0C-EF2FC3F15C50}"/>
                      </a:ext>
                    </a:extLst>
                  </p:cNvPr>
                  <p:cNvSpPr txBox="1"/>
                  <p:nvPr/>
                </p:nvSpPr>
                <p:spPr>
                  <a:xfrm>
                    <a:off x="1459546" y="2662098"/>
                    <a:ext cx="107787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/>
                      <a:t>Groups</a:t>
                    </a:r>
                    <a:endParaRPr lang="zh-CN" altLang="en-US" sz="1600" dirty="0"/>
                  </a:p>
                </p:txBody>
              </p:sp>
            </p:grpSp>
            <p:cxnSp>
              <p:nvCxnSpPr>
                <p:cNvPr id="103" name="直接箭头连接符 102">
                  <a:extLst>
                    <a:ext uri="{FF2B5EF4-FFF2-40B4-BE49-F238E27FC236}">
                      <a16:creationId xmlns:a16="http://schemas.microsoft.com/office/drawing/2014/main" id="{C0148906-9448-42D9-8608-35F998891ADF}"/>
                    </a:ext>
                  </a:extLst>
                </p:cNvPr>
                <p:cNvCxnSpPr/>
                <p:nvPr/>
              </p:nvCxnSpPr>
              <p:spPr>
                <a:xfrm>
                  <a:off x="898768" y="3454892"/>
                  <a:ext cx="736848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箭头连接符 103">
                  <a:extLst>
                    <a:ext uri="{FF2B5EF4-FFF2-40B4-BE49-F238E27FC236}">
                      <a16:creationId xmlns:a16="http://schemas.microsoft.com/office/drawing/2014/main" id="{644AF6A6-B82A-40DD-B2C6-0F694176FB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98768" y="3454892"/>
                  <a:ext cx="736848" cy="25005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接箭头连接符 104">
                  <a:extLst>
                    <a:ext uri="{FF2B5EF4-FFF2-40B4-BE49-F238E27FC236}">
                      <a16:creationId xmlns:a16="http://schemas.microsoft.com/office/drawing/2014/main" id="{C2F8E14A-8B71-45A1-A66D-F748DCC95A1B}"/>
                    </a:ext>
                  </a:extLst>
                </p:cNvPr>
                <p:cNvCxnSpPr/>
                <p:nvPr/>
              </p:nvCxnSpPr>
              <p:spPr>
                <a:xfrm>
                  <a:off x="898768" y="3962397"/>
                  <a:ext cx="736848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接箭头连接符 105">
                  <a:extLst>
                    <a:ext uri="{FF2B5EF4-FFF2-40B4-BE49-F238E27FC236}">
                      <a16:creationId xmlns:a16="http://schemas.microsoft.com/office/drawing/2014/main" id="{CD71293A-5AB2-41CD-8302-6D4BD77D6B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98768" y="3454892"/>
                  <a:ext cx="736847" cy="757559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箭头连接符 106">
                  <a:extLst>
                    <a:ext uri="{FF2B5EF4-FFF2-40B4-BE49-F238E27FC236}">
                      <a16:creationId xmlns:a16="http://schemas.microsoft.com/office/drawing/2014/main" id="{40BD5DD3-A4D2-4705-858E-D79D2ACC10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98768" y="3454892"/>
                  <a:ext cx="736847" cy="988377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箭头连接符 107">
                  <a:extLst>
                    <a:ext uri="{FF2B5EF4-FFF2-40B4-BE49-F238E27FC236}">
                      <a16:creationId xmlns:a16="http://schemas.microsoft.com/office/drawing/2014/main" id="{66495C3A-F135-434E-AD2A-F787BB163496}"/>
                    </a:ext>
                  </a:extLst>
                </p:cNvPr>
                <p:cNvCxnSpPr/>
                <p:nvPr/>
              </p:nvCxnSpPr>
              <p:spPr>
                <a:xfrm>
                  <a:off x="898768" y="4674089"/>
                  <a:ext cx="736848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箭头连接符 108">
                  <a:extLst>
                    <a:ext uri="{FF2B5EF4-FFF2-40B4-BE49-F238E27FC236}">
                      <a16:creationId xmlns:a16="http://schemas.microsoft.com/office/drawing/2014/main" id="{5EA83EE8-E585-4238-87DC-A11BCDC7B327}"/>
                    </a:ext>
                  </a:extLst>
                </p:cNvPr>
                <p:cNvCxnSpPr/>
                <p:nvPr/>
              </p:nvCxnSpPr>
              <p:spPr>
                <a:xfrm>
                  <a:off x="898768" y="4904909"/>
                  <a:ext cx="736848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8" name="矩形: 圆角 117">
                <a:extLst>
                  <a:ext uri="{FF2B5EF4-FFF2-40B4-BE49-F238E27FC236}">
                    <a16:creationId xmlns:a16="http://schemas.microsoft.com/office/drawing/2014/main" id="{2E47EF3F-8D7E-4089-B523-AC1B355C538D}"/>
                  </a:ext>
                </a:extLst>
              </p:cNvPr>
              <p:cNvSpPr/>
              <p:nvPr/>
            </p:nvSpPr>
            <p:spPr>
              <a:xfrm>
                <a:off x="5838382" y="3383499"/>
                <a:ext cx="2370630" cy="2679648"/>
              </a:xfrm>
              <a:prstGeom prst="round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BB9C043B-1162-492A-8687-5FAEAFF93F30}"/>
                </a:ext>
              </a:extLst>
            </p:cNvPr>
            <p:cNvGrpSpPr/>
            <p:nvPr/>
          </p:nvGrpSpPr>
          <p:grpSpPr>
            <a:xfrm>
              <a:off x="4204624" y="3417720"/>
              <a:ext cx="2191450" cy="2729478"/>
              <a:chOff x="3914145" y="3390451"/>
              <a:chExt cx="2191450" cy="2729478"/>
            </a:xfrm>
          </p:grpSpPr>
          <p:grpSp>
            <p:nvGrpSpPr>
              <p:cNvPr id="83" name="组合 82">
                <a:extLst>
                  <a:ext uri="{FF2B5EF4-FFF2-40B4-BE49-F238E27FC236}">
                    <a16:creationId xmlns:a16="http://schemas.microsoft.com/office/drawing/2014/main" id="{00F09554-8288-4316-B77D-B36EFBE8BE72}"/>
                  </a:ext>
                </a:extLst>
              </p:cNvPr>
              <p:cNvGrpSpPr/>
              <p:nvPr/>
            </p:nvGrpSpPr>
            <p:grpSpPr>
              <a:xfrm>
                <a:off x="4031229" y="3455885"/>
                <a:ext cx="2074366" cy="2664044"/>
                <a:chOff x="334196" y="2678224"/>
                <a:chExt cx="2712611" cy="2664044"/>
              </a:xfrm>
            </p:grpSpPr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4AD3E16A-A380-4DEC-BDE8-053883C8F258}"/>
                    </a:ext>
                  </a:extLst>
                </p:cNvPr>
                <p:cNvSpPr txBox="1"/>
                <p:nvPr/>
              </p:nvSpPr>
              <p:spPr>
                <a:xfrm>
                  <a:off x="334196" y="3033944"/>
                  <a:ext cx="975161" cy="23083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[0,</a:t>
                  </a:r>
                </a:p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 1,</a:t>
                  </a:r>
                </a:p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 </a:t>
                  </a:r>
                  <a:r>
                    <a:rPr lang="en-US" altLang="zh-CN" sz="1600" dirty="0">
                      <a:solidFill>
                        <a:srgbClr val="00B0F0"/>
                      </a:solidFill>
                      <a:latin typeface="Consolas" panose="020B0609020204030204" pitchFamily="49" charset="0"/>
                    </a:rPr>
                    <a:t>1</a:t>
                  </a:r>
                  <a:r>
                    <a:rPr lang="en-US" altLang="zh-CN" sz="1600" dirty="0">
                      <a:latin typeface="Consolas" panose="020B0609020204030204" pitchFamily="49" charset="0"/>
                    </a:rPr>
                    <a:t>,</a:t>
                  </a:r>
                </a:p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 3,</a:t>
                  </a:r>
                </a:p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 </a:t>
                  </a:r>
                  <a:r>
                    <a:rPr lang="en-US" altLang="zh-CN" sz="1600" dirty="0">
                      <a:solidFill>
                        <a:srgbClr val="FF0000"/>
                      </a:solidFill>
                      <a:latin typeface="Consolas" panose="020B0609020204030204" pitchFamily="49" charset="0"/>
                    </a:rPr>
                    <a:t>4</a:t>
                  </a:r>
                  <a:r>
                    <a:rPr lang="en-US" altLang="zh-CN" sz="1600" dirty="0">
                      <a:latin typeface="Consolas" panose="020B0609020204030204" pitchFamily="49" charset="0"/>
                    </a:rPr>
                    <a:t>,</a:t>
                  </a:r>
                </a:p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 </a:t>
                  </a:r>
                  <a:r>
                    <a:rPr lang="en-US" altLang="zh-CN" sz="1600" dirty="0">
                      <a:solidFill>
                        <a:srgbClr val="FF0000"/>
                      </a:solidFill>
                      <a:latin typeface="Consolas" panose="020B0609020204030204" pitchFamily="49" charset="0"/>
                    </a:rPr>
                    <a:t>4</a:t>
                  </a:r>
                  <a:r>
                    <a:rPr lang="en-US" altLang="zh-CN" sz="1600" dirty="0">
                      <a:latin typeface="Consolas" panose="020B0609020204030204" pitchFamily="49" charset="0"/>
                    </a:rPr>
                    <a:t>,</a:t>
                  </a:r>
                </a:p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 6,</a:t>
                  </a:r>
                </a:p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 7,</a:t>
                  </a:r>
                </a:p>
                <a:p>
                  <a:r>
                    <a:rPr lang="en-US" altLang="zh-CN" sz="1600" dirty="0">
                      <a:latin typeface="Consolas" panose="020B0609020204030204" pitchFamily="49" charset="0"/>
                    </a:rPr>
                    <a:t> ...]</a:t>
                  </a:r>
                  <a:endParaRPr lang="zh-CN" altLang="en-US" sz="16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85" name="直接箭头连接符 84">
                  <a:extLst>
                    <a:ext uri="{FF2B5EF4-FFF2-40B4-BE49-F238E27FC236}">
                      <a16:creationId xmlns:a16="http://schemas.microsoft.com/office/drawing/2014/main" id="{8CDC946F-E573-4619-8ECE-1262A09AC654}"/>
                    </a:ext>
                  </a:extLst>
                </p:cNvPr>
                <p:cNvCxnSpPr/>
                <p:nvPr/>
              </p:nvCxnSpPr>
              <p:spPr>
                <a:xfrm>
                  <a:off x="898772" y="3231472"/>
                  <a:ext cx="736847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6" name="组合 85">
                  <a:extLst>
                    <a:ext uri="{FF2B5EF4-FFF2-40B4-BE49-F238E27FC236}">
                      <a16:creationId xmlns:a16="http://schemas.microsoft.com/office/drawing/2014/main" id="{FB4E0B7A-AA34-4B7F-A8D4-AE87475E86E2}"/>
                    </a:ext>
                  </a:extLst>
                </p:cNvPr>
                <p:cNvGrpSpPr/>
                <p:nvPr/>
              </p:nvGrpSpPr>
              <p:grpSpPr>
                <a:xfrm>
                  <a:off x="1484705" y="2678224"/>
                  <a:ext cx="1562102" cy="2664044"/>
                  <a:chOff x="1327328" y="2678224"/>
                  <a:chExt cx="1562102" cy="2664044"/>
                </a:xfrm>
              </p:grpSpPr>
              <p:sp>
                <p:nvSpPr>
                  <p:cNvPr id="96" name="文本框 95">
                    <a:extLst>
                      <a:ext uri="{FF2B5EF4-FFF2-40B4-BE49-F238E27FC236}">
                        <a16:creationId xmlns:a16="http://schemas.microsoft.com/office/drawing/2014/main" id="{83D6D400-792C-4B3B-91FB-BBAA239CB59D}"/>
                      </a:ext>
                    </a:extLst>
                  </p:cNvPr>
                  <p:cNvSpPr txBox="1"/>
                  <p:nvPr/>
                </p:nvSpPr>
                <p:spPr>
                  <a:xfrm>
                    <a:off x="1327328" y="3033944"/>
                    <a:ext cx="1562102" cy="23083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[ [0]</a:t>
                    </a:r>
                  </a:p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  [1,2], </a:t>
                    </a:r>
                  </a:p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  [], </a:t>
                    </a:r>
                  </a:p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  [3], </a:t>
                    </a:r>
                  </a:p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  </a:t>
                    </a:r>
                    <a:r>
                      <a:rPr lang="en-US" altLang="zh-CN" sz="16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rPr>
                      <a:t>[4,5]</a:t>
                    </a:r>
                    <a:r>
                      <a:rPr lang="en-US" altLang="zh-CN" sz="1600" dirty="0">
                        <a:latin typeface="Consolas" panose="020B0609020204030204" pitchFamily="49" charset="0"/>
                      </a:rPr>
                      <a:t>, </a:t>
                    </a:r>
                  </a:p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  [], </a:t>
                    </a:r>
                  </a:p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  [6], </a:t>
                    </a:r>
                  </a:p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  [7],</a:t>
                    </a:r>
                  </a:p>
                  <a:p>
                    <a:r>
                      <a:rPr lang="en-US" altLang="zh-CN" sz="1600" dirty="0">
                        <a:latin typeface="Consolas" panose="020B0609020204030204" pitchFamily="49" charset="0"/>
                      </a:rPr>
                      <a:t>  ...]</a:t>
                    </a:r>
                    <a:endParaRPr lang="zh-CN" altLang="en-US" sz="1600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97" name="文本框 96">
                    <a:extLst>
                      <a:ext uri="{FF2B5EF4-FFF2-40B4-BE49-F238E27FC236}">
                        <a16:creationId xmlns:a16="http://schemas.microsoft.com/office/drawing/2014/main" id="{F2D18348-2B53-4121-9DAF-87C764895390}"/>
                      </a:ext>
                    </a:extLst>
                  </p:cNvPr>
                  <p:cNvSpPr txBox="1"/>
                  <p:nvPr/>
                </p:nvSpPr>
                <p:spPr>
                  <a:xfrm>
                    <a:off x="1422704" y="2678224"/>
                    <a:ext cx="1077877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/>
                      <a:t>Groups</a:t>
                    </a:r>
                    <a:endParaRPr lang="zh-CN" altLang="en-US" sz="1600" dirty="0"/>
                  </a:p>
                </p:txBody>
              </p:sp>
            </p:grpSp>
            <p:cxnSp>
              <p:nvCxnSpPr>
                <p:cNvPr id="88" name="直接箭头连接符 87">
                  <a:extLst>
                    <a:ext uri="{FF2B5EF4-FFF2-40B4-BE49-F238E27FC236}">
                      <a16:creationId xmlns:a16="http://schemas.microsoft.com/office/drawing/2014/main" id="{AF27DD40-3439-422F-BDC1-5E9D71FD8566}"/>
                    </a:ext>
                  </a:extLst>
                </p:cNvPr>
                <p:cNvCxnSpPr/>
                <p:nvPr/>
              </p:nvCxnSpPr>
              <p:spPr>
                <a:xfrm>
                  <a:off x="898768" y="3454892"/>
                  <a:ext cx="736848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箭头连接符 88">
                  <a:extLst>
                    <a:ext uri="{FF2B5EF4-FFF2-40B4-BE49-F238E27FC236}">
                      <a16:creationId xmlns:a16="http://schemas.microsoft.com/office/drawing/2014/main" id="{A6538D87-B94D-407A-BF21-23F1B2494D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98768" y="3454892"/>
                  <a:ext cx="736848" cy="25005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箭头连接符 90">
                  <a:extLst>
                    <a:ext uri="{FF2B5EF4-FFF2-40B4-BE49-F238E27FC236}">
                      <a16:creationId xmlns:a16="http://schemas.microsoft.com/office/drawing/2014/main" id="{EC564965-1486-4605-B880-5244ABE680BF}"/>
                    </a:ext>
                  </a:extLst>
                </p:cNvPr>
                <p:cNvCxnSpPr/>
                <p:nvPr/>
              </p:nvCxnSpPr>
              <p:spPr>
                <a:xfrm>
                  <a:off x="898768" y="3962397"/>
                  <a:ext cx="736848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箭头连接符 91">
                  <a:extLst>
                    <a:ext uri="{FF2B5EF4-FFF2-40B4-BE49-F238E27FC236}">
                      <a16:creationId xmlns:a16="http://schemas.microsoft.com/office/drawing/2014/main" id="{DDC9C1FF-3C7D-4E2E-98A7-413D2D05A8FD}"/>
                    </a:ext>
                  </a:extLst>
                </p:cNvPr>
                <p:cNvCxnSpPr/>
                <p:nvPr/>
              </p:nvCxnSpPr>
              <p:spPr>
                <a:xfrm>
                  <a:off x="898768" y="4212451"/>
                  <a:ext cx="736848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接箭头连接符 92">
                  <a:extLst>
                    <a:ext uri="{FF2B5EF4-FFF2-40B4-BE49-F238E27FC236}">
                      <a16:creationId xmlns:a16="http://schemas.microsoft.com/office/drawing/2014/main" id="{18D51E8D-D39E-46BF-B3E7-5AD3FA11EB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98768" y="4223910"/>
                  <a:ext cx="736848" cy="219359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箭头连接符 93">
                  <a:extLst>
                    <a:ext uri="{FF2B5EF4-FFF2-40B4-BE49-F238E27FC236}">
                      <a16:creationId xmlns:a16="http://schemas.microsoft.com/office/drawing/2014/main" id="{CAF73382-6293-4678-8393-9A87FB15FD7A}"/>
                    </a:ext>
                  </a:extLst>
                </p:cNvPr>
                <p:cNvCxnSpPr/>
                <p:nvPr/>
              </p:nvCxnSpPr>
              <p:spPr>
                <a:xfrm>
                  <a:off x="898768" y="4674089"/>
                  <a:ext cx="736848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箭头连接符 94">
                  <a:extLst>
                    <a:ext uri="{FF2B5EF4-FFF2-40B4-BE49-F238E27FC236}">
                      <a16:creationId xmlns:a16="http://schemas.microsoft.com/office/drawing/2014/main" id="{67E6BEE8-058D-48F9-895E-CA6D8ADFF766}"/>
                    </a:ext>
                  </a:extLst>
                </p:cNvPr>
                <p:cNvCxnSpPr/>
                <p:nvPr/>
              </p:nvCxnSpPr>
              <p:spPr>
                <a:xfrm>
                  <a:off x="898768" y="4904909"/>
                  <a:ext cx="736848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矩形: 圆角 118">
                <a:extLst>
                  <a:ext uri="{FF2B5EF4-FFF2-40B4-BE49-F238E27FC236}">
                    <a16:creationId xmlns:a16="http://schemas.microsoft.com/office/drawing/2014/main" id="{3B8C993D-0B17-40D0-88D0-FFCC53378220}"/>
                  </a:ext>
                </a:extLst>
              </p:cNvPr>
              <p:cNvSpPr/>
              <p:nvPr/>
            </p:nvSpPr>
            <p:spPr>
              <a:xfrm>
                <a:off x="3914145" y="3390451"/>
                <a:ext cx="2005407" cy="2681290"/>
              </a:xfrm>
              <a:prstGeom prst="round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3" name="箭头: 下 122">
              <a:extLst>
                <a:ext uri="{FF2B5EF4-FFF2-40B4-BE49-F238E27FC236}">
                  <a16:creationId xmlns:a16="http://schemas.microsoft.com/office/drawing/2014/main" id="{D687ADAC-F94E-49BF-BEA2-0F3A341BDB14}"/>
                </a:ext>
              </a:extLst>
            </p:cNvPr>
            <p:cNvSpPr/>
            <p:nvPr/>
          </p:nvSpPr>
          <p:spPr>
            <a:xfrm rot="16200000">
              <a:off x="1857683" y="4543506"/>
              <a:ext cx="327390" cy="160357"/>
            </a:xfrm>
            <a:prstGeom prst="downArrow">
              <a:avLst/>
            </a:prstGeom>
            <a:ln w="63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箭头: 下 124">
              <a:extLst>
                <a:ext uri="{FF2B5EF4-FFF2-40B4-BE49-F238E27FC236}">
                  <a16:creationId xmlns:a16="http://schemas.microsoft.com/office/drawing/2014/main" id="{4AE5174B-5F08-44E1-92C2-4BFB988988CA}"/>
                </a:ext>
              </a:extLst>
            </p:cNvPr>
            <p:cNvSpPr/>
            <p:nvPr/>
          </p:nvSpPr>
          <p:spPr>
            <a:xfrm rot="16200000">
              <a:off x="3980951" y="4561180"/>
              <a:ext cx="327390" cy="160357"/>
            </a:xfrm>
            <a:prstGeom prst="downArrow">
              <a:avLst/>
            </a:prstGeom>
            <a:ln w="63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箭头: 下 125">
              <a:extLst>
                <a:ext uri="{FF2B5EF4-FFF2-40B4-BE49-F238E27FC236}">
                  <a16:creationId xmlns:a16="http://schemas.microsoft.com/office/drawing/2014/main" id="{3DD894FD-7F87-44CF-B0F1-7E2221DCCE95}"/>
                </a:ext>
              </a:extLst>
            </p:cNvPr>
            <p:cNvSpPr/>
            <p:nvPr/>
          </p:nvSpPr>
          <p:spPr>
            <a:xfrm rot="16200000">
              <a:off x="6126089" y="4561199"/>
              <a:ext cx="327390" cy="160357"/>
            </a:xfrm>
            <a:prstGeom prst="downArrow">
              <a:avLst/>
            </a:prstGeom>
            <a:ln w="63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箭头: 下 126">
              <a:extLst>
                <a:ext uri="{FF2B5EF4-FFF2-40B4-BE49-F238E27FC236}">
                  <a16:creationId xmlns:a16="http://schemas.microsoft.com/office/drawing/2014/main" id="{9DB24976-FB6E-49C8-BEEB-8A1160718ABC}"/>
                </a:ext>
              </a:extLst>
            </p:cNvPr>
            <p:cNvSpPr/>
            <p:nvPr/>
          </p:nvSpPr>
          <p:spPr>
            <a:xfrm rot="16200000">
              <a:off x="8698638" y="4543507"/>
              <a:ext cx="327390" cy="160357"/>
            </a:xfrm>
            <a:prstGeom prst="downArrow">
              <a:avLst/>
            </a:prstGeom>
            <a:ln w="63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75611A53-AAF2-4552-AAC3-15F99296BC9E}"/>
                </a:ext>
              </a:extLst>
            </p:cNvPr>
            <p:cNvSpPr txBox="1"/>
            <p:nvPr/>
          </p:nvSpPr>
          <p:spPr>
            <a:xfrm>
              <a:off x="2186886" y="3507610"/>
              <a:ext cx="5453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P2G</a:t>
              </a:r>
              <a:endParaRPr lang="zh-CN" altLang="en-US" sz="1600" dirty="0"/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AB477C71-960E-45F5-AC1B-4E5A0B416B62}"/>
                </a:ext>
              </a:extLst>
            </p:cNvPr>
            <p:cNvSpPr txBox="1"/>
            <p:nvPr/>
          </p:nvSpPr>
          <p:spPr>
            <a:xfrm>
              <a:off x="4309885" y="3504891"/>
              <a:ext cx="5453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P2G</a:t>
              </a:r>
              <a:endParaRPr lang="zh-CN" altLang="en-US" sz="1600" dirty="0"/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8B9B96DC-936C-4112-AB75-220DA26A5744}"/>
                </a:ext>
              </a:extLst>
            </p:cNvPr>
            <p:cNvSpPr txBox="1"/>
            <p:nvPr/>
          </p:nvSpPr>
          <p:spPr>
            <a:xfrm>
              <a:off x="6474741" y="3516236"/>
              <a:ext cx="5453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P2G</a:t>
              </a:r>
              <a:endParaRPr lang="zh-CN" altLang="en-US" sz="1600" dirty="0"/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9C583F74-BF36-46B4-982A-4732D068DB08}"/>
                </a:ext>
              </a:extLst>
            </p:cNvPr>
            <p:cNvSpPr txBox="1"/>
            <p:nvPr/>
          </p:nvSpPr>
          <p:spPr>
            <a:xfrm>
              <a:off x="8880770" y="4385616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...</a:t>
              </a:r>
              <a:endParaRPr lang="zh-CN" altLang="en-US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BC8BD6B3-EBB1-489A-A4F4-1D8645CEB23B}"/>
                  </a:ext>
                </a:extLst>
              </p:cNvPr>
              <p:cNvSpPr txBox="1"/>
              <p:nvPr/>
            </p:nvSpPr>
            <p:spPr>
              <a:xfrm>
                <a:off x="4544921" y="2588984"/>
                <a:ext cx="446301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Complexity Analysis</a:t>
                </a: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Space: at most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ytes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Time: at most  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func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3072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particles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1 TB = 1000 GB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BC8BD6B3-EBB1-489A-A4F4-1D8645CEB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921" y="2588984"/>
                <a:ext cx="4463017" cy="1200329"/>
              </a:xfrm>
              <a:prstGeom prst="rect">
                <a:avLst/>
              </a:prstGeom>
              <a:blipFill>
                <a:blip r:embed="rId4"/>
                <a:stretch>
                  <a:fillRect l="-1230" t="-3046" b="-7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5" name="组合 184">
            <a:extLst>
              <a:ext uri="{FF2B5EF4-FFF2-40B4-BE49-F238E27FC236}">
                <a16:creationId xmlns:a16="http://schemas.microsoft.com/office/drawing/2014/main" id="{4342D8AB-EC0B-4891-AB70-852435BD6905}"/>
              </a:ext>
            </a:extLst>
          </p:cNvPr>
          <p:cNvGrpSpPr/>
          <p:nvPr/>
        </p:nvGrpSpPr>
        <p:grpSpPr>
          <a:xfrm>
            <a:off x="1342838" y="2414308"/>
            <a:ext cx="2194486" cy="1560203"/>
            <a:chOff x="1292712" y="2339004"/>
            <a:chExt cx="2194486" cy="1560203"/>
          </a:xfrm>
        </p:grpSpPr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6E05DFFA-42F4-40FE-978A-7BE5067F260B}"/>
                </a:ext>
              </a:extLst>
            </p:cNvPr>
            <p:cNvSpPr/>
            <p:nvPr/>
          </p:nvSpPr>
          <p:spPr>
            <a:xfrm>
              <a:off x="2062710" y="3225435"/>
              <a:ext cx="168676" cy="195309"/>
            </a:xfrm>
            <a:prstGeom prst="ellipse">
              <a:avLst/>
            </a:prstGeom>
            <a:ln w="28575"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BEC7FB06-93CB-419F-8AAE-7B0479CB83CC}"/>
                </a:ext>
              </a:extLst>
            </p:cNvPr>
            <p:cNvSpPr/>
            <p:nvPr/>
          </p:nvSpPr>
          <p:spPr>
            <a:xfrm>
              <a:off x="1664004" y="3318183"/>
              <a:ext cx="168676" cy="195309"/>
            </a:xfrm>
            <a:prstGeom prst="ellipse">
              <a:avLst/>
            </a:prstGeom>
            <a:ln w="28575"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C2018047-5C72-4BEB-8D6A-68375AB7B242}"/>
                </a:ext>
              </a:extLst>
            </p:cNvPr>
            <p:cNvSpPr/>
            <p:nvPr/>
          </p:nvSpPr>
          <p:spPr>
            <a:xfrm>
              <a:off x="2906761" y="3273763"/>
              <a:ext cx="168676" cy="195309"/>
            </a:xfrm>
            <a:prstGeom prst="ellipse">
              <a:avLst/>
            </a:prstGeom>
            <a:ln w="28575"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5D3D47E3-4DCF-4B80-81E6-7D9D57E324B3}"/>
                </a:ext>
              </a:extLst>
            </p:cNvPr>
            <p:cNvSpPr/>
            <p:nvPr/>
          </p:nvSpPr>
          <p:spPr>
            <a:xfrm>
              <a:off x="1353727" y="3125179"/>
              <a:ext cx="168676" cy="195309"/>
            </a:xfrm>
            <a:prstGeom prst="ellipse">
              <a:avLst/>
            </a:prstGeom>
            <a:ln w="28575"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138DA61D-EDE9-4D51-B07E-EC3E8398AA35}"/>
                </a:ext>
              </a:extLst>
            </p:cNvPr>
            <p:cNvSpPr/>
            <p:nvPr/>
          </p:nvSpPr>
          <p:spPr>
            <a:xfrm>
              <a:off x="2179524" y="2830518"/>
              <a:ext cx="168676" cy="195309"/>
            </a:xfrm>
            <a:prstGeom prst="ellipse">
              <a:avLst/>
            </a:prstGeom>
            <a:ln w="28575"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>
              <a:extLst>
                <a:ext uri="{FF2B5EF4-FFF2-40B4-BE49-F238E27FC236}">
                  <a16:creationId xmlns:a16="http://schemas.microsoft.com/office/drawing/2014/main" id="{3614FBDF-0F22-4344-950D-A8785562A67D}"/>
                </a:ext>
              </a:extLst>
            </p:cNvPr>
            <p:cNvSpPr/>
            <p:nvPr/>
          </p:nvSpPr>
          <p:spPr>
            <a:xfrm>
              <a:off x="2862125" y="2552456"/>
              <a:ext cx="168676" cy="195309"/>
            </a:xfrm>
            <a:prstGeom prst="ellipse">
              <a:avLst/>
            </a:prstGeom>
            <a:ln w="28575"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4658AFEA-D6DE-485E-ABE3-EF43A1CBC9A1}"/>
                </a:ext>
              </a:extLst>
            </p:cNvPr>
            <p:cNvSpPr/>
            <p:nvPr/>
          </p:nvSpPr>
          <p:spPr>
            <a:xfrm>
              <a:off x="1598680" y="2411111"/>
              <a:ext cx="168676" cy="195309"/>
            </a:xfrm>
            <a:prstGeom prst="ellipse">
              <a:avLst/>
            </a:prstGeom>
            <a:ln w="28575"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>
              <a:extLst>
                <a:ext uri="{FF2B5EF4-FFF2-40B4-BE49-F238E27FC236}">
                  <a16:creationId xmlns:a16="http://schemas.microsoft.com/office/drawing/2014/main" id="{72798B34-1196-472C-A9CD-2B744C6710B4}"/>
                </a:ext>
              </a:extLst>
            </p:cNvPr>
            <p:cNvSpPr/>
            <p:nvPr/>
          </p:nvSpPr>
          <p:spPr>
            <a:xfrm>
              <a:off x="2693449" y="3660741"/>
              <a:ext cx="168676" cy="195309"/>
            </a:xfrm>
            <a:prstGeom prst="ellipse">
              <a:avLst/>
            </a:prstGeom>
            <a:ln w="28575"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>
              <a:extLst>
                <a:ext uri="{FF2B5EF4-FFF2-40B4-BE49-F238E27FC236}">
                  <a16:creationId xmlns:a16="http://schemas.microsoft.com/office/drawing/2014/main" id="{55A6EB7B-19FD-40A4-A373-C4ABDE5DD76E}"/>
                </a:ext>
              </a:extLst>
            </p:cNvPr>
            <p:cNvSpPr/>
            <p:nvPr/>
          </p:nvSpPr>
          <p:spPr>
            <a:xfrm>
              <a:off x="3099265" y="2692523"/>
              <a:ext cx="168676" cy="195309"/>
            </a:xfrm>
            <a:prstGeom prst="ellipse">
              <a:avLst/>
            </a:prstGeom>
            <a:ln w="28575"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D52846D3-9D34-4DFF-9ACB-CE365D01829D}"/>
                </a:ext>
              </a:extLst>
            </p:cNvPr>
            <p:cNvCxnSpPr>
              <a:cxnSpLocks/>
              <a:stCxn id="138" idx="4"/>
              <a:endCxn id="134" idx="7"/>
            </p:cNvCxnSpPr>
            <p:nvPr/>
          </p:nvCxnSpPr>
          <p:spPr>
            <a:xfrm flipH="1">
              <a:off x="2206684" y="3025827"/>
              <a:ext cx="57178" cy="228210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D3022811-D8BF-4AFA-A7C0-AAA128C56338}"/>
                </a:ext>
              </a:extLst>
            </p:cNvPr>
            <p:cNvCxnSpPr>
              <a:cxnSpLocks/>
              <a:stCxn id="137" idx="6"/>
              <a:endCxn id="135" idx="1"/>
            </p:cNvCxnSpPr>
            <p:nvPr/>
          </p:nvCxnSpPr>
          <p:spPr>
            <a:xfrm>
              <a:off x="1522403" y="3222834"/>
              <a:ext cx="166303" cy="123951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9A4E88A6-23DA-4D98-8EA4-1AAC77A51DC1}"/>
                </a:ext>
              </a:extLst>
            </p:cNvPr>
            <p:cNvCxnSpPr>
              <a:cxnSpLocks/>
              <a:stCxn id="135" idx="6"/>
              <a:endCxn id="134" idx="3"/>
            </p:cNvCxnSpPr>
            <p:nvPr/>
          </p:nvCxnSpPr>
          <p:spPr>
            <a:xfrm flipV="1">
              <a:off x="1832680" y="3392142"/>
              <a:ext cx="254732" cy="23696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0057BE4D-17FC-42F1-9521-AE323801346F}"/>
                </a:ext>
              </a:extLst>
            </p:cNvPr>
            <p:cNvCxnSpPr>
              <a:cxnSpLocks/>
              <a:stCxn id="142" idx="2"/>
              <a:endCxn id="139" idx="5"/>
            </p:cNvCxnSpPr>
            <p:nvPr/>
          </p:nvCxnSpPr>
          <p:spPr>
            <a:xfrm flipH="1" flipV="1">
              <a:off x="3006099" y="2719163"/>
              <a:ext cx="93166" cy="71015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161" name="椭圆 160">
              <a:extLst>
                <a:ext uri="{FF2B5EF4-FFF2-40B4-BE49-F238E27FC236}">
                  <a16:creationId xmlns:a16="http://schemas.microsoft.com/office/drawing/2014/main" id="{15C5A858-E025-4C7A-8053-CA889E371CA5}"/>
                </a:ext>
              </a:extLst>
            </p:cNvPr>
            <p:cNvSpPr/>
            <p:nvPr/>
          </p:nvSpPr>
          <p:spPr>
            <a:xfrm>
              <a:off x="2594111" y="3313033"/>
              <a:ext cx="168676" cy="195309"/>
            </a:xfrm>
            <a:prstGeom prst="ellipse">
              <a:avLst/>
            </a:prstGeom>
            <a:ln w="28575"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07131DB4-AC68-4C6B-BEF1-AD3228D85C31}"/>
                </a:ext>
              </a:extLst>
            </p:cNvPr>
            <p:cNvCxnSpPr>
              <a:cxnSpLocks/>
              <a:stCxn id="161" idx="6"/>
              <a:endCxn id="136" idx="2"/>
            </p:cNvCxnSpPr>
            <p:nvPr/>
          </p:nvCxnSpPr>
          <p:spPr>
            <a:xfrm flipV="1">
              <a:off x="2762787" y="3371418"/>
              <a:ext cx="143974" cy="39270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D488D7F8-E7FA-4130-81A6-CF74E69498AF}"/>
                </a:ext>
              </a:extLst>
            </p:cNvPr>
            <p:cNvCxnSpPr>
              <a:cxnSpLocks/>
              <a:stCxn id="141" idx="1"/>
              <a:endCxn id="161" idx="4"/>
            </p:cNvCxnSpPr>
            <p:nvPr/>
          </p:nvCxnSpPr>
          <p:spPr>
            <a:xfrm flipH="1" flipV="1">
              <a:off x="2678449" y="3508342"/>
              <a:ext cx="39702" cy="181001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00D84219-6315-4ECC-8B15-73C7710FF12C}"/>
                </a:ext>
              </a:extLst>
            </p:cNvPr>
            <p:cNvCxnSpPr>
              <a:cxnSpLocks/>
              <a:stCxn id="141" idx="7"/>
              <a:endCxn id="136" idx="4"/>
            </p:cNvCxnSpPr>
            <p:nvPr/>
          </p:nvCxnSpPr>
          <p:spPr>
            <a:xfrm flipV="1">
              <a:off x="2837423" y="3469072"/>
              <a:ext cx="153676" cy="220271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78C1A160-3FC7-4D28-B014-8EFA5819A499}"/>
                </a:ext>
              </a:extLst>
            </p:cNvPr>
            <p:cNvSpPr txBox="1"/>
            <p:nvPr/>
          </p:nvSpPr>
          <p:spPr>
            <a:xfrm>
              <a:off x="1292712" y="3043251"/>
              <a:ext cx="224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1</a:t>
              </a:r>
              <a:endParaRPr lang="zh-CN" altLang="en-US" sz="1400" b="1" dirty="0"/>
            </a:p>
          </p:txBody>
        </p: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2C5A4326-402A-4288-A4E4-851E2C16C979}"/>
                </a:ext>
              </a:extLst>
            </p:cNvPr>
            <p:cNvSpPr txBox="1"/>
            <p:nvPr/>
          </p:nvSpPr>
          <p:spPr>
            <a:xfrm>
              <a:off x="1596009" y="3231660"/>
              <a:ext cx="224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2</a:t>
              </a:r>
              <a:endParaRPr lang="zh-CN" altLang="en-US" sz="1400" b="1" dirty="0"/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5CEFA3FA-5A4C-412E-B252-CD8FA4759A8F}"/>
                </a:ext>
              </a:extLst>
            </p:cNvPr>
            <p:cNvSpPr txBox="1"/>
            <p:nvPr/>
          </p:nvSpPr>
          <p:spPr>
            <a:xfrm>
              <a:off x="2113362" y="2751697"/>
              <a:ext cx="224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4</a:t>
              </a:r>
              <a:endParaRPr lang="zh-CN" altLang="en-US" sz="1400" b="1" dirty="0"/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0E61A332-1395-4B91-A186-2C6717B099BE}"/>
                </a:ext>
              </a:extLst>
            </p:cNvPr>
            <p:cNvSpPr txBox="1"/>
            <p:nvPr/>
          </p:nvSpPr>
          <p:spPr>
            <a:xfrm>
              <a:off x="2010965" y="3166599"/>
              <a:ext cx="224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5</a:t>
              </a:r>
              <a:endParaRPr lang="zh-CN" altLang="en-US" sz="1400" b="1" dirty="0"/>
            </a:p>
          </p:txBody>
        </p: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51C6100C-A289-46CF-91DA-C5A45FC4E678}"/>
                </a:ext>
              </a:extLst>
            </p:cNvPr>
            <p:cNvSpPr txBox="1"/>
            <p:nvPr/>
          </p:nvSpPr>
          <p:spPr>
            <a:xfrm>
              <a:off x="1542382" y="2339004"/>
              <a:ext cx="224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0</a:t>
              </a:r>
              <a:endParaRPr lang="zh-CN" altLang="en-US" sz="1400" b="1" dirty="0"/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A69C83E5-85B3-48C9-ABAE-2375CC97B2C8}"/>
                </a:ext>
              </a:extLst>
            </p:cNvPr>
            <p:cNvSpPr txBox="1"/>
            <p:nvPr/>
          </p:nvSpPr>
          <p:spPr>
            <a:xfrm>
              <a:off x="2800280" y="2500271"/>
              <a:ext cx="224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7</a:t>
              </a:r>
              <a:endParaRPr lang="zh-CN" altLang="en-US" sz="1400" b="1" dirty="0"/>
            </a:p>
          </p:txBody>
        </p: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7AA39E6B-238D-404A-AA9A-13E1E6A1ECA5}"/>
                </a:ext>
              </a:extLst>
            </p:cNvPr>
            <p:cNvSpPr txBox="1"/>
            <p:nvPr/>
          </p:nvSpPr>
          <p:spPr>
            <a:xfrm>
              <a:off x="2974543" y="2633146"/>
              <a:ext cx="512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11</a:t>
              </a:r>
              <a:endParaRPr lang="zh-CN" altLang="en-US" sz="1400" b="1" dirty="0"/>
            </a:p>
          </p:txBody>
        </p: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0FC015E4-CE53-4864-9D31-2633F433E164}"/>
                </a:ext>
              </a:extLst>
            </p:cNvPr>
            <p:cNvSpPr txBox="1"/>
            <p:nvPr/>
          </p:nvSpPr>
          <p:spPr>
            <a:xfrm>
              <a:off x="2513493" y="3238253"/>
              <a:ext cx="512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8</a:t>
              </a:r>
              <a:endParaRPr lang="zh-CN" altLang="en-US" sz="1400" b="1" dirty="0"/>
            </a:p>
          </p:txBody>
        </p:sp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8DE642DC-1CE1-4CFE-B2D3-21AE9B70529A}"/>
                </a:ext>
              </a:extLst>
            </p:cNvPr>
            <p:cNvSpPr txBox="1"/>
            <p:nvPr/>
          </p:nvSpPr>
          <p:spPr>
            <a:xfrm>
              <a:off x="2835820" y="3202453"/>
              <a:ext cx="512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9</a:t>
              </a:r>
              <a:endParaRPr lang="zh-CN" altLang="en-US" sz="1400" b="1" dirty="0"/>
            </a:p>
          </p:txBody>
        </p:sp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4C755F06-1471-4C38-B3CA-00793DB3BDB7}"/>
                </a:ext>
              </a:extLst>
            </p:cNvPr>
            <p:cNvSpPr txBox="1"/>
            <p:nvPr/>
          </p:nvSpPr>
          <p:spPr>
            <a:xfrm>
              <a:off x="2594111" y="3591430"/>
              <a:ext cx="512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10</a:t>
              </a:r>
              <a:endParaRPr lang="zh-CN" altLang="en-US" sz="1400" b="1" dirty="0"/>
            </a:p>
          </p:txBody>
        </p:sp>
      </p:grpSp>
      <p:sp>
        <p:nvSpPr>
          <p:cNvPr id="186" name="文本框 185">
            <a:extLst>
              <a:ext uri="{FF2B5EF4-FFF2-40B4-BE49-F238E27FC236}">
                <a16:creationId xmlns:a16="http://schemas.microsoft.com/office/drawing/2014/main" id="{3B2192C3-8BFA-4528-9059-A8DFE7478834}"/>
              </a:ext>
            </a:extLst>
          </p:cNvPr>
          <p:cNvSpPr txBox="1"/>
          <p:nvPr/>
        </p:nvSpPr>
        <p:spPr>
          <a:xfrm>
            <a:off x="4533892" y="35304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946C7161-7C4F-487B-92D5-021FA122B999}"/>
              </a:ext>
            </a:extLst>
          </p:cNvPr>
          <p:cNvSpPr/>
          <p:nvPr/>
        </p:nvSpPr>
        <p:spPr>
          <a:xfrm>
            <a:off x="1050406" y="2470068"/>
            <a:ext cx="2319314" cy="147452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67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1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60700FE-D6F3-47AC-957B-5AD200797BB2}"/>
              </a:ext>
            </a:extLst>
          </p:cNvPr>
          <p:cNvSpPr txBox="1">
            <a:spLocks noChangeAspect="1"/>
          </p:cNvSpPr>
          <p:nvPr/>
        </p:nvSpPr>
        <p:spPr>
          <a:xfrm>
            <a:off x="2201779" y="-1"/>
            <a:ext cx="6942220" cy="810087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2800" dirty="0"/>
              <a:t>Algorithms (Data Structures)</a:t>
            </a:r>
          </a:p>
          <a:p>
            <a:pPr algn="ctr"/>
            <a:r>
              <a:rPr lang="en-US" altLang="zh-CN" sz="1600" dirty="0"/>
              <a:t>Example 1 – The </a:t>
            </a:r>
            <a:r>
              <a:rPr lang="en-US" altLang="zh-CN" sz="1600" dirty="0" err="1"/>
              <a:t>UFSet</a:t>
            </a:r>
            <a:r>
              <a:rPr lang="en-US" altLang="zh-CN" sz="1600" dirty="0"/>
              <a:t> Algorithm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A75A61-18CC-413A-914B-A6AFC7080BF3}"/>
              </a:ext>
            </a:extLst>
          </p:cNvPr>
          <p:cNvSpPr txBox="1">
            <a:spLocks noChangeAspect="1"/>
          </p:cNvSpPr>
          <p:nvPr/>
        </p:nvSpPr>
        <p:spPr>
          <a:xfrm>
            <a:off x="1" y="0"/>
            <a:ext cx="2057399" cy="810086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3300" dirty="0"/>
              <a:t>Sec. 3</a:t>
            </a:r>
            <a:endParaRPr lang="zh-CN" altLang="en-US" sz="3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BC8BD6B3-EBB1-489A-A4F4-1D8645CEB23B}"/>
                  </a:ext>
                </a:extLst>
              </p:cNvPr>
              <p:cNvSpPr txBox="1"/>
              <p:nvPr/>
            </p:nvSpPr>
            <p:spPr>
              <a:xfrm>
                <a:off x="3683804" y="2122640"/>
                <a:ext cx="459683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Complexity Analysis</a:t>
                </a: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Space: at most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Bytes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Time: at most  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func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3072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particles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0.25 TB = 250 GB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BC8BD6B3-EBB1-489A-A4F4-1D8645CEB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804" y="2122640"/>
                <a:ext cx="4596836" cy="1200329"/>
              </a:xfrm>
              <a:prstGeom prst="rect">
                <a:avLst/>
              </a:prstGeom>
              <a:blipFill>
                <a:blip r:embed="rId3"/>
                <a:stretch>
                  <a:fillRect l="-1061" t="-2538" r="-398" b="-7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文本框 185">
            <a:extLst>
              <a:ext uri="{FF2B5EF4-FFF2-40B4-BE49-F238E27FC236}">
                <a16:creationId xmlns:a16="http://schemas.microsoft.com/office/drawing/2014/main" id="{3B2192C3-8BFA-4528-9059-A8DFE7478834}"/>
              </a:ext>
            </a:extLst>
          </p:cNvPr>
          <p:cNvSpPr txBox="1"/>
          <p:nvPr/>
        </p:nvSpPr>
        <p:spPr>
          <a:xfrm>
            <a:off x="5089955" y="45058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A6A3E0F-D6D2-4115-A67F-44E8D04EA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177818"/>
              </p:ext>
            </p:extLst>
          </p:nvPr>
        </p:nvGraphicFramePr>
        <p:xfrm>
          <a:off x="2057400" y="3732866"/>
          <a:ext cx="6095997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87473871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6689469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04275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590992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82035853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647774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386208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6516874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82088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-1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-1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-1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-1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-1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-1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-1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-1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...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175004"/>
                  </a:ext>
                </a:extLst>
              </a:tr>
            </a:tbl>
          </a:graphicData>
        </a:graphic>
      </p:graphicFrame>
      <p:graphicFrame>
        <p:nvGraphicFramePr>
          <p:cNvPr id="112" name="表格 111">
            <a:extLst>
              <a:ext uri="{FF2B5EF4-FFF2-40B4-BE49-F238E27FC236}">
                <a16:creationId xmlns:a16="http://schemas.microsoft.com/office/drawing/2014/main" id="{E6AFC1B4-8B3E-4BBC-9F8C-54A579242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071239"/>
              </p:ext>
            </p:extLst>
          </p:nvPr>
        </p:nvGraphicFramePr>
        <p:xfrm>
          <a:off x="2057400" y="4433159"/>
          <a:ext cx="6095997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87473871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6689469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04275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590992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82035853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647774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386208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6516874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82088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-1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-2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-1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-1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-1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-1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-1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...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175004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40C8BC61-E542-434C-8E07-8342629E58F8}"/>
              </a:ext>
            </a:extLst>
          </p:cNvPr>
          <p:cNvSpPr/>
          <p:nvPr/>
        </p:nvSpPr>
        <p:spPr>
          <a:xfrm>
            <a:off x="285776" y="1195250"/>
            <a:ext cx="30732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S = [ (1, 2), (5, 4), (2, 5), ...]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8382ED6-8E62-44C0-A6BC-3608D8DB3787}"/>
              </a:ext>
            </a:extLst>
          </p:cNvPr>
          <p:cNvGrpSpPr/>
          <p:nvPr/>
        </p:nvGrpSpPr>
        <p:grpSpPr>
          <a:xfrm>
            <a:off x="3194084" y="4217269"/>
            <a:ext cx="405353" cy="245096"/>
            <a:chOff x="2638021" y="3233395"/>
            <a:chExt cx="405353" cy="245096"/>
          </a:xfrm>
        </p:grpSpPr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83F12AEB-DDC1-46CD-9583-55E80CC19B2F}"/>
                </a:ext>
              </a:extLst>
            </p:cNvPr>
            <p:cNvCxnSpPr/>
            <p:nvPr/>
          </p:nvCxnSpPr>
          <p:spPr>
            <a:xfrm>
              <a:off x="2638021" y="3242821"/>
              <a:ext cx="0" cy="23567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921423B1-81D9-40A9-8F5B-947349DE7E0C}"/>
                </a:ext>
              </a:extLst>
            </p:cNvPr>
            <p:cNvCxnSpPr/>
            <p:nvPr/>
          </p:nvCxnSpPr>
          <p:spPr>
            <a:xfrm>
              <a:off x="2638021" y="3233395"/>
              <a:ext cx="405353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FD43B7A6-41CD-420D-8E4C-8AAFE3DC72B9}"/>
                </a:ext>
              </a:extLst>
            </p:cNvPr>
            <p:cNvCxnSpPr>
              <a:cxnSpLocks/>
            </p:cNvCxnSpPr>
            <p:nvPr/>
          </p:nvCxnSpPr>
          <p:spPr>
            <a:xfrm>
              <a:off x="3043374" y="3242821"/>
              <a:ext cx="0" cy="23567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文本框 145">
            <a:extLst>
              <a:ext uri="{FF2B5EF4-FFF2-40B4-BE49-F238E27FC236}">
                <a16:creationId xmlns:a16="http://schemas.microsoft.com/office/drawing/2014/main" id="{4858D2D6-A3A8-4954-8A87-497B81A8F391}"/>
              </a:ext>
            </a:extLst>
          </p:cNvPr>
          <p:cNvSpPr txBox="1"/>
          <p:nvPr/>
        </p:nvSpPr>
        <p:spPr>
          <a:xfrm>
            <a:off x="5058479" y="51377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148" name="表格 147">
            <a:extLst>
              <a:ext uri="{FF2B5EF4-FFF2-40B4-BE49-F238E27FC236}">
                <a16:creationId xmlns:a16="http://schemas.microsoft.com/office/drawing/2014/main" id="{FD7A999E-CA2E-4E7C-B4CD-40193EE05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220967"/>
              </p:ext>
            </p:extLst>
          </p:nvPr>
        </p:nvGraphicFramePr>
        <p:xfrm>
          <a:off x="2050626" y="5141813"/>
          <a:ext cx="6095997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87473871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6689469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04275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590992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82035853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647774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386208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6516874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82088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-1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-2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-1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-2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-1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-1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...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175004"/>
                  </a:ext>
                </a:extLst>
              </a:tr>
            </a:tbl>
          </a:graphicData>
        </a:graphic>
      </p:graphicFrame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1C00FF01-24EC-495B-BC4B-F6DF6C03015F}"/>
              </a:ext>
            </a:extLst>
          </p:cNvPr>
          <p:cNvGrpSpPr/>
          <p:nvPr/>
        </p:nvGrpSpPr>
        <p:grpSpPr>
          <a:xfrm>
            <a:off x="3187656" y="4932571"/>
            <a:ext cx="405353" cy="245096"/>
            <a:chOff x="2638021" y="3233395"/>
            <a:chExt cx="405353" cy="245096"/>
          </a:xfrm>
        </p:grpSpPr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17F8F4F1-A9CC-4FB5-B1BD-B47FDD84BC9B}"/>
                </a:ext>
              </a:extLst>
            </p:cNvPr>
            <p:cNvCxnSpPr/>
            <p:nvPr/>
          </p:nvCxnSpPr>
          <p:spPr>
            <a:xfrm>
              <a:off x="2638021" y="3242821"/>
              <a:ext cx="0" cy="23567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8C888EBF-3125-4085-A8D1-72150E640910}"/>
                </a:ext>
              </a:extLst>
            </p:cNvPr>
            <p:cNvCxnSpPr/>
            <p:nvPr/>
          </p:nvCxnSpPr>
          <p:spPr>
            <a:xfrm>
              <a:off x="2638021" y="3233395"/>
              <a:ext cx="405353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1FBE9727-E5B0-4AF1-AEC9-DFF61276A4DA}"/>
                </a:ext>
              </a:extLst>
            </p:cNvPr>
            <p:cNvCxnSpPr>
              <a:cxnSpLocks/>
            </p:cNvCxnSpPr>
            <p:nvPr/>
          </p:nvCxnSpPr>
          <p:spPr>
            <a:xfrm>
              <a:off x="3043374" y="3242821"/>
              <a:ext cx="0" cy="23567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FFAD72AE-7AA2-4C13-B551-5211F3DC2919}"/>
              </a:ext>
            </a:extLst>
          </p:cNvPr>
          <p:cNvGrpSpPr/>
          <p:nvPr/>
        </p:nvGrpSpPr>
        <p:grpSpPr>
          <a:xfrm>
            <a:off x="5243210" y="4952411"/>
            <a:ext cx="405353" cy="245096"/>
            <a:chOff x="2638021" y="3233395"/>
            <a:chExt cx="405353" cy="245096"/>
          </a:xfrm>
        </p:grpSpPr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CDDC9689-FD0B-4B09-9604-FDBD7853F92F}"/>
                </a:ext>
              </a:extLst>
            </p:cNvPr>
            <p:cNvCxnSpPr/>
            <p:nvPr/>
          </p:nvCxnSpPr>
          <p:spPr>
            <a:xfrm>
              <a:off x="2638021" y="3242821"/>
              <a:ext cx="0" cy="23567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1C69D076-1200-4B46-983D-8C719D6F9EA8}"/>
                </a:ext>
              </a:extLst>
            </p:cNvPr>
            <p:cNvCxnSpPr/>
            <p:nvPr/>
          </p:nvCxnSpPr>
          <p:spPr>
            <a:xfrm>
              <a:off x="2638021" y="3233395"/>
              <a:ext cx="405353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4AA44EA1-79C8-4F74-948B-43AED88D3E13}"/>
                </a:ext>
              </a:extLst>
            </p:cNvPr>
            <p:cNvCxnSpPr>
              <a:cxnSpLocks/>
            </p:cNvCxnSpPr>
            <p:nvPr/>
          </p:nvCxnSpPr>
          <p:spPr>
            <a:xfrm>
              <a:off x="3043374" y="3242821"/>
              <a:ext cx="0" cy="23567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文本框 153">
            <a:extLst>
              <a:ext uri="{FF2B5EF4-FFF2-40B4-BE49-F238E27FC236}">
                <a16:creationId xmlns:a16="http://schemas.microsoft.com/office/drawing/2014/main" id="{4546C28B-C4B9-4C22-AF2D-A76BDFB1CF96}"/>
              </a:ext>
            </a:extLst>
          </p:cNvPr>
          <p:cNvSpPr txBox="1"/>
          <p:nvPr/>
        </p:nvSpPr>
        <p:spPr>
          <a:xfrm>
            <a:off x="5048748" y="58534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156" name="表格 155">
            <a:extLst>
              <a:ext uri="{FF2B5EF4-FFF2-40B4-BE49-F238E27FC236}">
                <a16:creationId xmlns:a16="http://schemas.microsoft.com/office/drawing/2014/main" id="{B0CC3AC8-D17C-4F32-92BB-68735A5BC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394509"/>
              </p:ext>
            </p:extLst>
          </p:nvPr>
        </p:nvGraphicFramePr>
        <p:xfrm>
          <a:off x="2040895" y="5857556"/>
          <a:ext cx="6095997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87473871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6689469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04275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590992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82035853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647774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386208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6516874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82088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-1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-4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-1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-1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-1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...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175004"/>
                  </a:ext>
                </a:extLst>
              </a:tr>
            </a:tbl>
          </a:graphicData>
        </a:graphic>
      </p:graphicFrame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9FD1AE33-31F4-4D28-B571-43D4A53D7C11}"/>
              </a:ext>
            </a:extLst>
          </p:cNvPr>
          <p:cNvGrpSpPr/>
          <p:nvPr/>
        </p:nvGrpSpPr>
        <p:grpSpPr>
          <a:xfrm>
            <a:off x="3177925" y="5648314"/>
            <a:ext cx="405353" cy="245096"/>
            <a:chOff x="2638021" y="3233395"/>
            <a:chExt cx="405353" cy="245096"/>
          </a:xfrm>
        </p:grpSpPr>
        <p:cxnSp>
          <p:nvCxnSpPr>
            <p:cNvPr id="159" name="直接箭头连接符 158">
              <a:extLst>
                <a:ext uri="{FF2B5EF4-FFF2-40B4-BE49-F238E27FC236}">
                  <a16:creationId xmlns:a16="http://schemas.microsoft.com/office/drawing/2014/main" id="{5669262B-1C62-4D25-876B-D140D9483ABD}"/>
                </a:ext>
              </a:extLst>
            </p:cNvPr>
            <p:cNvCxnSpPr/>
            <p:nvPr/>
          </p:nvCxnSpPr>
          <p:spPr>
            <a:xfrm>
              <a:off x="2638021" y="3242821"/>
              <a:ext cx="0" cy="23567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7D0D3335-6E98-4E38-80D5-3873AD93FD80}"/>
                </a:ext>
              </a:extLst>
            </p:cNvPr>
            <p:cNvCxnSpPr/>
            <p:nvPr/>
          </p:nvCxnSpPr>
          <p:spPr>
            <a:xfrm>
              <a:off x="2638021" y="3233395"/>
              <a:ext cx="405353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2C0E3FA0-C439-4427-AE07-9B191AE60777}"/>
                </a:ext>
              </a:extLst>
            </p:cNvPr>
            <p:cNvCxnSpPr>
              <a:cxnSpLocks/>
            </p:cNvCxnSpPr>
            <p:nvPr/>
          </p:nvCxnSpPr>
          <p:spPr>
            <a:xfrm>
              <a:off x="3043374" y="3242821"/>
              <a:ext cx="0" cy="23567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18EBE10B-ADC8-45F4-A7A1-B4CD5DB5A854}"/>
              </a:ext>
            </a:extLst>
          </p:cNvPr>
          <p:cNvGrpSpPr/>
          <p:nvPr/>
        </p:nvGrpSpPr>
        <p:grpSpPr>
          <a:xfrm>
            <a:off x="3187656" y="6128529"/>
            <a:ext cx="1767758" cy="215170"/>
            <a:chOff x="2256004" y="2571858"/>
            <a:chExt cx="1767758" cy="215170"/>
          </a:xfrm>
        </p:grpSpPr>
        <p:cxnSp>
          <p:nvCxnSpPr>
            <p:cNvPr id="171" name="直接箭头连接符 170">
              <a:extLst>
                <a:ext uri="{FF2B5EF4-FFF2-40B4-BE49-F238E27FC236}">
                  <a16:creationId xmlns:a16="http://schemas.microsoft.com/office/drawing/2014/main" id="{05D600F6-A713-455F-B59B-BC38B8CDD1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5463" y="2571859"/>
              <a:ext cx="0" cy="21516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D74F1032-6774-4121-AC71-7A1E456B8A76}"/>
                </a:ext>
              </a:extLst>
            </p:cNvPr>
            <p:cNvCxnSpPr>
              <a:cxnSpLocks/>
            </p:cNvCxnSpPr>
            <p:nvPr/>
          </p:nvCxnSpPr>
          <p:spPr>
            <a:xfrm>
              <a:off x="2256004" y="2787028"/>
              <a:ext cx="1767758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6BFCC7F9-0A78-4235-A2A2-F791676A2B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3762" y="2571858"/>
              <a:ext cx="0" cy="21517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39B8210B-92AC-4437-8C5C-86C84429DD1B}"/>
              </a:ext>
            </a:extLst>
          </p:cNvPr>
          <p:cNvGrpSpPr/>
          <p:nvPr/>
        </p:nvGrpSpPr>
        <p:grpSpPr>
          <a:xfrm>
            <a:off x="5257858" y="5681721"/>
            <a:ext cx="405353" cy="245096"/>
            <a:chOff x="2638021" y="3233395"/>
            <a:chExt cx="405353" cy="245096"/>
          </a:xfrm>
        </p:grpSpPr>
        <p:cxnSp>
          <p:nvCxnSpPr>
            <p:cNvPr id="187" name="直接箭头连接符 186">
              <a:extLst>
                <a:ext uri="{FF2B5EF4-FFF2-40B4-BE49-F238E27FC236}">
                  <a16:creationId xmlns:a16="http://schemas.microsoft.com/office/drawing/2014/main" id="{53891BF6-0C5F-4115-999F-19C58ABCC6FC}"/>
                </a:ext>
              </a:extLst>
            </p:cNvPr>
            <p:cNvCxnSpPr/>
            <p:nvPr/>
          </p:nvCxnSpPr>
          <p:spPr>
            <a:xfrm>
              <a:off x="2638021" y="3242821"/>
              <a:ext cx="0" cy="23567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>
              <a:extLst>
                <a:ext uri="{FF2B5EF4-FFF2-40B4-BE49-F238E27FC236}">
                  <a16:creationId xmlns:a16="http://schemas.microsoft.com/office/drawing/2014/main" id="{37C057C8-0910-4F63-B396-433B1B3E5DB9}"/>
                </a:ext>
              </a:extLst>
            </p:cNvPr>
            <p:cNvCxnSpPr/>
            <p:nvPr/>
          </p:nvCxnSpPr>
          <p:spPr>
            <a:xfrm>
              <a:off x="2638021" y="3233395"/>
              <a:ext cx="405353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>
              <a:extLst>
                <a:ext uri="{FF2B5EF4-FFF2-40B4-BE49-F238E27FC236}">
                  <a16:creationId xmlns:a16="http://schemas.microsoft.com/office/drawing/2014/main" id="{09DA971A-D35B-4DB9-A026-BACFB1FDCA02}"/>
                </a:ext>
              </a:extLst>
            </p:cNvPr>
            <p:cNvCxnSpPr>
              <a:cxnSpLocks/>
            </p:cNvCxnSpPr>
            <p:nvPr/>
          </p:nvCxnSpPr>
          <p:spPr>
            <a:xfrm>
              <a:off x="3043374" y="3242821"/>
              <a:ext cx="0" cy="23567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箭头: 下 35">
            <a:extLst>
              <a:ext uri="{FF2B5EF4-FFF2-40B4-BE49-F238E27FC236}">
                <a16:creationId xmlns:a16="http://schemas.microsoft.com/office/drawing/2014/main" id="{F9B130C0-2B7B-45FA-8EBF-D12E6FCFE44B}"/>
              </a:ext>
            </a:extLst>
          </p:cNvPr>
          <p:cNvSpPr/>
          <p:nvPr/>
        </p:nvSpPr>
        <p:spPr>
          <a:xfrm>
            <a:off x="8136892" y="4169186"/>
            <a:ext cx="273372" cy="15832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箭头: 下 189">
            <a:extLst>
              <a:ext uri="{FF2B5EF4-FFF2-40B4-BE49-F238E27FC236}">
                <a16:creationId xmlns:a16="http://schemas.microsoft.com/office/drawing/2014/main" id="{5E14EA53-7AFA-40C2-8747-6473A0617F82}"/>
              </a:ext>
            </a:extLst>
          </p:cNvPr>
          <p:cNvSpPr/>
          <p:nvPr/>
        </p:nvSpPr>
        <p:spPr>
          <a:xfrm>
            <a:off x="8129138" y="4847824"/>
            <a:ext cx="273372" cy="15832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箭头: 下 190">
            <a:extLst>
              <a:ext uri="{FF2B5EF4-FFF2-40B4-BE49-F238E27FC236}">
                <a16:creationId xmlns:a16="http://schemas.microsoft.com/office/drawing/2014/main" id="{FC08FC83-D8DE-4162-B0F5-AC73E9BA310B}"/>
              </a:ext>
            </a:extLst>
          </p:cNvPr>
          <p:cNvSpPr/>
          <p:nvPr/>
        </p:nvSpPr>
        <p:spPr>
          <a:xfrm>
            <a:off x="8136892" y="5557785"/>
            <a:ext cx="273372" cy="15832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箭头: 下 191">
            <a:extLst>
              <a:ext uri="{FF2B5EF4-FFF2-40B4-BE49-F238E27FC236}">
                <a16:creationId xmlns:a16="http://schemas.microsoft.com/office/drawing/2014/main" id="{B59F4536-06FB-4888-95B8-A70B18D8079B}"/>
              </a:ext>
            </a:extLst>
          </p:cNvPr>
          <p:cNvSpPr/>
          <p:nvPr/>
        </p:nvSpPr>
        <p:spPr>
          <a:xfrm>
            <a:off x="8129138" y="6343699"/>
            <a:ext cx="273372" cy="15832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FA568B0-CE34-40E8-ADE8-BBF26330E42E}"/>
              </a:ext>
            </a:extLst>
          </p:cNvPr>
          <p:cNvSpPr txBox="1"/>
          <p:nvPr/>
        </p:nvSpPr>
        <p:spPr>
          <a:xfrm>
            <a:off x="8070638" y="6339191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...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F41C7BD6-C76C-4BDD-9129-AFE2D797D98E}"/>
                  </a:ext>
                </a:extLst>
              </p:cNvPr>
              <p:cNvSpPr/>
              <p:nvPr/>
            </p:nvSpPr>
            <p:spPr>
              <a:xfrm>
                <a:off x="3683804" y="852831"/>
                <a:ext cx="4572000" cy="132343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CN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Problem: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for any particle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Which group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it belongs to ? (a mapping from particle id to group id)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What is the size (no. of particles) of group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? </a:t>
                </a:r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F41C7BD6-C76C-4BDD-9129-AFE2D797D9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804" y="852831"/>
                <a:ext cx="4572000" cy="1323439"/>
              </a:xfrm>
              <a:prstGeom prst="rect">
                <a:avLst/>
              </a:prstGeom>
              <a:blipFill>
                <a:blip r:embed="rId4"/>
                <a:stretch>
                  <a:fillRect l="-667" t="-1382" r="-1867" b="-5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>
            <a:extLst>
              <a:ext uri="{FF2B5EF4-FFF2-40B4-BE49-F238E27FC236}">
                <a16:creationId xmlns:a16="http://schemas.microsoft.com/office/drawing/2014/main" id="{2637207F-9747-42BF-A9E5-D9449AEAABD0}"/>
              </a:ext>
            </a:extLst>
          </p:cNvPr>
          <p:cNvSpPr txBox="1"/>
          <p:nvPr/>
        </p:nvSpPr>
        <p:spPr>
          <a:xfrm rot="18686775">
            <a:off x="-260249" y="4709130"/>
            <a:ext cx="2797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Union-Find-Set Algorithm 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Cluster Representation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21F8B74-4329-41FE-99E4-98E14EF200E2}"/>
              </a:ext>
            </a:extLst>
          </p:cNvPr>
          <p:cNvGrpSpPr/>
          <p:nvPr/>
        </p:nvGrpSpPr>
        <p:grpSpPr>
          <a:xfrm>
            <a:off x="598836" y="1397818"/>
            <a:ext cx="2319314" cy="1560203"/>
            <a:chOff x="636543" y="1032561"/>
            <a:chExt cx="2319314" cy="1560203"/>
          </a:xfrm>
        </p:grpSpPr>
        <p:grpSp>
          <p:nvGrpSpPr>
            <p:cNvPr id="185" name="组合 184">
              <a:extLst>
                <a:ext uri="{FF2B5EF4-FFF2-40B4-BE49-F238E27FC236}">
                  <a16:creationId xmlns:a16="http://schemas.microsoft.com/office/drawing/2014/main" id="{4342D8AB-EC0B-4891-AB70-852435BD6905}"/>
                </a:ext>
              </a:extLst>
            </p:cNvPr>
            <p:cNvGrpSpPr/>
            <p:nvPr/>
          </p:nvGrpSpPr>
          <p:grpSpPr>
            <a:xfrm>
              <a:off x="699863" y="1032561"/>
              <a:ext cx="2194486" cy="1560203"/>
              <a:chOff x="1292712" y="2339004"/>
              <a:chExt cx="2194486" cy="1560203"/>
            </a:xfrm>
          </p:grpSpPr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6E05DFFA-42F4-40FE-978A-7BE5067F260B}"/>
                  </a:ext>
                </a:extLst>
              </p:cNvPr>
              <p:cNvSpPr/>
              <p:nvPr/>
            </p:nvSpPr>
            <p:spPr>
              <a:xfrm>
                <a:off x="2062710" y="3225435"/>
                <a:ext cx="168676" cy="195309"/>
              </a:xfrm>
              <a:prstGeom prst="ellipse">
                <a:avLst/>
              </a:prstGeom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>
                <a:extLst>
                  <a:ext uri="{FF2B5EF4-FFF2-40B4-BE49-F238E27FC236}">
                    <a16:creationId xmlns:a16="http://schemas.microsoft.com/office/drawing/2014/main" id="{BEC7FB06-93CB-419F-8AAE-7B0479CB83CC}"/>
                  </a:ext>
                </a:extLst>
              </p:cNvPr>
              <p:cNvSpPr/>
              <p:nvPr/>
            </p:nvSpPr>
            <p:spPr>
              <a:xfrm>
                <a:off x="1664004" y="3318183"/>
                <a:ext cx="168676" cy="195309"/>
              </a:xfrm>
              <a:prstGeom prst="ellipse">
                <a:avLst/>
              </a:prstGeom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C2018047-5C72-4BEB-8D6A-68375AB7B242}"/>
                  </a:ext>
                </a:extLst>
              </p:cNvPr>
              <p:cNvSpPr/>
              <p:nvPr/>
            </p:nvSpPr>
            <p:spPr>
              <a:xfrm>
                <a:off x="2906761" y="3273763"/>
                <a:ext cx="168676" cy="195309"/>
              </a:xfrm>
              <a:prstGeom prst="ellipse">
                <a:avLst/>
              </a:prstGeom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>
                <a:extLst>
                  <a:ext uri="{FF2B5EF4-FFF2-40B4-BE49-F238E27FC236}">
                    <a16:creationId xmlns:a16="http://schemas.microsoft.com/office/drawing/2014/main" id="{5D3D47E3-4DCF-4B80-81E6-7D9D57E324B3}"/>
                  </a:ext>
                </a:extLst>
              </p:cNvPr>
              <p:cNvSpPr/>
              <p:nvPr/>
            </p:nvSpPr>
            <p:spPr>
              <a:xfrm>
                <a:off x="1353727" y="3125179"/>
                <a:ext cx="168676" cy="195309"/>
              </a:xfrm>
              <a:prstGeom prst="ellipse">
                <a:avLst/>
              </a:prstGeom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138DA61D-EDE9-4D51-B07E-EC3E8398AA35}"/>
                  </a:ext>
                </a:extLst>
              </p:cNvPr>
              <p:cNvSpPr/>
              <p:nvPr/>
            </p:nvSpPr>
            <p:spPr>
              <a:xfrm>
                <a:off x="2179524" y="2830518"/>
                <a:ext cx="168676" cy="195309"/>
              </a:xfrm>
              <a:prstGeom prst="ellipse">
                <a:avLst/>
              </a:prstGeom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3614FBDF-0F22-4344-950D-A8785562A67D}"/>
                  </a:ext>
                </a:extLst>
              </p:cNvPr>
              <p:cNvSpPr/>
              <p:nvPr/>
            </p:nvSpPr>
            <p:spPr>
              <a:xfrm>
                <a:off x="2862125" y="2552456"/>
                <a:ext cx="168676" cy="195309"/>
              </a:xfrm>
              <a:prstGeom prst="ellipse">
                <a:avLst/>
              </a:prstGeom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4658AFEA-D6DE-485E-ABE3-EF43A1CBC9A1}"/>
                  </a:ext>
                </a:extLst>
              </p:cNvPr>
              <p:cNvSpPr/>
              <p:nvPr/>
            </p:nvSpPr>
            <p:spPr>
              <a:xfrm>
                <a:off x="1598680" y="2411111"/>
                <a:ext cx="168676" cy="195309"/>
              </a:xfrm>
              <a:prstGeom prst="ellipse">
                <a:avLst/>
              </a:prstGeom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72798B34-1196-472C-A9CD-2B744C6710B4}"/>
                  </a:ext>
                </a:extLst>
              </p:cNvPr>
              <p:cNvSpPr/>
              <p:nvPr/>
            </p:nvSpPr>
            <p:spPr>
              <a:xfrm>
                <a:off x="2693449" y="3660741"/>
                <a:ext cx="168676" cy="195309"/>
              </a:xfrm>
              <a:prstGeom prst="ellipse">
                <a:avLst/>
              </a:prstGeom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55A6EB7B-19FD-40A4-A373-C4ABDE5DD76E}"/>
                  </a:ext>
                </a:extLst>
              </p:cNvPr>
              <p:cNvSpPr/>
              <p:nvPr/>
            </p:nvSpPr>
            <p:spPr>
              <a:xfrm>
                <a:off x="3099265" y="2692523"/>
                <a:ext cx="168676" cy="195309"/>
              </a:xfrm>
              <a:prstGeom prst="ellipse">
                <a:avLst/>
              </a:prstGeom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7" name="直接连接符 146">
                <a:extLst>
                  <a:ext uri="{FF2B5EF4-FFF2-40B4-BE49-F238E27FC236}">
                    <a16:creationId xmlns:a16="http://schemas.microsoft.com/office/drawing/2014/main" id="{D52846D3-9D34-4DFF-9ACB-CE365D01829D}"/>
                  </a:ext>
                </a:extLst>
              </p:cNvPr>
              <p:cNvCxnSpPr>
                <a:cxnSpLocks/>
                <a:stCxn id="138" idx="4"/>
                <a:endCxn id="134" idx="7"/>
              </p:cNvCxnSpPr>
              <p:nvPr/>
            </p:nvCxnSpPr>
            <p:spPr>
              <a:xfrm flipH="1">
                <a:off x="2206684" y="3025827"/>
                <a:ext cx="57178" cy="228210"/>
              </a:xfrm>
              <a:prstGeom prst="line">
                <a:avLst/>
              </a:prstGeom>
              <a:ln w="28575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150" name="直接连接符 149">
                <a:extLst>
                  <a:ext uri="{FF2B5EF4-FFF2-40B4-BE49-F238E27FC236}">
                    <a16:creationId xmlns:a16="http://schemas.microsoft.com/office/drawing/2014/main" id="{D3022811-D8BF-4AFA-A7C0-AAA128C56338}"/>
                  </a:ext>
                </a:extLst>
              </p:cNvPr>
              <p:cNvCxnSpPr>
                <a:cxnSpLocks/>
                <a:stCxn id="137" idx="6"/>
                <a:endCxn id="135" idx="1"/>
              </p:cNvCxnSpPr>
              <p:nvPr/>
            </p:nvCxnSpPr>
            <p:spPr>
              <a:xfrm>
                <a:off x="1522403" y="3222834"/>
                <a:ext cx="166303" cy="123951"/>
              </a:xfrm>
              <a:prstGeom prst="line">
                <a:avLst/>
              </a:prstGeom>
              <a:ln w="28575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155" name="直接连接符 154">
                <a:extLst>
                  <a:ext uri="{FF2B5EF4-FFF2-40B4-BE49-F238E27FC236}">
                    <a16:creationId xmlns:a16="http://schemas.microsoft.com/office/drawing/2014/main" id="{9A4E88A6-23DA-4D98-8EA4-1AAC77A51DC1}"/>
                  </a:ext>
                </a:extLst>
              </p:cNvPr>
              <p:cNvCxnSpPr>
                <a:cxnSpLocks/>
                <a:stCxn id="135" idx="6"/>
                <a:endCxn id="134" idx="3"/>
              </p:cNvCxnSpPr>
              <p:nvPr/>
            </p:nvCxnSpPr>
            <p:spPr>
              <a:xfrm flipV="1">
                <a:off x="1832680" y="3392142"/>
                <a:ext cx="254732" cy="23696"/>
              </a:xfrm>
              <a:prstGeom prst="line">
                <a:avLst/>
              </a:prstGeom>
              <a:ln w="28575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158" name="直接连接符 157">
                <a:extLst>
                  <a:ext uri="{FF2B5EF4-FFF2-40B4-BE49-F238E27FC236}">
                    <a16:creationId xmlns:a16="http://schemas.microsoft.com/office/drawing/2014/main" id="{0057BE4D-17FC-42F1-9521-AE323801346F}"/>
                  </a:ext>
                </a:extLst>
              </p:cNvPr>
              <p:cNvCxnSpPr>
                <a:cxnSpLocks/>
                <a:stCxn id="142" idx="2"/>
                <a:endCxn id="139" idx="5"/>
              </p:cNvCxnSpPr>
              <p:nvPr/>
            </p:nvCxnSpPr>
            <p:spPr>
              <a:xfrm flipH="1" flipV="1">
                <a:off x="3006099" y="2719163"/>
                <a:ext cx="93166" cy="71015"/>
              </a:xfrm>
              <a:prstGeom prst="line">
                <a:avLst/>
              </a:prstGeom>
              <a:ln w="28575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sp>
            <p:nvSpPr>
              <p:cNvPr id="161" name="椭圆 160">
                <a:extLst>
                  <a:ext uri="{FF2B5EF4-FFF2-40B4-BE49-F238E27FC236}">
                    <a16:creationId xmlns:a16="http://schemas.microsoft.com/office/drawing/2014/main" id="{15C5A858-E025-4C7A-8053-CA889E371CA5}"/>
                  </a:ext>
                </a:extLst>
              </p:cNvPr>
              <p:cNvSpPr/>
              <p:nvPr/>
            </p:nvSpPr>
            <p:spPr>
              <a:xfrm>
                <a:off x="2594111" y="3313033"/>
                <a:ext cx="168676" cy="195309"/>
              </a:xfrm>
              <a:prstGeom prst="ellipse">
                <a:avLst/>
              </a:prstGeom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2" name="直接连接符 161">
                <a:extLst>
                  <a:ext uri="{FF2B5EF4-FFF2-40B4-BE49-F238E27FC236}">
                    <a16:creationId xmlns:a16="http://schemas.microsoft.com/office/drawing/2014/main" id="{07131DB4-AC68-4C6B-BEF1-AD3228D85C31}"/>
                  </a:ext>
                </a:extLst>
              </p:cNvPr>
              <p:cNvCxnSpPr>
                <a:cxnSpLocks/>
                <a:stCxn id="161" idx="6"/>
                <a:endCxn id="136" idx="2"/>
              </p:cNvCxnSpPr>
              <p:nvPr/>
            </p:nvCxnSpPr>
            <p:spPr>
              <a:xfrm flipV="1">
                <a:off x="2762787" y="3371418"/>
                <a:ext cx="143974" cy="39270"/>
              </a:xfrm>
              <a:prstGeom prst="line">
                <a:avLst/>
              </a:prstGeom>
              <a:ln w="28575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165" name="直接连接符 164">
                <a:extLst>
                  <a:ext uri="{FF2B5EF4-FFF2-40B4-BE49-F238E27FC236}">
                    <a16:creationId xmlns:a16="http://schemas.microsoft.com/office/drawing/2014/main" id="{D488D7F8-E7FA-4130-81A6-CF74E69498AF}"/>
                  </a:ext>
                </a:extLst>
              </p:cNvPr>
              <p:cNvCxnSpPr>
                <a:cxnSpLocks/>
                <a:stCxn id="141" idx="1"/>
                <a:endCxn id="161" idx="4"/>
              </p:cNvCxnSpPr>
              <p:nvPr/>
            </p:nvCxnSpPr>
            <p:spPr>
              <a:xfrm flipH="1" flipV="1">
                <a:off x="2678449" y="3508342"/>
                <a:ext cx="39702" cy="181001"/>
              </a:xfrm>
              <a:prstGeom prst="line">
                <a:avLst/>
              </a:prstGeom>
              <a:ln w="28575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170" name="直接连接符 169">
                <a:extLst>
                  <a:ext uri="{FF2B5EF4-FFF2-40B4-BE49-F238E27FC236}">
                    <a16:creationId xmlns:a16="http://schemas.microsoft.com/office/drawing/2014/main" id="{00D84219-6315-4ECC-8B15-73C7710FF12C}"/>
                  </a:ext>
                </a:extLst>
              </p:cNvPr>
              <p:cNvCxnSpPr>
                <a:cxnSpLocks/>
                <a:stCxn id="141" idx="7"/>
                <a:endCxn id="136" idx="4"/>
              </p:cNvCxnSpPr>
              <p:nvPr/>
            </p:nvCxnSpPr>
            <p:spPr>
              <a:xfrm flipV="1">
                <a:off x="2837423" y="3469072"/>
                <a:ext cx="153676" cy="220271"/>
              </a:xfrm>
              <a:prstGeom prst="line">
                <a:avLst/>
              </a:prstGeom>
              <a:ln w="28575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78C1A160-3FC7-4D28-B014-8EFA5819A499}"/>
                  </a:ext>
                </a:extLst>
              </p:cNvPr>
              <p:cNvSpPr txBox="1"/>
              <p:nvPr/>
            </p:nvSpPr>
            <p:spPr>
              <a:xfrm>
                <a:off x="1292712" y="3043251"/>
                <a:ext cx="2249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/>
                  <a:t>1</a:t>
                </a:r>
                <a:endParaRPr lang="zh-CN" altLang="en-US" sz="1400" b="1" dirty="0"/>
              </a:p>
            </p:txBody>
          </p:sp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2C5A4326-402A-4288-A4E4-851E2C16C979}"/>
                  </a:ext>
                </a:extLst>
              </p:cNvPr>
              <p:cNvSpPr txBox="1"/>
              <p:nvPr/>
            </p:nvSpPr>
            <p:spPr>
              <a:xfrm>
                <a:off x="1596009" y="3231660"/>
                <a:ext cx="2249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/>
                  <a:t>2</a:t>
                </a:r>
                <a:endParaRPr lang="zh-CN" altLang="en-US" sz="1400" b="1" dirty="0"/>
              </a:p>
            </p:txBody>
          </p:sp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5CEFA3FA-5A4C-412E-B252-CD8FA4759A8F}"/>
                  </a:ext>
                </a:extLst>
              </p:cNvPr>
              <p:cNvSpPr txBox="1"/>
              <p:nvPr/>
            </p:nvSpPr>
            <p:spPr>
              <a:xfrm>
                <a:off x="2113362" y="2751697"/>
                <a:ext cx="2249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/>
                  <a:t>4</a:t>
                </a:r>
                <a:endParaRPr lang="zh-CN" altLang="en-US" sz="1400" b="1" dirty="0"/>
              </a:p>
            </p:txBody>
          </p:sp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E61A332-1395-4B91-A186-2C6717B099BE}"/>
                  </a:ext>
                </a:extLst>
              </p:cNvPr>
              <p:cNvSpPr txBox="1"/>
              <p:nvPr/>
            </p:nvSpPr>
            <p:spPr>
              <a:xfrm>
                <a:off x="2010965" y="3166599"/>
                <a:ext cx="2249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/>
                  <a:t>5</a:t>
                </a:r>
                <a:endParaRPr lang="zh-CN" altLang="en-US" sz="1400" b="1" dirty="0"/>
              </a:p>
            </p:txBody>
          </p:sp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51C6100C-A289-46CF-91DA-C5A45FC4E678}"/>
                  </a:ext>
                </a:extLst>
              </p:cNvPr>
              <p:cNvSpPr txBox="1"/>
              <p:nvPr/>
            </p:nvSpPr>
            <p:spPr>
              <a:xfrm>
                <a:off x="1542382" y="2339004"/>
                <a:ext cx="2249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/>
                  <a:t>0</a:t>
                </a:r>
                <a:endParaRPr lang="zh-CN" altLang="en-US" sz="1400" b="1" dirty="0"/>
              </a:p>
            </p:txBody>
          </p:sp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A69C83E5-85B3-48C9-ABAE-2375CC97B2C8}"/>
                  </a:ext>
                </a:extLst>
              </p:cNvPr>
              <p:cNvSpPr txBox="1"/>
              <p:nvPr/>
            </p:nvSpPr>
            <p:spPr>
              <a:xfrm>
                <a:off x="2800280" y="2500271"/>
                <a:ext cx="2249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/>
                  <a:t>7</a:t>
                </a:r>
                <a:endParaRPr lang="zh-CN" altLang="en-US" sz="1400" b="1" dirty="0"/>
              </a:p>
            </p:txBody>
          </p:sp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7AA39E6B-238D-404A-AA9A-13E1E6A1ECA5}"/>
                  </a:ext>
                </a:extLst>
              </p:cNvPr>
              <p:cNvSpPr txBox="1"/>
              <p:nvPr/>
            </p:nvSpPr>
            <p:spPr>
              <a:xfrm>
                <a:off x="2974543" y="2633146"/>
                <a:ext cx="5126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/>
                  <a:t>11</a:t>
                </a:r>
                <a:endParaRPr lang="zh-CN" altLang="en-US" sz="1400" b="1" dirty="0"/>
              </a:p>
            </p:txBody>
          </p:sp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0FC015E4-CE53-4864-9D31-2633F433E164}"/>
                  </a:ext>
                </a:extLst>
              </p:cNvPr>
              <p:cNvSpPr txBox="1"/>
              <p:nvPr/>
            </p:nvSpPr>
            <p:spPr>
              <a:xfrm>
                <a:off x="2513493" y="3238253"/>
                <a:ext cx="5126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/>
                  <a:t>8</a:t>
                </a:r>
                <a:endParaRPr lang="zh-CN" altLang="en-US" sz="1400" b="1" dirty="0"/>
              </a:p>
            </p:txBody>
          </p:sp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8DE642DC-1CE1-4CFE-B2D3-21AE9B70529A}"/>
                  </a:ext>
                </a:extLst>
              </p:cNvPr>
              <p:cNvSpPr txBox="1"/>
              <p:nvPr/>
            </p:nvSpPr>
            <p:spPr>
              <a:xfrm>
                <a:off x="2835820" y="3202453"/>
                <a:ext cx="5126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/>
                  <a:t>9</a:t>
                </a:r>
                <a:endParaRPr lang="zh-CN" altLang="en-US" sz="1400" b="1" dirty="0"/>
              </a:p>
            </p:txBody>
          </p:sp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4C755F06-1471-4C38-B3CA-00793DB3BDB7}"/>
                  </a:ext>
                </a:extLst>
              </p:cNvPr>
              <p:cNvSpPr txBox="1"/>
              <p:nvPr/>
            </p:nvSpPr>
            <p:spPr>
              <a:xfrm>
                <a:off x="2594111" y="3591430"/>
                <a:ext cx="5126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/>
                  <a:t>10</a:t>
                </a:r>
                <a:endParaRPr lang="zh-CN" altLang="en-US" sz="1400" b="1" dirty="0"/>
              </a:p>
            </p:txBody>
          </p:sp>
        </p:grp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FE78042-1FF7-465A-B1AC-58B553DAF4D8}"/>
                </a:ext>
              </a:extLst>
            </p:cNvPr>
            <p:cNvSpPr/>
            <p:nvPr/>
          </p:nvSpPr>
          <p:spPr>
            <a:xfrm>
              <a:off x="636543" y="1075084"/>
              <a:ext cx="2319314" cy="1474523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677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86" grpId="0"/>
      <p:bldP spid="12" grpId="0"/>
      <p:bldP spid="146" grpId="0"/>
      <p:bldP spid="154" grpId="0"/>
      <p:bldP spid="36" grpId="0" animBg="1"/>
      <p:bldP spid="190" grpId="0" animBg="1"/>
      <p:bldP spid="191" grpId="0" animBg="1"/>
      <p:bldP spid="192" grpId="0" animBg="1"/>
      <p:bldP spid="38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FB78108E-E006-4807-A06C-77E35012C251}"/>
              </a:ext>
            </a:extLst>
          </p:cNvPr>
          <p:cNvSpPr txBox="1"/>
          <p:nvPr/>
        </p:nvSpPr>
        <p:spPr>
          <a:xfrm>
            <a:off x="1018095" y="1970202"/>
            <a:ext cx="67967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 Introduction to </a:t>
            </a:r>
            <a:b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 Performance Computation</a:t>
            </a:r>
          </a:p>
          <a:p>
            <a:pPr algn="ctr"/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Why to know HPC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What are the possible ways of improving the performance of your code?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How to locate a parallel software among all and what are their unified (logical) frameworks?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How to choose a algorithm to satisfy your requirement?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128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6"/>
    </mc:Choice>
    <mc:Fallback xmlns="">
      <p:transition spd="slow" advTm="946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60700FE-D6F3-47AC-957B-5AD200797BB2}"/>
              </a:ext>
            </a:extLst>
          </p:cNvPr>
          <p:cNvSpPr txBox="1">
            <a:spLocks noChangeAspect="1"/>
          </p:cNvSpPr>
          <p:nvPr/>
        </p:nvSpPr>
        <p:spPr>
          <a:xfrm>
            <a:off x="2201779" y="-1"/>
            <a:ext cx="6942220" cy="810087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2800" dirty="0"/>
              <a:t>Algorithms (Data Structures)</a:t>
            </a:r>
          </a:p>
          <a:p>
            <a:pPr algn="ctr"/>
            <a:r>
              <a:rPr lang="en-US" altLang="zh-CN" sz="1600" dirty="0"/>
              <a:t>Example 2 – The Exact Inference Problem in a Bayesian Net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A75A61-18CC-413A-914B-A6AFC7080BF3}"/>
              </a:ext>
            </a:extLst>
          </p:cNvPr>
          <p:cNvSpPr txBox="1">
            <a:spLocks noChangeAspect="1"/>
          </p:cNvSpPr>
          <p:nvPr/>
        </p:nvSpPr>
        <p:spPr>
          <a:xfrm>
            <a:off x="1" y="0"/>
            <a:ext cx="2057399" cy="810086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3300" dirty="0"/>
              <a:t>Sec. 3</a:t>
            </a:r>
            <a:endParaRPr lang="zh-CN" altLang="en-US" sz="3300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CCF7319E-2B33-4698-B60D-7D7F2F0AFFB7}"/>
              </a:ext>
            </a:extLst>
          </p:cNvPr>
          <p:cNvSpPr txBox="1"/>
          <p:nvPr/>
        </p:nvSpPr>
        <p:spPr>
          <a:xfrm>
            <a:off x="574158" y="742723"/>
            <a:ext cx="8157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Problem: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How to find the marginal distribution in a complicated statistical model (e.g. a Bayesian Net/Markov RF/Factor Tree)?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Suppose All the N variables are K-state discrete variables.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0C0FF651-11F5-4858-AEFD-955B2853605D}"/>
              </a:ext>
            </a:extLst>
          </p:cNvPr>
          <p:cNvSpPr txBox="1"/>
          <p:nvPr/>
        </p:nvSpPr>
        <p:spPr>
          <a:xfrm rot="2673344">
            <a:off x="-684878" y="2485769"/>
            <a:ext cx="3181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e.g. An statistical model of </a:t>
            </a: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galaxy spectrum </a:t>
            </a: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 photometry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946F3D67-34B3-46A2-BDB6-BED15F3C083B}"/>
                  </a:ext>
                </a:extLst>
              </p:cNvPr>
              <p:cNvSpPr txBox="1"/>
              <p:nvPr/>
            </p:nvSpPr>
            <p:spPr>
              <a:xfrm>
                <a:off x="851877" y="4441278"/>
                <a:ext cx="7225568" cy="2229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Joint Dist. </a:t>
                </a:r>
              </a:p>
              <a:p>
                <a:r>
                  <a:rPr lang="en-US" altLang="zh-CN" sz="16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 i="0">
                                <a:latin typeface="Cambria Math" panose="02040503050406030204" pitchFamily="18" charset="0"/>
                              </a:rPr>
                              <m:t>lmm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𝛌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 i="0">
                                <a:latin typeface="Cambria Math" panose="02040503050406030204" pitchFamily="18" charset="0"/>
                              </a:rPr>
                              <m:t>SN</m:t>
                            </m:r>
                          </m:sub>
                        </m:sSub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 i="0">
                                <a:latin typeface="Cambria Math" panose="02040503050406030204" pitchFamily="18" charset="0"/>
                              </a:rPr>
                              <m:t>BH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600" i="0">
                            <a:latin typeface="Cambria Math" panose="02040503050406030204" pitchFamily="18" charset="0"/>
                          </a:rPr>
                          <m:t>SFH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600" i="0">
                            <a:latin typeface="Cambria Math" panose="02040503050406030204" pitchFamily="18" charset="0"/>
                          </a:rPr>
                          <m:t>IMF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priors</m:t>
                      </m:r>
                    </m:oMath>
                  </m:oMathPara>
                </a14:m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Then how to infer the margin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?</a:t>
                </a:r>
                <a:b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Exact Inference / Approximation Inference (MCMC, Variational Inf.)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Brute-force exact inference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calculations: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m:rPr>
                              <m:brk m:alnAt="7"/>
                            </m:r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\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altLang="zh-CN" sz="1600" b="1" i="0" smtClean="0">
                                  <a:latin typeface="Cambria Math" panose="02040503050406030204" pitchFamily="18" charset="0"/>
                                </a:rPr>
                                <m:t>\</m:t>
                              </m:r>
                              <m:sSub>
                                <m:sSubPr>
                                  <m:ctrlP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946F3D67-34B3-46A2-BDB6-BED15F3C0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77" y="4441278"/>
                <a:ext cx="7225568" cy="2229072"/>
              </a:xfrm>
              <a:prstGeom prst="rect">
                <a:avLst/>
              </a:prstGeom>
              <a:blipFill>
                <a:blip r:embed="rId3"/>
                <a:stretch>
                  <a:fillRect l="-506" t="-8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1" name="文本框 220">
            <a:extLst>
              <a:ext uri="{FF2B5EF4-FFF2-40B4-BE49-F238E27FC236}">
                <a16:creationId xmlns:a16="http://schemas.microsoft.com/office/drawing/2014/main" id="{B9F70294-84AA-4EDC-B8F6-11C9E842CDE2}"/>
              </a:ext>
            </a:extLst>
          </p:cNvPr>
          <p:cNvSpPr txBox="1"/>
          <p:nvPr/>
        </p:nvSpPr>
        <p:spPr>
          <a:xfrm>
            <a:off x="113020" y="48065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8DCE91C5-B0A6-4519-988E-3760E67581E7}"/>
              </a:ext>
            </a:extLst>
          </p:cNvPr>
          <p:cNvSpPr txBox="1"/>
          <p:nvPr/>
        </p:nvSpPr>
        <p:spPr>
          <a:xfrm>
            <a:off x="350591" y="5046908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234" name="组合 233">
            <a:extLst>
              <a:ext uri="{FF2B5EF4-FFF2-40B4-BE49-F238E27FC236}">
                <a16:creationId xmlns:a16="http://schemas.microsoft.com/office/drawing/2014/main" id="{DC40BC27-BDE5-49D3-AD02-F506C0FC7DF5}"/>
              </a:ext>
            </a:extLst>
          </p:cNvPr>
          <p:cNvGrpSpPr/>
          <p:nvPr/>
        </p:nvGrpSpPr>
        <p:grpSpPr>
          <a:xfrm>
            <a:off x="2040828" y="1612834"/>
            <a:ext cx="7048659" cy="3205162"/>
            <a:chOff x="2081075" y="1666052"/>
            <a:chExt cx="7048659" cy="3205162"/>
          </a:xfrm>
        </p:grpSpPr>
        <p:grpSp>
          <p:nvGrpSpPr>
            <p:cNvPr id="229" name="组合 228">
              <a:extLst>
                <a:ext uri="{FF2B5EF4-FFF2-40B4-BE49-F238E27FC236}">
                  <a16:creationId xmlns:a16="http://schemas.microsoft.com/office/drawing/2014/main" id="{47ECA4FB-6BA4-45AE-8D28-09E8E001DC09}"/>
                </a:ext>
              </a:extLst>
            </p:cNvPr>
            <p:cNvGrpSpPr/>
            <p:nvPr/>
          </p:nvGrpSpPr>
          <p:grpSpPr>
            <a:xfrm>
              <a:off x="2295040" y="4228105"/>
              <a:ext cx="2622403" cy="331952"/>
              <a:chOff x="2311629" y="4123658"/>
              <a:chExt cx="2622403" cy="331952"/>
            </a:xfrm>
          </p:grpSpPr>
          <p:sp>
            <p:nvSpPr>
              <p:cNvPr id="225" name="椭圆 224">
                <a:extLst>
                  <a:ext uri="{FF2B5EF4-FFF2-40B4-BE49-F238E27FC236}">
                    <a16:creationId xmlns:a16="http://schemas.microsoft.com/office/drawing/2014/main" id="{8483EAD0-F3A6-4BBA-8A41-DE37771273DF}"/>
                  </a:ext>
                </a:extLst>
              </p:cNvPr>
              <p:cNvSpPr/>
              <p:nvPr/>
            </p:nvSpPr>
            <p:spPr>
              <a:xfrm>
                <a:off x="2311629" y="4123658"/>
                <a:ext cx="286422" cy="331952"/>
              </a:xfrm>
              <a:prstGeom prst="ellipse">
                <a:avLst/>
              </a:prstGeom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6" name="文本框 225">
                <a:extLst>
                  <a:ext uri="{FF2B5EF4-FFF2-40B4-BE49-F238E27FC236}">
                    <a16:creationId xmlns:a16="http://schemas.microsoft.com/office/drawing/2014/main" id="{87049866-E7DE-4AC4-8DBF-FA424FFF0D28}"/>
                  </a:ext>
                </a:extLst>
              </p:cNvPr>
              <p:cNvSpPr txBox="1"/>
              <p:nvPr/>
            </p:nvSpPr>
            <p:spPr>
              <a:xfrm>
                <a:off x="2543900" y="4171799"/>
                <a:ext cx="10717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Variable Node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8F10CEE4-EAF8-4DF3-ABE9-2BB8C662F15A}"/>
                  </a:ext>
                </a:extLst>
              </p:cNvPr>
              <p:cNvSpPr txBox="1"/>
              <p:nvPr/>
            </p:nvSpPr>
            <p:spPr>
              <a:xfrm>
                <a:off x="3983131" y="4173463"/>
                <a:ext cx="9509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 Node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529DA1C3-E41C-457D-852C-ECD852E78926}"/>
                  </a:ext>
                </a:extLst>
              </p:cNvPr>
              <p:cNvSpPr/>
              <p:nvPr/>
            </p:nvSpPr>
            <p:spPr>
              <a:xfrm>
                <a:off x="3786997" y="4189241"/>
                <a:ext cx="240109" cy="24033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3E6FAB17-D3CE-4DFB-8E2C-1F8F092F6A7A}"/>
                </a:ext>
              </a:extLst>
            </p:cNvPr>
            <p:cNvGrpSpPr/>
            <p:nvPr/>
          </p:nvGrpSpPr>
          <p:grpSpPr>
            <a:xfrm>
              <a:off x="2081075" y="1666052"/>
              <a:ext cx="7048659" cy="3205162"/>
              <a:chOff x="2081075" y="1666052"/>
              <a:chExt cx="7048659" cy="3205162"/>
            </a:xfrm>
          </p:grpSpPr>
          <p:pic>
            <p:nvPicPr>
              <p:cNvPr id="231" name="图片 230">
                <a:extLst>
                  <a:ext uri="{FF2B5EF4-FFF2-40B4-BE49-F238E27FC236}">
                    <a16:creationId xmlns:a16="http://schemas.microsoft.com/office/drawing/2014/main" id="{81148356-F08B-45B4-81E2-0CEE623FF3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81298" y="3694180"/>
                <a:ext cx="1804631" cy="1177034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grpSp>
            <p:nvGrpSpPr>
              <p:cNvPr id="224" name="组合 223">
                <a:extLst>
                  <a:ext uri="{FF2B5EF4-FFF2-40B4-BE49-F238E27FC236}">
                    <a16:creationId xmlns:a16="http://schemas.microsoft.com/office/drawing/2014/main" id="{18B58569-F74F-4D8E-8114-39632E654F43}"/>
                  </a:ext>
                </a:extLst>
              </p:cNvPr>
              <p:cNvGrpSpPr/>
              <p:nvPr/>
            </p:nvGrpSpPr>
            <p:grpSpPr>
              <a:xfrm>
                <a:off x="2081075" y="1666052"/>
                <a:ext cx="7048659" cy="3065627"/>
                <a:chOff x="2283372" y="1666052"/>
                <a:chExt cx="7048659" cy="3065627"/>
              </a:xfrm>
            </p:grpSpPr>
            <p:grpSp>
              <p:nvGrpSpPr>
                <p:cNvPr id="111" name="组合 110">
                  <a:extLst>
                    <a:ext uri="{FF2B5EF4-FFF2-40B4-BE49-F238E27FC236}">
                      <a16:creationId xmlns:a16="http://schemas.microsoft.com/office/drawing/2014/main" id="{3803E341-0709-484D-B2FA-B5A106710A3D}"/>
                    </a:ext>
                  </a:extLst>
                </p:cNvPr>
                <p:cNvGrpSpPr/>
                <p:nvPr/>
              </p:nvGrpSpPr>
              <p:grpSpPr>
                <a:xfrm>
                  <a:off x="2830574" y="1973764"/>
                  <a:ext cx="5735590" cy="1716358"/>
                  <a:chOff x="1648806" y="3883164"/>
                  <a:chExt cx="3377728" cy="1009845"/>
                </a:xfrm>
              </p:grpSpPr>
              <p:sp>
                <p:nvSpPr>
                  <p:cNvPr id="103" name="椭圆 102">
                    <a:extLst>
                      <a:ext uri="{FF2B5EF4-FFF2-40B4-BE49-F238E27FC236}">
                        <a16:creationId xmlns:a16="http://schemas.microsoft.com/office/drawing/2014/main" id="{9B4C06E4-748A-45CF-94CA-77479BE75CFE}"/>
                      </a:ext>
                    </a:extLst>
                  </p:cNvPr>
                  <p:cNvSpPr/>
                  <p:nvPr/>
                </p:nvSpPr>
                <p:spPr>
                  <a:xfrm>
                    <a:off x="1733144" y="4162744"/>
                    <a:ext cx="168676" cy="195309"/>
                  </a:xfrm>
                  <a:prstGeom prst="ellipse">
                    <a:avLst/>
                  </a:prstGeom>
                  <a:ln w="28575"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7" name="直接箭头连接符 6">
                    <a:extLst>
                      <a:ext uri="{FF2B5EF4-FFF2-40B4-BE49-F238E27FC236}">
                        <a16:creationId xmlns:a16="http://schemas.microsoft.com/office/drawing/2014/main" id="{AA9690B9-DC22-4F2D-9E8D-6F8194ADFC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97645" y="4285429"/>
                    <a:ext cx="342668" cy="215393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7" name="椭圆 106">
                    <a:extLst>
                      <a:ext uri="{FF2B5EF4-FFF2-40B4-BE49-F238E27FC236}">
                        <a16:creationId xmlns:a16="http://schemas.microsoft.com/office/drawing/2014/main" id="{C728F721-932A-47D6-A49F-225162E4BFA8}"/>
                      </a:ext>
                    </a:extLst>
                  </p:cNvPr>
                  <p:cNvSpPr/>
                  <p:nvPr/>
                </p:nvSpPr>
                <p:spPr>
                  <a:xfrm>
                    <a:off x="2114921" y="3883164"/>
                    <a:ext cx="168676" cy="195309"/>
                  </a:xfrm>
                  <a:prstGeom prst="ellipse">
                    <a:avLst/>
                  </a:prstGeom>
                  <a:ln w="28575"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08" name="直接箭头连接符 107">
                    <a:extLst>
                      <a:ext uri="{FF2B5EF4-FFF2-40B4-BE49-F238E27FC236}">
                        <a16:creationId xmlns:a16="http://schemas.microsoft.com/office/drawing/2014/main" id="{36FEFBD4-DDE6-40E6-9C86-1E6FE5B2D9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19786" y="4055168"/>
                    <a:ext cx="63811" cy="394917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直接箭头连接符 115">
                    <a:extLst>
                      <a:ext uri="{FF2B5EF4-FFF2-40B4-BE49-F238E27FC236}">
                        <a16:creationId xmlns:a16="http://schemas.microsoft.com/office/drawing/2014/main" id="{E52C522B-396B-49ED-994F-82906C5741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817482" y="4593672"/>
                    <a:ext cx="400756" cy="156403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8" name="椭圆 117">
                    <a:extLst>
                      <a:ext uri="{FF2B5EF4-FFF2-40B4-BE49-F238E27FC236}">
                        <a16:creationId xmlns:a16="http://schemas.microsoft.com/office/drawing/2014/main" id="{064647FC-B1BA-45F3-962B-CB96A525C809}"/>
                      </a:ext>
                    </a:extLst>
                  </p:cNvPr>
                  <p:cNvSpPr/>
                  <p:nvPr/>
                </p:nvSpPr>
                <p:spPr>
                  <a:xfrm>
                    <a:off x="3015755" y="3957513"/>
                    <a:ext cx="168676" cy="195309"/>
                  </a:xfrm>
                  <a:prstGeom prst="ellipse">
                    <a:avLst/>
                  </a:prstGeom>
                  <a:ln w="28575"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" name="椭圆 118">
                    <a:extLst>
                      <a:ext uri="{FF2B5EF4-FFF2-40B4-BE49-F238E27FC236}">
                        <a16:creationId xmlns:a16="http://schemas.microsoft.com/office/drawing/2014/main" id="{EBB73BE9-33C4-463C-AC88-DEE690085A94}"/>
                      </a:ext>
                    </a:extLst>
                  </p:cNvPr>
                  <p:cNvSpPr/>
                  <p:nvPr/>
                </p:nvSpPr>
                <p:spPr>
                  <a:xfrm>
                    <a:off x="2738741" y="4462467"/>
                    <a:ext cx="168676" cy="195309"/>
                  </a:xfrm>
                  <a:prstGeom prst="ellipse">
                    <a:avLst/>
                  </a:prstGeom>
                  <a:ln w="28575"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" name="椭圆 119">
                    <a:extLst>
                      <a:ext uri="{FF2B5EF4-FFF2-40B4-BE49-F238E27FC236}">
                        <a16:creationId xmlns:a16="http://schemas.microsoft.com/office/drawing/2014/main" id="{707E959E-94B5-4F88-BDAC-42D163D34D0C}"/>
                      </a:ext>
                    </a:extLst>
                  </p:cNvPr>
                  <p:cNvSpPr/>
                  <p:nvPr/>
                </p:nvSpPr>
                <p:spPr>
                  <a:xfrm>
                    <a:off x="4071550" y="4026565"/>
                    <a:ext cx="168676" cy="195309"/>
                  </a:xfrm>
                  <a:prstGeom prst="ellipse">
                    <a:avLst/>
                  </a:prstGeom>
                  <a:ln w="28575"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1" name="椭圆 120">
                    <a:extLst>
                      <a:ext uri="{FF2B5EF4-FFF2-40B4-BE49-F238E27FC236}">
                        <a16:creationId xmlns:a16="http://schemas.microsoft.com/office/drawing/2014/main" id="{8F858C58-4C49-49AA-8922-A6E277B95636}"/>
                      </a:ext>
                    </a:extLst>
                  </p:cNvPr>
                  <p:cNvSpPr/>
                  <p:nvPr/>
                </p:nvSpPr>
                <p:spPr>
                  <a:xfrm>
                    <a:off x="3774656" y="4462467"/>
                    <a:ext cx="168676" cy="195309"/>
                  </a:xfrm>
                  <a:prstGeom prst="ellipse">
                    <a:avLst/>
                  </a:prstGeom>
                  <a:ln w="28575"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8F400B61-DFEB-4688-9794-B04B7B5B1494}"/>
                      </a:ext>
                    </a:extLst>
                  </p:cNvPr>
                  <p:cNvSpPr/>
                  <p:nvPr/>
                </p:nvSpPr>
                <p:spPr>
                  <a:xfrm>
                    <a:off x="2252402" y="4475974"/>
                    <a:ext cx="141402" cy="14140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8575"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>
                      <a:solidFill>
                        <a:schemeClr val="dk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25" name="直接箭头连接符 124">
                    <a:extLst>
                      <a:ext uri="{FF2B5EF4-FFF2-40B4-BE49-F238E27FC236}">
                        <a16:creationId xmlns:a16="http://schemas.microsoft.com/office/drawing/2014/main" id="{9CC8F1BA-2DAE-4563-906D-B8F3FBBEF012}"/>
                      </a:ext>
                    </a:extLst>
                  </p:cNvPr>
                  <p:cNvCxnSpPr>
                    <a:cxnSpLocks/>
                    <a:stCxn id="18" idx="3"/>
                  </p:cNvCxnSpPr>
                  <p:nvPr/>
                </p:nvCxnSpPr>
                <p:spPr>
                  <a:xfrm>
                    <a:off x="2393804" y="4546675"/>
                    <a:ext cx="344937" cy="0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9" name="椭圆 128">
                    <a:extLst>
                      <a:ext uri="{FF2B5EF4-FFF2-40B4-BE49-F238E27FC236}">
                        <a16:creationId xmlns:a16="http://schemas.microsoft.com/office/drawing/2014/main" id="{0E7E9B8F-48CC-4160-81CE-87A634AD959E}"/>
                      </a:ext>
                    </a:extLst>
                  </p:cNvPr>
                  <p:cNvSpPr/>
                  <p:nvPr/>
                </p:nvSpPr>
                <p:spPr>
                  <a:xfrm>
                    <a:off x="1648806" y="4697700"/>
                    <a:ext cx="168676" cy="195309"/>
                  </a:xfrm>
                  <a:prstGeom prst="ellipse">
                    <a:avLst/>
                  </a:prstGeom>
                  <a:ln w="28575"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0" name="矩形 129">
                    <a:extLst>
                      <a:ext uri="{FF2B5EF4-FFF2-40B4-BE49-F238E27FC236}">
                        <a16:creationId xmlns:a16="http://schemas.microsoft.com/office/drawing/2014/main" id="{E94CC920-5F7B-4BFA-9A1D-D63A746DC287}"/>
                      </a:ext>
                    </a:extLst>
                  </p:cNvPr>
                  <p:cNvSpPr/>
                  <p:nvPr/>
                </p:nvSpPr>
                <p:spPr>
                  <a:xfrm>
                    <a:off x="3293393" y="4488943"/>
                    <a:ext cx="141402" cy="14140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8575"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>
                      <a:solidFill>
                        <a:schemeClr val="dk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31" name="直接箭头连接符 130">
                    <a:extLst>
                      <a:ext uri="{FF2B5EF4-FFF2-40B4-BE49-F238E27FC236}">
                        <a16:creationId xmlns:a16="http://schemas.microsoft.com/office/drawing/2014/main" id="{5614339F-52FA-4BA2-A1CD-70CEC49604BC}"/>
                      </a:ext>
                    </a:extLst>
                  </p:cNvPr>
                  <p:cNvCxnSpPr>
                    <a:cxnSpLocks/>
                    <a:stCxn id="119" idx="6"/>
                  </p:cNvCxnSpPr>
                  <p:nvPr/>
                </p:nvCxnSpPr>
                <p:spPr>
                  <a:xfrm>
                    <a:off x="2907417" y="4560122"/>
                    <a:ext cx="385352" cy="0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4" name="椭圆 163">
                    <a:extLst>
                      <a:ext uri="{FF2B5EF4-FFF2-40B4-BE49-F238E27FC236}">
                        <a16:creationId xmlns:a16="http://schemas.microsoft.com/office/drawing/2014/main" id="{62C31600-04B4-4FB9-926D-2999B06007B7}"/>
                      </a:ext>
                    </a:extLst>
                  </p:cNvPr>
                  <p:cNvSpPr/>
                  <p:nvPr/>
                </p:nvSpPr>
                <p:spPr>
                  <a:xfrm>
                    <a:off x="4512824" y="3928910"/>
                    <a:ext cx="168676" cy="195309"/>
                  </a:xfrm>
                  <a:prstGeom prst="ellipse">
                    <a:avLst/>
                  </a:prstGeom>
                  <a:ln w="28575"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66" name="直接箭头连接符 165">
                    <a:extLst>
                      <a:ext uri="{FF2B5EF4-FFF2-40B4-BE49-F238E27FC236}">
                        <a16:creationId xmlns:a16="http://schemas.microsoft.com/office/drawing/2014/main" id="{1190816E-644D-47B9-8C17-90CFC022B94C}"/>
                      </a:ext>
                    </a:extLst>
                  </p:cNvPr>
                  <p:cNvCxnSpPr>
                    <a:cxnSpLocks/>
                    <a:stCxn id="118" idx="5"/>
                    <a:endCxn id="130" idx="0"/>
                  </p:cNvCxnSpPr>
                  <p:nvPr/>
                </p:nvCxnSpPr>
                <p:spPr>
                  <a:xfrm>
                    <a:off x="3159729" y="4124220"/>
                    <a:ext cx="204365" cy="364723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直接箭头连接符 166">
                    <a:extLst>
                      <a:ext uri="{FF2B5EF4-FFF2-40B4-BE49-F238E27FC236}">
                        <a16:creationId xmlns:a16="http://schemas.microsoft.com/office/drawing/2014/main" id="{90CA37B5-0784-4331-918B-BB41D7C2AA91}"/>
                      </a:ext>
                    </a:extLst>
                  </p:cNvPr>
                  <p:cNvCxnSpPr>
                    <a:cxnSpLocks/>
                    <a:stCxn id="130" idx="3"/>
                    <a:endCxn id="121" idx="2"/>
                  </p:cNvCxnSpPr>
                  <p:nvPr/>
                </p:nvCxnSpPr>
                <p:spPr>
                  <a:xfrm>
                    <a:off x="3434795" y="4559644"/>
                    <a:ext cx="339861" cy="478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8" name="椭圆 167">
                    <a:extLst>
                      <a:ext uri="{FF2B5EF4-FFF2-40B4-BE49-F238E27FC236}">
                        <a16:creationId xmlns:a16="http://schemas.microsoft.com/office/drawing/2014/main" id="{2325BF00-C3ED-4819-9C38-F5EAC953601C}"/>
                      </a:ext>
                    </a:extLst>
                  </p:cNvPr>
                  <p:cNvSpPr/>
                  <p:nvPr/>
                </p:nvSpPr>
                <p:spPr>
                  <a:xfrm>
                    <a:off x="3434795" y="3884805"/>
                    <a:ext cx="168676" cy="195309"/>
                  </a:xfrm>
                  <a:prstGeom prst="ellipse">
                    <a:avLst/>
                  </a:prstGeom>
                  <a:ln w="28575"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93" name="直接箭头连接符 192">
                    <a:extLst>
                      <a:ext uri="{FF2B5EF4-FFF2-40B4-BE49-F238E27FC236}">
                        <a16:creationId xmlns:a16="http://schemas.microsoft.com/office/drawing/2014/main" id="{7A4478F3-CAC3-4BDD-B249-4EB5075759BB}"/>
                      </a:ext>
                    </a:extLst>
                  </p:cNvPr>
                  <p:cNvCxnSpPr>
                    <a:cxnSpLocks/>
                    <a:stCxn id="168" idx="4"/>
                    <a:endCxn id="130" idx="0"/>
                  </p:cNvCxnSpPr>
                  <p:nvPr/>
                </p:nvCxnSpPr>
                <p:spPr>
                  <a:xfrm flipH="1">
                    <a:off x="3364094" y="4080114"/>
                    <a:ext cx="155039" cy="408829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直接箭头连接符 193">
                    <a:extLst>
                      <a:ext uri="{FF2B5EF4-FFF2-40B4-BE49-F238E27FC236}">
                        <a16:creationId xmlns:a16="http://schemas.microsoft.com/office/drawing/2014/main" id="{2058E9AB-306B-4D74-910E-41FE019E2E32}"/>
                      </a:ext>
                    </a:extLst>
                  </p:cNvPr>
                  <p:cNvCxnSpPr>
                    <a:cxnSpLocks/>
                    <a:stCxn id="121" idx="6"/>
                  </p:cNvCxnSpPr>
                  <p:nvPr/>
                </p:nvCxnSpPr>
                <p:spPr>
                  <a:xfrm flipV="1">
                    <a:off x="3943332" y="4559644"/>
                    <a:ext cx="382679" cy="478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直接箭头连接符 194">
                    <a:extLst>
                      <a:ext uri="{FF2B5EF4-FFF2-40B4-BE49-F238E27FC236}">
                        <a16:creationId xmlns:a16="http://schemas.microsoft.com/office/drawing/2014/main" id="{806A6626-CC9B-41EF-A416-146799508BC7}"/>
                      </a:ext>
                    </a:extLst>
                  </p:cNvPr>
                  <p:cNvCxnSpPr>
                    <a:cxnSpLocks/>
                    <a:stCxn id="196" idx="3"/>
                    <a:endCxn id="197" idx="2"/>
                  </p:cNvCxnSpPr>
                  <p:nvPr/>
                </p:nvCxnSpPr>
                <p:spPr>
                  <a:xfrm flipV="1">
                    <a:off x="4466138" y="4352431"/>
                    <a:ext cx="381404" cy="207213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6" name="矩形 195">
                    <a:extLst>
                      <a:ext uri="{FF2B5EF4-FFF2-40B4-BE49-F238E27FC236}">
                        <a16:creationId xmlns:a16="http://schemas.microsoft.com/office/drawing/2014/main" id="{686AC059-D8B5-4352-A585-B0775A42F2DE}"/>
                      </a:ext>
                    </a:extLst>
                  </p:cNvPr>
                  <p:cNvSpPr/>
                  <p:nvPr/>
                </p:nvSpPr>
                <p:spPr>
                  <a:xfrm>
                    <a:off x="4324736" y="4488943"/>
                    <a:ext cx="141402" cy="141402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8575"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>
                      <a:solidFill>
                        <a:schemeClr val="dk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7" name="椭圆 196">
                    <a:extLst>
                      <a:ext uri="{FF2B5EF4-FFF2-40B4-BE49-F238E27FC236}">
                        <a16:creationId xmlns:a16="http://schemas.microsoft.com/office/drawing/2014/main" id="{C50C3616-B0F9-42F4-A210-E68A0E057EE8}"/>
                      </a:ext>
                    </a:extLst>
                  </p:cNvPr>
                  <p:cNvSpPr/>
                  <p:nvPr/>
                </p:nvSpPr>
                <p:spPr>
                  <a:xfrm>
                    <a:off x="4847542" y="4254776"/>
                    <a:ext cx="168676" cy="195309"/>
                  </a:xfrm>
                  <a:prstGeom prst="ellipse">
                    <a:avLst/>
                  </a:prstGeom>
                  <a:ln w="28575"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98" name="直接箭头连接符 197">
                    <a:extLst>
                      <a:ext uri="{FF2B5EF4-FFF2-40B4-BE49-F238E27FC236}">
                        <a16:creationId xmlns:a16="http://schemas.microsoft.com/office/drawing/2014/main" id="{9D45657C-CB72-4CC4-8065-B70FB222CA9C}"/>
                      </a:ext>
                    </a:extLst>
                  </p:cNvPr>
                  <p:cNvCxnSpPr>
                    <a:cxnSpLocks/>
                    <a:stCxn id="120" idx="5"/>
                    <a:endCxn id="196" idx="0"/>
                  </p:cNvCxnSpPr>
                  <p:nvPr/>
                </p:nvCxnSpPr>
                <p:spPr>
                  <a:xfrm>
                    <a:off x="4215524" y="4193272"/>
                    <a:ext cx="179913" cy="295671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直接箭头连接符 198">
                    <a:extLst>
                      <a:ext uri="{FF2B5EF4-FFF2-40B4-BE49-F238E27FC236}">
                        <a16:creationId xmlns:a16="http://schemas.microsoft.com/office/drawing/2014/main" id="{A1B85D65-BF7B-49E0-AEAA-7F2239EF8AA2}"/>
                      </a:ext>
                    </a:extLst>
                  </p:cNvPr>
                  <p:cNvCxnSpPr>
                    <a:cxnSpLocks/>
                    <a:stCxn id="164" idx="4"/>
                    <a:endCxn id="196" idx="0"/>
                  </p:cNvCxnSpPr>
                  <p:nvPr/>
                </p:nvCxnSpPr>
                <p:spPr>
                  <a:xfrm flipH="1">
                    <a:off x="4395437" y="4124219"/>
                    <a:ext cx="201725" cy="364724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直接箭头连接符 199">
                    <a:extLst>
                      <a:ext uri="{FF2B5EF4-FFF2-40B4-BE49-F238E27FC236}">
                        <a16:creationId xmlns:a16="http://schemas.microsoft.com/office/drawing/2014/main" id="{37B56369-8AD7-47BE-87A1-0FB74635B2BA}"/>
                      </a:ext>
                    </a:extLst>
                  </p:cNvPr>
                  <p:cNvCxnSpPr>
                    <a:cxnSpLocks/>
                    <a:stCxn id="196" idx="3"/>
                    <a:endCxn id="201" idx="1"/>
                  </p:cNvCxnSpPr>
                  <p:nvPr/>
                </p:nvCxnSpPr>
                <p:spPr>
                  <a:xfrm>
                    <a:off x="4466138" y="4559644"/>
                    <a:ext cx="416422" cy="166658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1" name="椭圆 200">
                    <a:extLst>
                      <a:ext uri="{FF2B5EF4-FFF2-40B4-BE49-F238E27FC236}">
                        <a16:creationId xmlns:a16="http://schemas.microsoft.com/office/drawing/2014/main" id="{3A58273B-CB9B-4997-A7BA-D6CDF8CC0945}"/>
                      </a:ext>
                    </a:extLst>
                  </p:cNvPr>
                  <p:cNvSpPr/>
                  <p:nvPr/>
                </p:nvSpPr>
                <p:spPr>
                  <a:xfrm>
                    <a:off x="4857858" y="4697700"/>
                    <a:ext cx="168676" cy="195309"/>
                  </a:xfrm>
                  <a:prstGeom prst="ellipse">
                    <a:avLst/>
                  </a:prstGeom>
                  <a:ln w="28575"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文本框 122">
                      <a:extLst>
                        <a:ext uri="{FF2B5EF4-FFF2-40B4-BE49-F238E27FC236}">
                          <a16:creationId xmlns:a16="http://schemas.microsoft.com/office/drawing/2014/main" id="{B2D13741-D925-4655-AF4E-D27276982E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51329" y="1724735"/>
                      <a:ext cx="102540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140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Tidal Field </a:t>
                      </a: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𝝀</m:t>
                            </m:r>
                          </m:oMath>
                        </m:oMathPara>
                      </a14:m>
                      <a:endParaRPr lang="zh-CN" altLang="en-US" sz="1400" b="1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3" name="文本框 122">
                      <a:extLst>
                        <a:ext uri="{FF2B5EF4-FFF2-40B4-BE49-F238E27FC236}">
                          <a16:creationId xmlns:a16="http://schemas.microsoft.com/office/drawing/2014/main" id="{B2D13741-D925-4655-AF4E-D27276982E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51329" y="1724735"/>
                      <a:ext cx="1025409" cy="52322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786" t="-23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2" name="文本框 201">
                      <a:extLst>
                        <a:ext uri="{FF2B5EF4-FFF2-40B4-BE49-F238E27FC236}">
                          <a16:creationId xmlns:a16="http://schemas.microsoft.com/office/drawing/2014/main" id="{D98C6B8D-6A55-47F6-97C3-2D125B6689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95702" y="2257677"/>
                      <a:ext cx="1215397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140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Density Field </a:t>
                      </a: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oMath>
                        </m:oMathPara>
                      </a14:m>
                      <a:endParaRPr lang="zh-CN" altLang="en-US" sz="140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2" name="文本框 201">
                      <a:extLst>
                        <a:ext uri="{FF2B5EF4-FFF2-40B4-BE49-F238E27FC236}">
                          <a16:creationId xmlns:a16="http://schemas.microsoft.com/office/drawing/2014/main" id="{D98C6B8D-6A55-47F6-97C3-2D125B6689C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95702" y="2257677"/>
                      <a:ext cx="1215397" cy="52322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508" t="-235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3" name="文本框 202">
                      <a:extLst>
                        <a:ext uri="{FF2B5EF4-FFF2-40B4-BE49-F238E27FC236}">
                          <a16:creationId xmlns:a16="http://schemas.microsoft.com/office/drawing/2014/main" id="{1A216CD7-8041-4DCD-AAF5-BBBBC015F4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83372" y="3125361"/>
                      <a:ext cx="133876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140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Merger History </a:t>
                      </a: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400" b="0" i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lmm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40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3" name="文本框 202">
                      <a:extLst>
                        <a:ext uri="{FF2B5EF4-FFF2-40B4-BE49-F238E27FC236}">
                          <a16:creationId xmlns:a16="http://schemas.microsoft.com/office/drawing/2014/main" id="{1A216CD7-8041-4DCD-AAF5-BBBBC015F4A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83372" y="3125361"/>
                      <a:ext cx="1338764" cy="52322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370" t="-2326" r="-4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4" name="文本框 203">
                      <a:extLst>
                        <a:ext uri="{FF2B5EF4-FFF2-40B4-BE49-F238E27FC236}">
                          <a16:creationId xmlns:a16="http://schemas.microsoft.com/office/drawing/2014/main" id="{B372187F-1055-4F3D-BB55-8FF5DC8FF46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63199" y="2719709"/>
                      <a:ext cx="984565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140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Halo Mass</a:t>
                      </a: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400" b="0" i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40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4" name="文本框 203">
                      <a:extLst>
                        <a:ext uri="{FF2B5EF4-FFF2-40B4-BE49-F238E27FC236}">
                          <a16:creationId xmlns:a16="http://schemas.microsoft.com/office/drawing/2014/main" id="{B372187F-1055-4F3D-BB55-8FF5DC8FF46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63199" y="2719709"/>
                      <a:ext cx="984565" cy="52322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863" t="-11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5" name="文本框 204">
                      <a:extLst>
                        <a:ext uri="{FF2B5EF4-FFF2-40B4-BE49-F238E27FC236}">
                          <a16:creationId xmlns:a16="http://schemas.microsoft.com/office/drawing/2014/main" id="{BB79DF1C-2472-4BDF-A672-95458B22C1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29700" y="1882059"/>
                      <a:ext cx="1107996" cy="53001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140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 feedback</a:t>
                      </a: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altLang="zh-CN" sz="1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400" b="0" i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SN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sz="140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5" name="文本框 204">
                      <a:extLst>
                        <a:ext uri="{FF2B5EF4-FFF2-40B4-BE49-F238E27FC236}">
                          <a16:creationId xmlns:a16="http://schemas.microsoft.com/office/drawing/2014/main" id="{BB79DF1C-2472-4BDF-A672-95458B22C16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29700" y="1882059"/>
                      <a:ext cx="1107996" cy="53001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648" t="-229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6" name="文本框 205">
                      <a:extLst>
                        <a:ext uri="{FF2B5EF4-FFF2-40B4-BE49-F238E27FC236}">
                          <a16:creationId xmlns:a16="http://schemas.microsoft.com/office/drawing/2014/main" id="{6597E197-DC8C-4EAB-834C-3F92D51773E1}"/>
                        </a:ext>
                      </a:extLst>
                    </p:cNvPr>
                    <p:cNvSpPr txBox="1"/>
                    <p:nvPr/>
                  </p:nvSpPr>
                  <p:spPr>
                    <a:xfrm rot="1314281">
                      <a:off x="5492254" y="1761588"/>
                      <a:ext cx="1160895" cy="53001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140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 feedback</a:t>
                      </a: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altLang="zh-CN" sz="1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400" b="0" i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BH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sz="140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6" name="文本框 205">
                      <a:extLst>
                        <a:ext uri="{FF2B5EF4-FFF2-40B4-BE49-F238E27FC236}">
                          <a16:creationId xmlns:a16="http://schemas.microsoft.com/office/drawing/2014/main" id="{6597E197-DC8C-4EAB-834C-3F92D51773E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314281">
                      <a:off x="5492254" y="1761588"/>
                      <a:ext cx="1160895" cy="53001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t="-130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8" name="文本框 207">
                      <a:extLst>
                        <a:ext uri="{FF2B5EF4-FFF2-40B4-BE49-F238E27FC236}">
                          <a16:creationId xmlns:a16="http://schemas.microsoft.com/office/drawing/2014/main" id="{DDCDA720-448B-4C37-AC78-C42BDCF809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34939" y="2720570"/>
                      <a:ext cx="110158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140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Stellar Mass</a:t>
                      </a: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40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8" name="文本框 207">
                      <a:extLst>
                        <a:ext uri="{FF2B5EF4-FFF2-40B4-BE49-F238E27FC236}">
                          <a16:creationId xmlns:a16="http://schemas.microsoft.com/office/drawing/2014/main" id="{DDCDA720-448B-4C37-AC78-C42BDCF809D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34939" y="2720570"/>
                      <a:ext cx="1101584" cy="52322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657" t="-235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9" name="文本框 208">
                  <a:extLst>
                    <a:ext uri="{FF2B5EF4-FFF2-40B4-BE49-F238E27FC236}">
                      <a16:creationId xmlns:a16="http://schemas.microsoft.com/office/drawing/2014/main" id="{E298A58D-2FDA-46BF-9C9E-7D6D58CA1E67}"/>
                    </a:ext>
                  </a:extLst>
                </p:cNvPr>
                <p:cNvSpPr txBox="1"/>
                <p:nvPr/>
              </p:nvSpPr>
              <p:spPr>
                <a:xfrm>
                  <a:off x="6862448" y="2203818"/>
                  <a:ext cx="51328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rgbClr val="00B0F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SFH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0" name="文本框 209">
                      <a:extLst>
                        <a:ext uri="{FF2B5EF4-FFF2-40B4-BE49-F238E27FC236}">
                          <a16:creationId xmlns:a16="http://schemas.microsoft.com/office/drawing/2014/main" id="{EF18C21E-30A1-44AC-9B48-0EF790AA9C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43879" y="1829105"/>
                      <a:ext cx="973343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140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Metallicity</a:t>
                      </a: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oMath>
                        </m:oMathPara>
                      </a14:m>
                      <a:endParaRPr lang="en-US" altLang="zh-CN" sz="140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10" name="文本框 209">
                      <a:extLst>
                        <a:ext uri="{FF2B5EF4-FFF2-40B4-BE49-F238E27FC236}">
                          <a16:creationId xmlns:a16="http://schemas.microsoft.com/office/drawing/2014/main" id="{EF18C21E-30A1-44AC-9B48-0EF790AA9C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43879" y="1829105"/>
                      <a:ext cx="973343" cy="52322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875" t="-11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2" name="直接箭头连接符 211">
                  <a:extLst>
                    <a:ext uri="{FF2B5EF4-FFF2-40B4-BE49-F238E27FC236}">
                      <a16:creationId xmlns:a16="http://schemas.microsoft.com/office/drawing/2014/main" id="{4B222A92-6BF0-428D-A7FA-ED722AE0415F}"/>
                    </a:ext>
                  </a:extLst>
                </p:cNvPr>
                <p:cNvCxnSpPr>
                  <a:cxnSpLocks/>
                  <a:endCxn id="196" idx="0"/>
                </p:cNvCxnSpPr>
                <p:nvPr/>
              </p:nvCxnSpPr>
              <p:spPr>
                <a:xfrm flipH="1">
                  <a:off x="7494523" y="2323411"/>
                  <a:ext cx="876096" cy="67995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214" name="椭圆 213">
                  <a:extLst>
                    <a:ext uri="{FF2B5EF4-FFF2-40B4-BE49-F238E27FC236}">
                      <a16:creationId xmlns:a16="http://schemas.microsoft.com/office/drawing/2014/main" id="{2B45C9FF-3673-4AB4-B9A8-5E69C50DB0BE}"/>
                    </a:ext>
                  </a:extLst>
                </p:cNvPr>
                <p:cNvSpPr/>
                <p:nvPr/>
              </p:nvSpPr>
              <p:spPr>
                <a:xfrm>
                  <a:off x="8335957" y="2057840"/>
                  <a:ext cx="286422" cy="331952"/>
                </a:xfrm>
                <a:prstGeom prst="ellipse">
                  <a:avLst/>
                </a:prstGeom>
                <a:ln w="28575"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" name="文本框 212">
                  <a:extLst>
                    <a:ext uri="{FF2B5EF4-FFF2-40B4-BE49-F238E27FC236}">
                      <a16:creationId xmlns:a16="http://schemas.microsoft.com/office/drawing/2014/main" id="{1877FB75-2347-407F-A74C-097D4026AE68}"/>
                    </a:ext>
                  </a:extLst>
                </p:cNvPr>
                <p:cNvSpPr txBox="1"/>
                <p:nvPr/>
              </p:nvSpPr>
              <p:spPr>
                <a:xfrm>
                  <a:off x="8249536" y="2086567"/>
                  <a:ext cx="50366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rgbClr val="00B0F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IMF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2" name="文本框 131">
                      <a:extLst>
                        <a:ext uri="{FF2B5EF4-FFF2-40B4-BE49-F238E27FC236}">
                          <a16:creationId xmlns:a16="http://schemas.microsoft.com/office/drawing/2014/main" id="{31D6E11A-2F92-4821-A3F6-55005F7972DB}"/>
                        </a:ext>
                      </a:extLst>
                    </p:cNvPr>
                    <p:cNvSpPr txBox="1"/>
                    <p:nvPr/>
                  </p:nvSpPr>
                  <p:spPr>
                    <a:xfrm rot="745858">
                      <a:off x="8012115" y="3164878"/>
                      <a:ext cx="91723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>
                      <a:defPPr>
                        <a:defRPr lang="zh-CN"/>
                      </a:defPPr>
                      <a:lvl1pPr>
                        <a:defRPr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</a:rPr>
                        <a:t>Spectrum </a:t>
                      </a: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2" name="文本框 131">
                      <a:extLst>
                        <a:ext uri="{FF2B5EF4-FFF2-40B4-BE49-F238E27FC236}">
                          <a16:creationId xmlns:a16="http://schemas.microsoft.com/office/drawing/2014/main" id="{31D6E11A-2F92-4821-A3F6-55005F7972D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745858">
                      <a:off x="8012115" y="3164878"/>
                      <a:ext cx="917239" cy="52322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t="-1709" r="-60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5" name="文本框 214">
                      <a:extLst>
                        <a:ext uri="{FF2B5EF4-FFF2-40B4-BE49-F238E27FC236}">
                          <a16:creationId xmlns:a16="http://schemas.microsoft.com/office/drawing/2014/main" id="{B1E8591B-86BA-4066-8953-7C8A7FE5663D}"/>
                        </a:ext>
                      </a:extLst>
                    </p:cNvPr>
                    <p:cNvSpPr txBox="1"/>
                    <p:nvPr/>
                  </p:nvSpPr>
                  <p:spPr>
                    <a:xfrm rot="19316989">
                      <a:off x="7990968" y="2389568"/>
                      <a:ext cx="692818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>
                      <a:defPPr>
                        <a:defRPr lang="zh-CN"/>
                      </a:defPPr>
                      <a:lvl1pPr>
                        <a:defRPr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</a:lstStyle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</a:rPr>
                        <a:t>Photo. </a:t>
                      </a: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5" name="文本框 214">
                      <a:extLst>
                        <a:ext uri="{FF2B5EF4-FFF2-40B4-BE49-F238E27FC236}">
                          <a16:creationId xmlns:a16="http://schemas.microsoft.com/office/drawing/2014/main" id="{B1E8591B-86BA-4066-8953-7C8A7FE5663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9316989">
                      <a:off x="7990968" y="2389568"/>
                      <a:ext cx="692818" cy="52322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2083" t="-144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6" name="文本框 215">
                      <a:extLst>
                        <a:ext uri="{FF2B5EF4-FFF2-40B4-BE49-F238E27FC236}">
                          <a16:creationId xmlns:a16="http://schemas.microsoft.com/office/drawing/2014/main" id="{E803C577-7EDB-4C8F-87BD-781943CCB6C0}"/>
                        </a:ext>
                      </a:extLst>
                    </p:cNvPr>
                    <p:cNvSpPr txBox="1"/>
                    <p:nvPr/>
                  </p:nvSpPr>
                  <p:spPr>
                    <a:xfrm rot="1717261">
                      <a:off x="3589564" y="3520298"/>
                      <a:ext cx="19554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𝑙𝑚𝑚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𝛌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16" name="文本框 215">
                      <a:extLst>
                        <a:ext uri="{FF2B5EF4-FFF2-40B4-BE49-F238E27FC236}">
                          <a16:creationId xmlns:a16="http://schemas.microsoft.com/office/drawing/2014/main" id="{E803C577-7EDB-4C8F-87BD-781943CCB6C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717261">
                      <a:off x="3589564" y="3520298"/>
                      <a:ext cx="1955407" cy="369332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b="-28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7" name="文本框 216">
                      <a:extLst>
                        <a:ext uri="{FF2B5EF4-FFF2-40B4-BE49-F238E27FC236}">
                          <a16:creationId xmlns:a16="http://schemas.microsoft.com/office/drawing/2014/main" id="{5EE6D895-BE55-46F6-ABAB-57CD4C648000}"/>
                        </a:ext>
                      </a:extLst>
                    </p:cNvPr>
                    <p:cNvSpPr txBox="1"/>
                    <p:nvPr/>
                  </p:nvSpPr>
                  <p:spPr>
                    <a:xfrm rot="1465956">
                      <a:off x="5057240" y="3479387"/>
                      <a:ext cx="2315569" cy="3779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i="0">
                                    <a:latin typeface="Cambria Math" panose="02040503050406030204" pitchFamily="18" charset="0"/>
                                  </a:rPr>
                                  <m:t>SN</m:t>
                                </m:r>
                              </m:sub>
                            </m:s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i="0">
                                    <a:latin typeface="Cambria Math" panose="02040503050406030204" pitchFamily="18" charset="0"/>
                                  </a:rPr>
                                  <m:t>BH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17" name="文本框 216">
                      <a:extLst>
                        <a:ext uri="{FF2B5EF4-FFF2-40B4-BE49-F238E27FC236}">
                          <a16:creationId xmlns:a16="http://schemas.microsoft.com/office/drawing/2014/main" id="{5EE6D895-BE55-46F6-ABAB-57CD4C64800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465956">
                      <a:off x="5057240" y="3479387"/>
                      <a:ext cx="2315569" cy="37798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23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8" name="文本框 217">
                      <a:extLst>
                        <a:ext uri="{FF2B5EF4-FFF2-40B4-BE49-F238E27FC236}">
                          <a16:creationId xmlns:a16="http://schemas.microsoft.com/office/drawing/2014/main" id="{A0DD5B9F-C5FB-4C9D-ADDE-7DE56FAAA79E}"/>
                        </a:ext>
                      </a:extLst>
                    </p:cNvPr>
                    <p:cNvSpPr txBox="1"/>
                    <p:nvPr/>
                  </p:nvSpPr>
                  <p:spPr>
                    <a:xfrm rot="1465956">
                      <a:off x="6604233" y="3643793"/>
                      <a:ext cx="272779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SFH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IMF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18" name="文本框 217">
                      <a:extLst>
                        <a:ext uri="{FF2B5EF4-FFF2-40B4-BE49-F238E27FC236}">
                          <a16:creationId xmlns:a16="http://schemas.microsoft.com/office/drawing/2014/main" id="{A0DD5B9F-C5FB-4C9D-ADDE-7DE56FAAA79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465956">
                      <a:off x="6604233" y="3643793"/>
                      <a:ext cx="2727798" cy="36933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24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3" name="矩形: 圆角 222">
                  <a:extLst>
                    <a:ext uri="{FF2B5EF4-FFF2-40B4-BE49-F238E27FC236}">
                      <a16:creationId xmlns:a16="http://schemas.microsoft.com/office/drawing/2014/main" id="{E6C09685-1B9C-475B-B00C-1A97F0F54C89}"/>
                    </a:ext>
                  </a:extLst>
                </p:cNvPr>
                <p:cNvSpPr/>
                <p:nvPr/>
              </p:nvSpPr>
              <p:spPr>
                <a:xfrm>
                  <a:off x="2283372" y="1666052"/>
                  <a:ext cx="6942220" cy="3065627"/>
                </a:xfrm>
                <a:prstGeom prst="roundRect">
                  <a:avLst/>
                </a:prstGeom>
                <a:noFill/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230" name="图片 229">
                <a:extLst>
                  <a:ext uri="{FF2B5EF4-FFF2-40B4-BE49-F238E27FC236}">
                    <a16:creationId xmlns:a16="http://schemas.microsoft.com/office/drawing/2014/main" id="{96FD83AA-EA43-4CF3-AF6F-A6D4E5F7DA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 rot="1996716">
                <a:off x="3114300" y="3447187"/>
                <a:ext cx="798758" cy="810087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026" name="Picture 2" descr="http://www.astro.wisc.edu/assets/misc/group_compact_objects_project_agn_feedback_banner.png">
                <a:extLst>
                  <a:ext uri="{FF2B5EF4-FFF2-40B4-BE49-F238E27FC236}">
                    <a16:creationId xmlns:a16="http://schemas.microsoft.com/office/drawing/2014/main" id="{F5912470-147C-43C6-9590-431D670DED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501378">
                <a:off x="4778024" y="3682964"/>
                <a:ext cx="2103489" cy="633581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32" name="文本框 231">
            <a:extLst>
              <a:ext uri="{FF2B5EF4-FFF2-40B4-BE49-F238E27FC236}">
                <a16:creationId xmlns:a16="http://schemas.microsoft.com/office/drawing/2014/main" id="{7359DAAA-CC68-49EC-9AFB-CDE0FB988F28}"/>
              </a:ext>
            </a:extLst>
          </p:cNvPr>
          <p:cNvSpPr txBox="1"/>
          <p:nvPr/>
        </p:nvSpPr>
        <p:spPr>
          <a:xfrm>
            <a:off x="5984966" y="6599716"/>
            <a:ext cx="472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Figs: Wang H 2016; Heinz S web; SDSS DR-12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1252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2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图片 63">
            <a:extLst>
              <a:ext uri="{FF2B5EF4-FFF2-40B4-BE49-F238E27FC236}">
                <a16:creationId xmlns:a16="http://schemas.microsoft.com/office/drawing/2014/main" id="{8EAEA630-AB2D-4D39-BB10-329A5EA39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026" y="3306941"/>
            <a:ext cx="1804631" cy="11770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0A4E6473-C1E3-4892-B86B-1A19ADED8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6716">
            <a:off x="2307028" y="3059948"/>
            <a:ext cx="798758" cy="8100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6" name="Picture 2" descr="http://www.astro.wisc.edu/assets/misc/group_compact_objects_project_agn_feedback_banner.png">
            <a:extLst>
              <a:ext uri="{FF2B5EF4-FFF2-40B4-BE49-F238E27FC236}">
                <a16:creationId xmlns:a16="http://schemas.microsoft.com/office/drawing/2014/main" id="{6063F800-0CE7-45AD-A9B0-A79E95FAB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01378">
            <a:off x="3970752" y="3295725"/>
            <a:ext cx="2103489" cy="6335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60700FE-D6F3-47AC-957B-5AD200797BB2}"/>
              </a:ext>
            </a:extLst>
          </p:cNvPr>
          <p:cNvSpPr txBox="1">
            <a:spLocks noChangeAspect="1"/>
          </p:cNvSpPr>
          <p:nvPr/>
        </p:nvSpPr>
        <p:spPr>
          <a:xfrm>
            <a:off x="2201779" y="-1"/>
            <a:ext cx="6942220" cy="810087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2800" dirty="0"/>
              <a:t>Algorithms (Data Structures)</a:t>
            </a:r>
          </a:p>
          <a:p>
            <a:pPr algn="ctr"/>
            <a:r>
              <a:rPr lang="en-US" altLang="zh-CN" sz="1600" dirty="0"/>
              <a:t>Example 2 – The Sum-Product Algorithm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A75A61-18CC-413A-914B-A6AFC7080BF3}"/>
              </a:ext>
            </a:extLst>
          </p:cNvPr>
          <p:cNvSpPr txBox="1">
            <a:spLocks noChangeAspect="1"/>
          </p:cNvSpPr>
          <p:nvPr/>
        </p:nvSpPr>
        <p:spPr>
          <a:xfrm>
            <a:off x="1" y="0"/>
            <a:ext cx="2057399" cy="810086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3300" dirty="0"/>
              <a:t>Sec. 3</a:t>
            </a:r>
            <a:endParaRPr lang="zh-CN" altLang="en-US" sz="3300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B9F70294-84AA-4EDC-B8F6-11C9E842CDE2}"/>
              </a:ext>
            </a:extLst>
          </p:cNvPr>
          <p:cNvSpPr txBox="1"/>
          <p:nvPr/>
        </p:nvSpPr>
        <p:spPr>
          <a:xfrm>
            <a:off x="113020" y="48065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8DCE91C5-B0A6-4519-988E-3760E67581E7}"/>
              </a:ext>
            </a:extLst>
          </p:cNvPr>
          <p:cNvSpPr txBox="1"/>
          <p:nvPr/>
        </p:nvSpPr>
        <p:spPr>
          <a:xfrm>
            <a:off x="350591" y="5046908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929BBCD-BFBB-40EE-8007-E556C7C02E1D}"/>
              </a:ext>
            </a:extLst>
          </p:cNvPr>
          <p:cNvGrpSpPr/>
          <p:nvPr/>
        </p:nvGrpSpPr>
        <p:grpSpPr>
          <a:xfrm>
            <a:off x="1173435" y="1175859"/>
            <a:ext cx="7048659" cy="3245262"/>
            <a:chOff x="2081075" y="1666053"/>
            <a:chExt cx="7048659" cy="3245262"/>
          </a:xfrm>
        </p:grpSpPr>
        <p:grpSp>
          <p:nvGrpSpPr>
            <p:cNvPr id="224" name="组合 223">
              <a:extLst>
                <a:ext uri="{FF2B5EF4-FFF2-40B4-BE49-F238E27FC236}">
                  <a16:creationId xmlns:a16="http://schemas.microsoft.com/office/drawing/2014/main" id="{18B58569-F74F-4D8E-8114-39632E654F43}"/>
                </a:ext>
              </a:extLst>
            </p:cNvPr>
            <p:cNvGrpSpPr/>
            <p:nvPr/>
          </p:nvGrpSpPr>
          <p:grpSpPr>
            <a:xfrm>
              <a:off x="2081075" y="1666053"/>
              <a:ext cx="7048659" cy="3245262"/>
              <a:chOff x="2283372" y="1666053"/>
              <a:chExt cx="7048659" cy="3245262"/>
            </a:xfrm>
          </p:grpSpPr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3803E341-0709-484D-B2FA-B5A106710A3D}"/>
                  </a:ext>
                </a:extLst>
              </p:cNvPr>
              <p:cNvGrpSpPr/>
              <p:nvPr/>
            </p:nvGrpSpPr>
            <p:grpSpPr>
              <a:xfrm>
                <a:off x="2830574" y="1973764"/>
                <a:ext cx="5735590" cy="1716358"/>
                <a:chOff x="1648806" y="3883164"/>
                <a:chExt cx="3377728" cy="1009845"/>
              </a:xfrm>
            </p:grpSpPr>
            <p:sp>
              <p:nvSpPr>
                <p:cNvPr id="103" name="椭圆 102">
                  <a:extLst>
                    <a:ext uri="{FF2B5EF4-FFF2-40B4-BE49-F238E27FC236}">
                      <a16:creationId xmlns:a16="http://schemas.microsoft.com/office/drawing/2014/main" id="{9B4C06E4-748A-45CF-94CA-77479BE75CFE}"/>
                    </a:ext>
                  </a:extLst>
                </p:cNvPr>
                <p:cNvSpPr/>
                <p:nvPr/>
              </p:nvSpPr>
              <p:spPr>
                <a:xfrm>
                  <a:off x="1733144" y="4162744"/>
                  <a:ext cx="168676" cy="195309"/>
                </a:xfrm>
                <a:prstGeom prst="ellipse">
                  <a:avLst/>
                </a:prstGeom>
                <a:ln w="28575"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7" name="直接箭头连接符 6">
                  <a:extLst>
                    <a:ext uri="{FF2B5EF4-FFF2-40B4-BE49-F238E27FC236}">
                      <a16:creationId xmlns:a16="http://schemas.microsoft.com/office/drawing/2014/main" id="{AA9690B9-DC22-4F2D-9E8D-6F8194ADFC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7645" y="4285429"/>
                  <a:ext cx="342668" cy="21539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107" name="椭圆 106">
                  <a:extLst>
                    <a:ext uri="{FF2B5EF4-FFF2-40B4-BE49-F238E27FC236}">
                      <a16:creationId xmlns:a16="http://schemas.microsoft.com/office/drawing/2014/main" id="{C728F721-932A-47D6-A49F-225162E4BFA8}"/>
                    </a:ext>
                  </a:extLst>
                </p:cNvPr>
                <p:cNvSpPr/>
                <p:nvPr/>
              </p:nvSpPr>
              <p:spPr>
                <a:xfrm>
                  <a:off x="2114921" y="3883164"/>
                  <a:ext cx="168676" cy="195309"/>
                </a:xfrm>
                <a:prstGeom prst="ellipse">
                  <a:avLst/>
                </a:prstGeom>
                <a:ln w="28575"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08" name="直接箭头连接符 107">
                  <a:extLst>
                    <a:ext uri="{FF2B5EF4-FFF2-40B4-BE49-F238E27FC236}">
                      <a16:creationId xmlns:a16="http://schemas.microsoft.com/office/drawing/2014/main" id="{36FEFBD4-DDE6-40E6-9C86-1E6FE5B2D9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19786" y="4055168"/>
                  <a:ext cx="63811" cy="3949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接箭头连接符 115">
                  <a:extLst>
                    <a:ext uri="{FF2B5EF4-FFF2-40B4-BE49-F238E27FC236}">
                      <a16:creationId xmlns:a16="http://schemas.microsoft.com/office/drawing/2014/main" id="{E52C522B-396B-49ED-994F-82906C5741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17482" y="4593672"/>
                  <a:ext cx="400756" cy="15640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118" name="椭圆 117">
                  <a:extLst>
                    <a:ext uri="{FF2B5EF4-FFF2-40B4-BE49-F238E27FC236}">
                      <a16:creationId xmlns:a16="http://schemas.microsoft.com/office/drawing/2014/main" id="{064647FC-B1BA-45F3-962B-CB96A525C809}"/>
                    </a:ext>
                  </a:extLst>
                </p:cNvPr>
                <p:cNvSpPr/>
                <p:nvPr/>
              </p:nvSpPr>
              <p:spPr>
                <a:xfrm>
                  <a:off x="3015755" y="3957513"/>
                  <a:ext cx="168676" cy="195309"/>
                </a:xfrm>
                <a:prstGeom prst="ellipse">
                  <a:avLst/>
                </a:prstGeom>
                <a:ln w="28575"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" name="椭圆 118">
                  <a:extLst>
                    <a:ext uri="{FF2B5EF4-FFF2-40B4-BE49-F238E27FC236}">
                      <a16:creationId xmlns:a16="http://schemas.microsoft.com/office/drawing/2014/main" id="{EBB73BE9-33C4-463C-AC88-DEE690085A94}"/>
                    </a:ext>
                  </a:extLst>
                </p:cNvPr>
                <p:cNvSpPr/>
                <p:nvPr/>
              </p:nvSpPr>
              <p:spPr>
                <a:xfrm>
                  <a:off x="2738741" y="4462467"/>
                  <a:ext cx="168676" cy="195309"/>
                </a:xfrm>
                <a:prstGeom prst="ellipse">
                  <a:avLst/>
                </a:prstGeom>
                <a:ln w="28575"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椭圆 119">
                  <a:extLst>
                    <a:ext uri="{FF2B5EF4-FFF2-40B4-BE49-F238E27FC236}">
                      <a16:creationId xmlns:a16="http://schemas.microsoft.com/office/drawing/2014/main" id="{707E959E-94B5-4F88-BDAC-42D163D34D0C}"/>
                    </a:ext>
                  </a:extLst>
                </p:cNvPr>
                <p:cNvSpPr/>
                <p:nvPr/>
              </p:nvSpPr>
              <p:spPr>
                <a:xfrm>
                  <a:off x="4071550" y="4026565"/>
                  <a:ext cx="168676" cy="195309"/>
                </a:xfrm>
                <a:prstGeom prst="ellipse">
                  <a:avLst/>
                </a:prstGeom>
                <a:ln w="28575"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椭圆 120">
                  <a:extLst>
                    <a:ext uri="{FF2B5EF4-FFF2-40B4-BE49-F238E27FC236}">
                      <a16:creationId xmlns:a16="http://schemas.microsoft.com/office/drawing/2014/main" id="{8F858C58-4C49-49AA-8922-A6E277B95636}"/>
                    </a:ext>
                  </a:extLst>
                </p:cNvPr>
                <p:cNvSpPr/>
                <p:nvPr/>
              </p:nvSpPr>
              <p:spPr>
                <a:xfrm>
                  <a:off x="3774656" y="4462467"/>
                  <a:ext cx="168676" cy="195309"/>
                </a:xfrm>
                <a:prstGeom prst="ellipse">
                  <a:avLst/>
                </a:prstGeom>
                <a:ln w="28575"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8F400B61-DFEB-4688-9794-B04B7B5B1494}"/>
                    </a:ext>
                  </a:extLst>
                </p:cNvPr>
                <p:cNvSpPr/>
                <p:nvPr/>
              </p:nvSpPr>
              <p:spPr>
                <a:xfrm>
                  <a:off x="2252402" y="4475974"/>
                  <a:ext cx="141402" cy="14140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dk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25" name="直接箭头连接符 124">
                  <a:extLst>
                    <a:ext uri="{FF2B5EF4-FFF2-40B4-BE49-F238E27FC236}">
                      <a16:creationId xmlns:a16="http://schemas.microsoft.com/office/drawing/2014/main" id="{9CC8F1BA-2DAE-4563-906D-B8F3FBBEF012}"/>
                    </a:ext>
                  </a:extLst>
                </p:cNvPr>
                <p:cNvCxnSpPr>
                  <a:cxnSpLocks/>
                  <a:stCxn id="18" idx="3"/>
                </p:cNvCxnSpPr>
                <p:nvPr/>
              </p:nvCxnSpPr>
              <p:spPr>
                <a:xfrm>
                  <a:off x="2393804" y="4546675"/>
                  <a:ext cx="34493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129" name="椭圆 128">
                  <a:extLst>
                    <a:ext uri="{FF2B5EF4-FFF2-40B4-BE49-F238E27FC236}">
                      <a16:creationId xmlns:a16="http://schemas.microsoft.com/office/drawing/2014/main" id="{0E7E9B8F-48CC-4160-81CE-87A634AD959E}"/>
                    </a:ext>
                  </a:extLst>
                </p:cNvPr>
                <p:cNvSpPr/>
                <p:nvPr/>
              </p:nvSpPr>
              <p:spPr>
                <a:xfrm>
                  <a:off x="1648806" y="4697700"/>
                  <a:ext cx="168676" cy="195309"/>
                </a:xfrm>
                <a:prstGeom prst="ellipse">
                  <a:avLst/>
                </a:prstGeom>
                <a:ln w="28575"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E94CC920-5F7B-4BFA-9A1D-D63A746DC287}"/>
                    </a:ext>
                  </a:extLst>
                </p:cNvPr>
                <p:cNvSpPr/>
                <p:nvPr/>
              </p:nvSpPr>
              <p:spPr>
                <a:xfrm>
                  <a:off x="3293393" y="4488943"/>
                  <a:ext cx="141402" cy="14140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dk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31" name="直接箭头连接符 130">
                  <a:extLst>
                    <a:ext uri="{FF2B5EF4-FFF2-40B4-BE49-F238E27FC236}">
                      <a16:creationId xmlns:a16="http://schemas.microsoft.com/office/drawing/2014/main" id="{5614339F-52FA-4BA2-A1CD-70CEC49604BC}"/>
                    </a:ext>
                  </a:extLst>
                </p:cNvPr>
                <p:cNvCxnSpPr>
                  <a:cxnSpLocks/>
                  <a:stCxn id="119" idx="6"/>
                </p:cNvCxnSpPr>
                <p:nvPr/>
              </p:nvCxnSpPr>
              <p:spPr>
                <a:xfrm>
                  <a:off x="2907417" y="4560122"/>
                  <a:ext cx="385352" cy="0"/>
                </a:xfrm>
                <a:prstGeom prst="straightConnector1">
                  <a:avLst/>
                </a:prstGeom>
                <a:ln w="28575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164" name="椭圆 163">
                  <a:extLst>
                    <a:ext uri="{FF2B5EF4-FFF2-40B4-BE49-F238E27FC236}">
                      <a16:creationId xmlns:a16="http://schemas.microsoft.com/office/drawing/2014/main" id="{62C31600-04B4-4FB9-926D-2999B06007B7}"/>
                    </a:ext>
                  </a:extLst>
                </p:cNvPr>
                <p:cNvSpPr/>
                <p:nvPr/>
              </p:nvSpPr>
              <p:spPr>
                <a:xfrm>
                  <a:off x="4512824" y="3928910"/>
                  <a:ext cx="168676" cy="195309"/>
                </a:xfrm>
                <a:prstGeom prst="ellipse">
                  <a:avLst/>
                </a:prstGeom>
                <a:ln w="28575"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66" name="直接箭头连接符 165">
                  <a:extLst>
                    <a:ext uri="{FF2B5EF4-FFF2-40B4-BE49-F238E27FC236}">
                      <a16:creationId xmlns:a16="http://schemas.microsoft.com/office/drawing/2014/main" id="{1190816E-644D-47B9-8C17-90CFC022B94C}"/>
                    </a:ext>
                  </a:extLst>
                </p:cNvPr>
                <p:cNvCxnSpPr>
                  <a:cxnSpLocks/>
                  <a:stCxn id="118" idx="5"/>
                  <a:endCxn id="130" idx="0"/>
                </p:cNvCxnSpPr>
                <p:nvPr/>
              </p:nvCxnSpPr>
              <p:spPr>
                <a:xfrm>
                  <a:off x="3159729" y="4124220"/>
                  <a:ext cx="204365" cy="364723"/>
                </a:xfrm>
                <a:prstGeom prst="straightConnector1">
                  <a:avLst/>
                </a:prstGeom>
                <a:ln w="28575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直接箭头连接符 166">
                  <a:extLst>
                    <a:ext uri="{FF2B5EF4-FFF2-40B4-BE49-F238E27FC236}">
                      <a16:creationId xmlns:a16="http://schemas.microsoft.com/office/drawing/2014/main" id="{90CA37B5-0784-4331-918B-BB41D7C2AA91}"/>
                    </a:ext>
                  </a:extLst>
                </p:cNvPr>
                <p:cNvCxnSpPr>
                  <a:cxnSpLocks/>
                  <a:stCxn id="130" idx="3"/>
                  <a:endCxn id="121" idx="2"/>
                </p:cNvCxnSpPr>
                <p:nvPr/>
              </p:nvCxnSpPr>
              <p:spPr>
                <a:xfrm>
                  <a:off x="3434795" y="4559644"/>
                  <a:ext cx="339861" cy="478"/>
                </a:xfrm>
                <a:prstGeom prst="straightConnector1">
                  <a:avLst/>
                </a:prstGeom>
                <a:ln w="28575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168" name="椭圆 167">
                  <a:extLst>
                    <a:ext uri="{FF2B5EF4-FFF2-40B4-BE49-F238E27FC236}">
                      <a16:creationId xmlns:a16="http://schemas.microsoft.com/office/drawing/2014/main" id="{2325BF00-C3ED-4819-9C38-F5EAC953601C}"/>
                    </a:ext>
                  </a:extLst>
                </p:cNvPr>
                <p:cNvSpPr/>
                <p:nvPr/>
              </p:nvSpPr>
              <p:spPr>
                <a:xfrm>
                  <a:off x="3434795" y="3884805"/>
                  <a:ext cx="168676" cy="195309"/>
                </a:xfrm>
                <a:prstGeom prst="ellipse">
                  <a:avLst/>
                </a:prstGeom>
                <a:ln w="28575"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93" name="直接箭头连接符 192">
                  <a:extLst>
                    <a:ext uri="{FF2B5EF4-FFF2-40B4-BE49-F238E27FC236}">
                      <a16:creationId xmlns:a16="http://schemas.microsoft.com/office/drawing/2014/main" id="{7A4478F3-CAC3-4BDD-B249-4EB5075759BB}"/>
                    </a:ext>
                  </a:extLst>
                </p:cNvPr>
                <p:cNvCxnSpPr>
                  <a:cxnSpLocks/>
                  <a:stCxn id="168" idx="4"/>
                  <a:endCxn id="130" idx="0"/>
                </p:cNvCxnSpPr>
                <p:nvPr/>
              </p:nvCxnSpPr>
              <p:spPr>
                <a:xfrm flipH="1">
                  <a:off x="3364094" y="4080114"/>
                  <a:ext cx="155039" cy="408829"/>
                </a:xfrm>
                <a:prstGeom prst="straightConnector1">
                  <a:avLst/>
                </a:prstGeom>
                <a:ln w="28575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箭头连接符 193">
                  <a:extLst>
                    <a:ext uri="{FF2B5EF4-FFF2-40B4-BE49-F238E27FC236}">
                      <a16:creationId xmlns:a16="http://schemas.microsoft.com/office/drawing/2014/main" id="{2058E9AB-306B-4D74-910E-41FE019E2E32}"/>
                    </a:ext>
                  </a:extLst>
                </p:cNvPr>
                <p:cNvCxnSpPr>
                  <a:cxnSpLocks/>
                  <a:stCxn id="121" idx="6"/>
                </p:cNvCxnSpPr>
                <p:nvPr/>
              </p:nvCxnSpPr>
              <p:spPr>
                <a:xfrm flipV="1">
                  <a:off x="3943332" y="4559644"/>
                  <a:ext cx="382679" cy="478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箭头连接符 194">
                  <a:extLst>
                    <a:ext uri="{FF2B5EF4-FFF2-40B4-BE49-F238E27FC236}">
                      <a16:creationId xmlns:a16="http://schemas.microsoft.com/office/drawing/2014/main" id="{806A6626-CC9B-41EF-A416-146799508BC7}"/>
                    </a:ext>
                  </a:extLst>
                </p:cNvPr>
                <p:cNvCxnSpPr>
                  <a:cxnSpLocks/>
                  <a:stCxn id="196" idx="3"/>
                  <a:endCxn id="197" idx="2"/>
                </p:cNvCxnSpPr>
                <p:nvPr/>
              </p:nvCxnSpPr>
              <p:spPr>
                <a:xfrm flipV="1">
                  <a:off x="4466138" y="4352431"/>
                  <a:ext cx="381404" cy="207213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196" name="矩形 195">
                  <a:extLst>
                    <a:ext uri="{FF2B5EF4-FFF2-40B4-BE49-F238E27FC236}">
                      <a16:creationId xmlns:a16="http://schemas.microsoft.com/office/drawing/2014/main" id="{686AC059-D8B5-4352-A585-B0775A42F2DE}"/>
                    </a:ext>
                  </a:extLst>
                </p:cNvPr>
                <p:cNvSpPr/>
                <p:nvPr/>
              </p:nvSpPr>
              <p:spPr>
                <a:xfrm>
                  <a:off x="4324736" y="4488943"/>
                  <a:ext cx="141402" cy="14140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dk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7" name="椭圆 196">
                  <a:extLst>
                    <a:ext uri="{FF2B5EF4-FFF2-40B4-BE49-F238E27FC236}">
                      <a16:creationId xmlns:a16="http://schemas.microsoft.com/office/drawing/2014/main" id="{C50C3616-B0F9-42F4-A210-E68A0E057EE8}"/>
                    </a:ext>
                  </a:extLst>
                </p:cNvPr>
                <p:cNvSpPr/>
                <p:nvPr/>
              </p:nvSpPr>
              <p:spPr>
                <a:xfrm>
                  <a:off x="4847542" y="4254776"/>
                  <a:ext cx="168676" cy="195309"/>
                </a:xfrm>
                <a:prstGeom prst="ellipse">
                  <a:avLst/>
                </a:prstGeom>
                <a:ln w="28575"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98" name="直接箭头连接符 197">
                  <a:extLst>
                    <a:ext uri="{FF2B5EF4-FFF2-40B4-BE49-F238E27FC236}">
                      <a16:creationId xmlns:a16="http://schemas.microsoft.com/office/drawing/2014/main" id="{9D45657C-CB72-4CC4-8065-B70FB222CA9C}"/>
                    </a:ext>
                  </a:extLst>
                </p:cNvPr>
                <p:cNvCxnSpPr>
                  <a:cxnSpLocks/>
                  <a:stCxn id="120" idx="5"/>
                  <a:endCxn id="196" idx="0"/>
                </p:cNvCxnSpPr>
                <p:nvPr/>
              </p:nvCxnSpPr>
              <p:spPr>
                <a:xfrm>
                  <a:off x="4215524" y="4193272"/>
                  <a:ext cx="179913" cy="295671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直接箭头连接符 198">
                  <a:extLst>
                    <a:ext uri="{FF2B5EF4-FFF2-40B4-BE49-F238E27FC236}">
                      <a16:creationId xmlns:a16="http://schemas.microsoft.com/office/drawing/2014/main" id="{A1B85D65-BF7B-49E0-AEAA-7F2239EF8AA2}"/>
                    </a:ext>
                  </a:extLst>
                </p:cNvPr>
                <p:cNvCxnSpPr>
                  <a:cxnSpLocks/>
                  <a:stCxn id="164" idx="4"/>
                  <a:endCxn id="196" idx="0"/>
                </p:cNvCxnSpPr>
                <p:nvPr/>
              </p:nvCxnSpPr>
              <p:spPr>
                <a:xfrm flipH="1">
                  <a:off x="4395437" y="4124219"/>
                  <a:ext cx="201725" cy="364724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直接箭头连接符 199">
                  <a:extLst>
                    <a:ext uri="{FF2B5EF4-FFF2-40B4-BE49-F238E27FC236}">
                      <a16:creationId xmlns:a16="http://schemas.microsoft.com/office/drawing/2014/main" id="{37B56369-8AD7-47BE-87A1-0FB74635B2BA}"/>
                    </a:ext>
                  </a:extLst>
                </p:cNvPr>
                <p:cNvCxnSpPr>
                  <a:cxnSpLocks/>
                  <a:stCxn id="196" idx="3"/>
                  <a:endCxn id="201" idx="1"/>
                </p:cNvCxnSpPr>
                <p:nvPr/>
              </p:nvCxnSpPr>
              <p:spPr>
                <a:xfrm>
                  <a:off x="4466138" y="4559644"/>
                  <a:ext cx="416422" cy="166658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201" name="椭圆 200">
                  <a:extLst>
                    <a:ext uri="{FF2B5EF4-FFF2-40B4-BE49-F238E27FC236}">
                      <a16:creationId xmlns:a16="http://schemas.microsoft.com/office/drawing/2014/main" id="{3A58273B-CB9B-4997-A7BA-D6CDF8CC0945}"/>
                    </a:ext>
                  </a:extLst>
                </p:cNvPr>
                <p:cNvSpPr/>
                <p:nvPr/>
              </p:nvSpPr>
              <p:spPr>
                <a:xfrm>
                  <a:off x="4857858" y="4697700"/>
                  <a:ext cx="168676" cy="195309"/>
                </a:xfrm>
                <a:prstGeom prst="ellipse">
                  <a:avLst/>
                </a:prstGeom>
                <a:ln w="28575"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文本框 122">
                    <a:extLst>
                      <a:ext uri="{FF2B5EF4-FFF2-40B4-BE49-F238E27FC236}">
                        <a16:creationId xmlns:a16="http://schemas.microsoft.com/office/drawing/2014/main" id="{B2D13741-D925-4655-AF4E-D27276982EFC}"/>
                      </a:ext>
                    </a:extLst>
                  </p:cNvPr>
                  <p:cNvSpPr txBox="1"/>
                  <p:nvPr/>
                </p:nvSpPr>
                <p:spPr>
                  <a:xfrm>
                    <a:off x="3251329" y="1724735"/>
                    <a:ext cx="1025409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Tidal Field 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𝝀</m:t>
                          </m:r>
                        </m:oMath>
                      </m:oMathPara>
                    </a14:m>
                    <a:endParaRPr lang="zh-CN" altLang="en-US" sz="1400" b="1" dirty="0">
                      <a:solidFill>
                        <a:srgbClr val="00B0F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3" name="文本框 122">
                    <a:extLst>
                      <a:ext uri="{FF2B5EF4-FFF2-40B4-BE49-F238E27FC236}">
                        <a16:creationId xmlns:a16="http://schemas.microsoft.com/office/drawing/2014/main" id="{B2D13741-D925-4655-AF4E-D27276982E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1329" y="1724735"/>
                    <a:ext cx="1025409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786" t="-23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2" name="文本框 201">
                    <a:extLst>
                      <a:ext uri="{FF2B5EF4-FFF2-40B4-BE49-F238E27FC236}">
                        <a16:creationId xmlns:a16="http://schemas.microsoft.com/office/drawing/2014/main" id="{D98C6B8D-6A55-47F6-97C3-2D125B6689C7}"/>
                      </a:ext>
                    </a:extLst>
                  </p:cNvPr>
                  <p:cNvSpPr txBox="1"/>
                  <p:nvPr/>
                </p:nvSpPr>
                <p:spPr>
                  <a:xfrm>
                    <a:off x="2495702" y="2257677"/>
                    <a:ext cx="121539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Density Field 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oMath>
                      </m:oMathPara>
                    </a14:m>
                    <a:endParaRPr lang="zh-CN" altLang="en-US" sz="1400" dirty="0">
                      <a:solidFill>
                        <a:srgbClr val="00B0F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2" name="文本框 201">
                    <a:extLst>
                      <a:ext uri="{FF2B5EF4-FFF2-40B4-BE49-F238E27FC236}">
                        <a16:creationId xmlns:a16="http://schemas.microsoft.com/office/drawing/2014/main" id="{D98C6B8D-6A55-47F6-97C3-2D125B6689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5702" y="2257677"/>
                    <a:ext cx="1215397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500" t="-232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3" name="文本框 202">
                    <a:extLst>
                      <a:ext uri="{FF2B5EF4-FFF2-40B4-BE49-F238E27FC236}">
                        <a16:creationId xmlns:a16="http://schemas.microsoft.com/office/drawing/2014/main" id="{1A216CD7-8041-4DCD-AAF5-BBBBC015F4AE}"/>
                      </a:ext>
                    </a:extLst>
                  </p:cNvPr>
                  <p:cNvSpPr txBox="1"/>
                  <p:nvPr/>
                </p:nvSpPr>
                <p:spPr>
                  <a:xfrm>
                    <a:off x="2283372" y="3125361"/>
                    <a:ext cx="133876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Merger History 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lmm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>
                      <a:solidFill>
                        <a:srgbClr val="00B0F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3" name="文本框 202">
                    <a:extLst>
                      <a:ext uri="{FF2B5EF4-FFF2-40B4-BE49-F238E27FC236}">
                        <a16:creationId xmlns:a16="http://schemas.microsoft.com/office/drawing/2014/main" id="{1A216CD7-8041-4DCD-AAF5-BBBBC015F4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3372" y="3125361"/>
                    <a:ext cx="1338764" cy="52322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364" t="-116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" name="文本框 203">
                    <a:extLst>
                      <a:ext uri="{FF2B5EF4-FFF2-40B4-BE49-F238E27FC236}">
                        <a16:creationId xmlns:a16="http://schemas.microsoft.com/office/drawing/2014/main" id="{B372187F-1055-4F3D-BB55-8FF5DC8FF461}"/>
                      </a:ext>
                    </a:extLst>
                  </p:cNvPr>
                  <p:cNvSpPr txBox="1"/>
                  <p:nvPr/>
                </p:nvSpPr>
                <p:spPr>
                  <a:xfrm>
                    <a:off x="4363199" y="2719709"/>
                    <a:ext cx="984565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Halo Mass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>
                      <a:solidFill>
                        <a:srgbClr val="00B0F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4" name="文本框 203">
                    <a:extLst>
                      <a:ext uri="{FF2B5EF4-FFF2-40B4-BE49-F238E27FC236}">
                        <a16:creationId xmlns:a16="http://schemas.microsoft.com/office/drawing/2014/main" id="{B372187F-1055-4F3D-BB55-8FF5DC8FF4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3199" y="2719709"/>
                    <a:ext cx="984565" cy="52322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863" t="-232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文本框 204">
                    <a:extLst>
                      <a:ext uri="{FF2B5EF4-FFF2-40B4-BE49-F238E27FC236}">
                        <a16:creationId xmlns:a16="http://schemas.microsoft.com/office/drawing/2014/main" id="{BB79DF1C-2472-4BDF-A672-95458B22C165}"/>
                      </a:ext>
                    </a:extLst>
                  </p:cNvPr>
                  <p:cNvSpPr txBox="1"/>
                  <p:nvPr/>
                </p:nvSpPr>
                <p:spPr>
                  <a:xfrm>
                    <a:off x="4729700" y="1882059"/>
                    <a:ext cx="1107996" cy="53001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SN feedback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sz="14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𝑆𝑁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400" dirty="0">
                      <a:solidFill>
                        <a:srgbClr val="00B0F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5" name="文本框 204">
                    <a:extLst>
                      <a:ext uri="{FF2B5EF4-FFF2-40B4-BE49-F238E27FC236}">
                        <a16:creationId xmlns:a16="http://schemas.microsoft.com/office/drawing/2014/main" id="{BB79DF1C-2472-4BDF-A672-95458B22C1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29700" y="1882059"/>
                    <a:ext cx="1107996" cy="53001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648" t="-114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6" name="文本框 205">
                    <a:extLst>
                      <a:ext uri="{FF2B5EF4-FFF2-40B4-BE49-F238E27FC236}">
                        <a16:creationId xmlns:a16="http://schemas.microsoft.com/office/drawing/2014/main" id="{6597E197-DC8C-4EAB-834C-3F92D51773E1}"/>
                      </a:ext>
                    </a:extLst>
                  </p:cNvPr>
                  <p:cNvSpPr txBox="1"/>
                  <p:nvPr/>
                </p:nvSpPr>
                <p:spPr>
                  <a:xfrm rot="1314281">
                    <a:off x="5492254" y="1761588"/>
                    <a:ext cx="1160895" cy="53001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BH feedback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sz="14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𝐵𝐻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400" dirty="0">
                      <a:solidFill>
                        <a:srgbClr val="00B0F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6" name="文本框 205">
                    <a:extLst>
                      <a:ext uri="{FF2B5EF4-FFF2-40B4-BE49-F238E27FC236}">
                        <a16:creationId xmlns:a16="http://schemas.microsoft.com/office/drawing/2014/main" id="{6597E197-DC8C-4EAB-834C-3F92D51773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314281">
                    <a:off x="5492254" y="1761588"/>
                    <a:ext cx="1160895" cy="53001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t="-131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" name="文本框 207">
                    <a:extLst>
                      <a:ext uri="{FF2B5EF4-FFF2-40B4-BE49-F238E27FC236}">
                        <a16:creationId xmlns:a16="http://schemas.microsoft.com/office/drawing/2014/main" id="{DDCDA720-448B-4C37-AC78-C42BDCF809D0}"/>
                      </a:ext>
                    </a:extLst>
                  </p:cNvPr>
                  <p:cNvSpPr txBox="1"/>
                  <p:nvPr/>
                </p:nvSpPr>
                <p:spPr>
                  <a:xfrm>
                    <a:off x="6034939" y="2720570"/>
                    <a:ext cx="110158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Stellar Mass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>
                      <a:solidFill>
                        <a:srgbClr val="00B0F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8" name="文本框 207">
                    <a:extLst>
                      <a:ext uri="{FF2B5EF4-FFF2-40B4-BE49-F238E27FC236}">
                        <a16:creationId xmlns:a16="http://schemas.microsoft.com/office/drawing/2014/main" id="{DDCDA720-448B-4C37-AC78-C42BDCF809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4939" y="2720570"/>
                    <a:ext cx="1101584" cy="52322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657" t="-232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E298A58D-2FDA-46BF-9C9E-7D6D58CA1E67}"/>
                  </a:ext>
                </a:extLst>
              </p:cNvPr>
              <p:cNvSpPr txBox="1"/>
              <p:nvPr/>
            </p:nvSpPr>
            <p:spPr>
              <a:xfrm>
                <a:off x="6862448" y="2203818"/>
                <a:ext cx="5132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SFH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文本框 209">
                    <a:extLst>
                      <a:ext uri="{FF2B5EF4-FFF2-40B4-BE49-F238E27FC236}">
                        <a16:creationId xmlns:a16="http://schemas.microsoft.com/office/drawing/2014/main" id="{EF18C21E-30A1-44AC-9B48-0EF790AA9C90}"/>
                      </a:ext>
                    </a:extLst>
                  </p:cNvPr>
                  <p:cNvSpPr txBox="1"/>
                  <p:nvPr/>
                </p:nvSpPr>
                <p:spPr>
                  <a:xfrm>
                    <a:off x="7343879" y="1829105"/>
                    <a:ext cx="973343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Metallicity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oMath>
                      </m:oMathPara>
                    </a14:m>
                    <a:endParaRPr lang="en-US" altLang="zh-CN" sz="1400" dirty="0">
                      <a:solidFill>
                        <a:srgbClr val="00B0F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0" name="文本框 209">
                    <a:extLst>
                      <a:ext uri="{FF2B5EF4-FFF2-40B4-BE49-F238E27FC236}">
                        <a16:creationId xmlns:a16="http://schemas.microsoft.com/office/drawing/2014/main" id="{EF18C21E-30A1-44AC-9B48-0EF790AA9C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3879" y="1829105"/>
                    <a:ext cx="973343" cy="52322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887" t="-23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2" name="直接箭头连接符 211">
                <a:extLst>
                  <a:ext uri="{FF2B5EF4-FFF2-40B4-BE49-F238E27FC236}">
                    <a16:creationId xmlns:a16="http://schemas.microsoft.com/office/drawing/2014/main" id="{4B222A92-6BF0-428D-A7FA-ED722AE0415F}"/>
                  </a:ext>
                </a:extLst>
              </p:cNvPr>
              <p:cNvCxnSpPr>
                <a:cxnSpLocks/>
                <a:endCxn id="196" idx="0"/>
              </p:cNvCxnSpPr>
              <p:nvPr/>
            </p:nvCxnSpPr>
            <p:spPr>
              <a:xfrm flipH="1">
                <a:off x="7494523" y="2323411"/>
                <a:ext cx="876096" cy="67995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14" name="椭圆 213">
                <a:extLst>
                  <a:ext uri="{FF2B5EF4-FFF2-40B4-BE49-F238E27FC236}">
                    <a16:creationId xmlns:a16="http://schemas.microsoft.com/office/drawing/2014/main" id="{2B45C9FF-3673-4AB4-B9A8-5E69C50DB0BE}"/>
                  </a:ext>
                </a:extLst>
              </p:cNvPr>
              <p:cNvSpPr/>
              <p:nvPr/>
            </p:nvSpPr>
            <p:spPr>
              <a:xfrm>
                <a:off x="8335957" y="2057840"/>
                <a:ext cx="286422" cy="331952"/>
              </a:xfrm>
              <a:prstGeom prst="ellipse">
                <a:avLst/>
              </a:prstGeom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1877FB75-2347-407F-A74C-097D4026AE68}"/>
                  </a:ext>
                </a:extLst>
              </p:cNvPr>
              <p:cNvSpPr txBox="1"/>
              <p:nvPr/>
            </p:nvSpPr>
            <p:spPr>
              <a:xfrm>
                <a:off x="8249536" y="2086567"/>
                <a:ext cx="5036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文本框 131">
                    <a:extLst>
                      <a:ext uri="{FF2B5EF4-FFF2-40B4-BE49-F238E27FC236}">
                        <a16:creationId xmlns:a16="http://schemas.microsoft.com/office/drawing/2014/main" id="{31D6E11A-2F92-4821-A3F6-55005F7972DB}"/>
                      </a:ext>
                    </a:extLst>
                  </p:cNvPr>
                  <p:cNvSpPr txBox="1"/>
                  <p:nvPr/>
                </p:nvSpPr>
                <p:spPr>
                  <a:xfrm rot="745858">
                    <a:off x="8012115" y="3164878"/>
                    <a:ext cx="917239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zh-CN"/>
                    </a:defPPr>
                    <a:lvl1pPr>
                      <a:def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1pPr>
                  </a:lstStyle>
                  <a:p>
                    <a:pPr algn="ctr"/>
                    <a:r>
                      <a:rPr lang="en-US" altLang="zh-CN" dirty="0">
                        <a:solidFill>
                          <a:srgbClr val="00B0F0"/>
                        </a:solidFill>
                      </a:rPr>
                      <a:t>Spectrum 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rgbClr val="00B0F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2" name="文本框 131">
                    <a:extLst>
                      <a:ext uri="{FF2B5EF4-FFF2-40B4-BE49-F238E27FC236}">
                        <a16:creationId xmlns:a16="http://schemas.microsoft.com/office/drawing/2014/main" id="{31D6E11A-2F92-4821-A3F6-55005F7972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745858">
                    <a:off x="8012115" y="3164878"/>
                    <a:ext cx="917239" cy="52322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t="-1709" r="-59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文本框 214">
                    <a:extLst>
                      <a:ext uri="{FF2B5EF4-FFF2-40B4-BE49-F238E27FC236}">
                        <a16:creationId xmlns:a16="http://schemas.microsoft.com/office/drawing/2014/main" id="{B1E8591B-86BA-4066-8953-7C8A7FE5663D}"/>
                      </a:ext>
                    </a:extLst>
                  </p:cNvPr>
                  <p:cNvSpPr txBox="1"/>
                  <p:nvPr/>
                </p:nvSpPr>
                <p:spPr>
                  <a:xfrm rot="19316989">
                    <a:off x="7990968" y="2389568"/>
                    <a:ext cx="692818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zh-CN"/>
                    </a:defPPr>
                    <a:lvl1pPr>
                      <a:def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1pPr>
                  </a:lstStyle>
                  <a:p>
                    <a:pPr algn="ctr"/>
                    <a:r>
                      <a:rPr lang="en-US" altLang="zh-CN" dirty="0">
                        <a:solidFill>
                          <a:srgbClr val="00B0F0"/>
                        </a:solidFill>
                      </a:rPr>
                      <a:t>Photo. 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rgbClr val="00B0F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5" name="文本框 214">
                    <a:extLst>
                      <a:ext uri="{FF2B5EF4-FFF2-40B4-BE49-F238E27FC236}">
                        <a16:creationId xmlns:a16="http://schemas.microsoft.com/office/drawing/2014/main" id="{B1E8591B-86BA-4066-8953-7C8A7FE566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316989">
                    <a:off x="7990968" y="2389568"/>
                    <a:ext cx="692818" cy="52322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098" t="-14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" name="文本框 215">
                    <a:extLst>
                      <a:ext uri="{FF2B5EF4-FFF2-40B4-BE49-F238E27FC236}">
                        <a16:creationId xmlns:a16="http://schemas.microsoft.com/office/drawing/2014/main" id="{E803C577-7EDB-4C8F-87BD-781943CCB6C0}"/>
                      </a:ext>
                    </a:extLst>
                  </p:cNvPr>
                  <p:cNvSpPr txBox="1"/>
                  <p:nvPr/>
                </p:nvSpPr>
                <p:spPr>
                  <a:xfrm rot="1717261">
                    <a:off x="3620741" y="3528472"/>
                    <a:ext cx="19230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lmm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𝛌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6" name="文本框 215">
                    <a:extLst>
                      <a:ext uri="{FF2B5EF4-FFF2-40B4-BE49-F238E27FC236}">
                        <a16:creationId xmlns:a16="http://schemas.microsoft.com/office/drawing/2014/main" id="{E803C577-7EDB-4C8F-87BD-781943CCB6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717261">
                    <a:off x="3620741" y="3528472"/>
                    <a:ext cx="1923007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34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文本框 216">
                    <a:extLst>
                      <a:ext uri="{FF2B5EF4-FFF2-40B4-BE49-F238E27FC236}">
                        <a16:creationId xmlns:a16="http://schemas.microsoft.com/office/drawing/2014/main" id="{5EE6D895-BE55-46F6-ABAB-57CD4C648000}"/>
                      </a:ext>
                    </a:extLst>
                  </p:cNvPr>
                  <p:cNvSpPr txBox="1"/>
                  <p:nvPr/>
                </p:nvSpPr>
                <p:spPr>
                  <a:xfrm rot="1465956">
                    <a:off x="5050433" y="3563063"/>
                    <a:ext cx="2315569" cy="37798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0">
                                  <a:latin typeface="Cambria Math" panose="02040503050406030204" pitchFamily="18" charset="0"/>
                                </a:rPr>
                                <m:t>SN</m:t>
                              </m:r>
                            </m:sub>
                          </m:s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0">
                                  <a:latin typeface="Cambria Math" panose="02040503050406030204" pitchFamily="18" charset="0"/>
                                </a:rPr>
                                <m:t>BH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7" name="文本框 216">
                    <a:extLst>
                      <a:ext uri="{FF2B5EF4-FFF2-40B4-BE49-F238E27FC236}">
                        <a16:creationId xmlns:a16="http://schemas.microsoft.com/office/drawing/2014/main" id="{5EE6D895-BE55-46F6-ABAB-57CD4C6480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465956">
                    <a:off x="5050433" y="3563063"/>
                    <a:ext cx="2315569" cy="37798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186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文本框 217">
                    <a:extLst>
                      <a:ext uri="{FF2B5EF4-FFF2-40B4-BE49-F238E27FC236}">
                        <a16:creationId xmlns:a16="http://schemas.microsoft.com/office/drawing/2014/main" id="{A0DD5B9F-C5FB-4C9D-ADDE-7DE56FAAA79E}"/>
                      </a:ext>
                    </a:extLst>
                  </p:cNvPr>
                  <p:cNvSpPr txBox="1"/>
                  <p:nvPr/>
                </p:nvSpPr>
                <p:spPr>
                  <a:xfrm rot="1465956">
                    <a:off x="6604233" y="3643793"/>
                    <a:ext cx="27277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SFH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IMF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8" name="文本框 217">
                    <a:extLst>
                      <a:ext uri="{FF2B5EF4-FFF2-40B4-BE49-F238E27FC236}">
                        <a16:creationId xmlns:a16="http://schemas.microsoft.com/office/drawing/2014/main" id="{A0DD5B9F-C5FB-4C9D-ADDE-7DE56FAAA7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465956">
                    <a:off x="6604233" y="3643793"/>
                    <a:ext cx="2727798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24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3" name="矩形: 圆角 222">
                <a:extLst>
                  <a:ext uri="{FF2B5EF4-FFF2-40B4-BE49-F238E27FC236}">
                    <a16:creationId xmlns:a16="http://schemas.microsoft.com/office/drawing/2014/main" id="{E6C09685-1B9C-475B-B00C-1A97F0F54C89}"/>
                  </a:ext>
                </a:extLst>
              </p:cNvPr>
              <p:cNvSpPr/>
              <p:nvPr/>
            </p:nvSpPr>
            <p:spPr>
              <a:xfrm>
                <a:off x="2283372" y="1666053"/>
                <a:ext cx="6942220" cy="3245262"/>
              </a:xfrm>
              <a:prstGeom prst="roundRect">
                <a:avLst/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9" name="组合 228">
              <a:extLst>
                <a:ext uri="{FF2B5EF4-FFF2-40B4-BE49-F238E27FC236}">
                  <a16:creationId xmlns:a16="http://schemas.microsoft.com/office/drawing/2014/main" id="{47ECA4FB-6BA4-45AE-8D28-09E8E001DC09}"/>
                </a:ext>
              </a:extLst>
            </p:cNvPr>
            <p:cNvGrpSpPr/>
            <p:nvPr/>
          </p:nvGrpSpPr>
          <p:grpSpPr>
            <a:xfrm>
              <a:off x="2295040" y="4228105"/>
              <a:ext cx="2622403" cy="331952"/>
              <a:chOff x="2311629" y="4123658"/>
              <a:chExt cx="2622403" cy="331952"/>
            </a:xfrm>
          </p:grpSpPr>
          <p:sp>
            <p:nvSpPr>
              <p:cNvPr id="225" name="椭圆 224">
                <a:extLst>
                  <a:ext uri="{FF2B5EF4-FFF2-40B4-BE49-F238E27FC236}">
                    <a16:creationId xmlns:a16="http://schemas.microsoft.com/office/drawing/2014/main" id="{8483EAD0-F3A6-4BBA-8A41-DE37771273DF}"/>
                  </a:ext>
                </a:extLst>
              </p:cNvPr>
              <p:cNvSpPr/>
              <p:nvPr/>
            </p:nvSpPr>
            <p:spPr>
              <a:xfrm>
                <a:off x="2311629" y="4123658"/>
                <a:ext cx="286422" cy="331952"/>
              </a:xfrm>
              <a:prstGeom prst="ellipse">
                <a:avLst/>
              </a:prstGeom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6" name="文本框 225">
                <a:extLst>
                  <a:ext uri="{FF2B5EF4-FFF2-40B4-BE49-F238E27FC236}">
                    <a16:creationId xmlns:a16="http://schemas.microsoft.com/office/drawing/2014/main" id="{87049866-E7DE-4AC4-8DBF-FA424FFF0D28}"/>
                  </a:ext>
                </a:extLst>
              </p:cNvPr>
              <p:cNvSpPr txBox="1"/>
              <p:nvPr/>
            </p:nvSpPr>
            <p:spPr>
              <a:xfrm>
                <a:off x="2543900" y="4171799"/>
                <a:ext cx="10717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Variable Node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8F10CEE4-EAF8-4DF3-ABE9-2BB8C662F15A}"/>
                  </a:ext>
                </a:extLst>
              </p:cNvPr>
              <p:cNvSpPr txBox="1"/>
              <p:nvPr/>
            </p:nvSpPr>
            <p:spPr>
              <a:xfrm>
                <a:off x="3983131" y="4173463"/>
                <a:ext cx="9509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 Node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529DA1C3-E41C-457D-852C-ECD852E78926}"/>
                  </a:ext>
                </a:extLst>
              </p:cNvPr>
              <p:cNvSpPr/>
              <p:nvPr/>
            </p:nvSpPr>
            <p:spPr>
              <a:xfrm>
                <a:off x="3786997" y="4189241"/>
                <a:ext cx="240109" cy="24033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71D0AB2-925E-49A8-9E4D-FE80504F070A}"/>
                  </a:ext>
                </a:extLst>
              </p:cNvPr>
              <p:cNvSpPr txBox="1"/>
              <p:nvPr/>
            </p:nvSpPr>
            <p:spPr>
              <a:xfrm>
                <a:off x="1021039" y="4421121"/>
                <a:ext cx="7413440" cy="2761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Use the </a:t>
                </a:r>
                <a:r>
                  <a:rPr lang="en-US" altLang="zh-CN" sz="16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disconnectivity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reflected by the </a:t>
                </a:r>
                <a:r>
                  <a:rPr lang="en-US" altLang="zh-CN" sz="1600" b="1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Graph 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 alleviate the worst case.</a:t>
                </a:r>
              </a:p>
              <a:p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Steps: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Solve 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msg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 i="0">
                                <a:latin typeface="Cambria Math" panose="02040503050406030204" pitchFamily="18" charset="0"/>
                              </a:rPr>
                              <m:t>lmm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⃑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sub>
                      <m:sup/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𝑙𝑚𝑚</m:t>
                                </m:r>
                              </m:sub>
                            </m:s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⃑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</m:d>
                      </m:e>
                    </m:nary>
                  </m:oMath>
                </a14:m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Solve </a:t>
                </a:r>
                <a14:m>
                  <m:oMath xmlns:m="http://schemas.openxmlformats.org/officeDocument/2006/math">
                    <m:r>
                      <a:rPr lang="en-US" altLang="zh-CN" sz="16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msg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 sz="160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𝑆𝑁</m:t>
                            </m:r>
                          </m:sub>
                        </m:sSub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𝐵𝐻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𝑆𝑁</m:t>
                            </m:r>
                          </m:sub>
                        </m:sSub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𝐵𝐻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msg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600" i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Solve </a:t>
                </a:r>
                <a14:m>
                  <m:oMath xmlns:m="http://schemas.openxmlformats.org/officeDocument/2006/math">
                    <m:r>
                      <a:rPr lang="en-US" altLang="zh-CN" sz="16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msg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6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 sz="160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𝑆𝐹𝐻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𝐼𝑀𝐹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600" i="0">
                            <a:latin typeface="Cambria Math" panose="02040503050406030204" pitchFamily="18" charset="0"/>
                          </a:rPr>
                          <m:t>SFH</m:t>
                        </m:r>
                        <m:r>
                          <a:rPr lang="en-US" altLang="zh-CN" sz="16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600" i="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altLang="zh-CN" sz="16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600" i="0">
                            <a:latin typeface="Cambria Math" panose="02040503050406030204" pitchFamily="18" charset="0"/>
                          </a:rPr>
                          <m:t>IMF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Then</a:t>
                </a:r>
                <a:b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ms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ms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Complexity: reduce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71D0AB2-925E-49A8-9E4D-FE80504F0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39" y="4421121"/>
                <a:ext cx="7413440" cy="2761077"/>
              </a:xfrm>
              <a:prstGeom prst="rect">
                <a:avLst/>
              </a:prstGeom>
              <a:blipFill>
                <a:blip r:embed="rId19"/>
                <a:stretch>
                  <a:fillRect l="-411" t="-6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>
            <a:extLst>
              <a:ext uri="{FF2B5EF4-FFF2-40B4-BE49-F238E27FC236}">
                <a16:creationId xmlns:a16="http://schemas.microsoft.com/office/drawing/2014/main" id="{0A1F57BE-873D-4532-931F-AF300C134BAA}"/>
              </a:ext>
            </a:extLst>
          </p:cNvPr>
          <p:cNvSpPr txBox="1"/>
          <p:nvPr/>
        </p:nvSpPr>
        <p:spPr>
          <a:xfrm>
            <a:off x="5984966" y="6599716"/>
            <a:ext cx="472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Figs: Wang H 2016; Heinz S web; SDSS DR-12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65806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图片 60">
            <a:extLst>
              <a:ext uri="{FF2B5EF4-FFF2-40B4-BE49-F238E27FC236}">
                <a16:creationId xmlns:a16="http://schemas.microsoft.com/office/drawing/2014/main" id="{7CFAD4BB-EB90-4AE5-8D80-9BEB16E7C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229" y="3721592"/>
            <a:ext cx="1804631" cy="11770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305497D2-C4CF-40D3-AD49-D94184182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6716">
            <a:off x="3184231" y="3474599"/>
            <a:ext cx="798758" cy="8100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3" name="Picture 2" descr="http://www.astro.wisc.edu/assets/misc/group_compact_objects_project_agn_feedback_banner.png">
            <a:extLst>
              <a:ext uri="{FF2B5EF4-FFF2-40B4-BE49-F238E27FC236}">
                <a16:creationId xmlns:a16="http://schemas.microsoft.com/office/drawing/2014/main" id="{3E95C8CB-5457-4F36-B9BB-5A7DCFC09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01378">
            <a:off x="4847955" y="3710376"/>
            <a:ext cx="2103489" cy="6335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60700FE-D6F3-47AC-957B-5AD200797BB2}"/>
              </a:ext>
            </a:extLst>
          </p:cNvPr>
          <p:cNvSpPr txBox="1">
            <a:spLocks noChangeAspect="1"/>
          </p:cNvSpPr>
          <p:nvPr/>
        </p:nvSpPr>
        <p:spPr>
          <a:xfrm>
            <a:off x="2201779" y="-1"/>
            <a:ext cx="6942220" cy="810087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2800" dirty="0"/>
              <a:t>Algorithms (Data Structures)</a:t>
            </a:r>
          </a:p>
          <a:p>
            <a:pPr algn="ctr"/>
            <a:r>
              <a:rPr lang="en-US" altLang="zh-CN" sz="1600" dirty="0"/>
              <a:t>Example 3 – The Optimization Problem in a Bayesian Net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A75A61-18CC-413A-914B-A6AFC7080BF3}"/>
              </a:ext>
            </a:extLst>
          </p:cNvPr>
          <p:cNvSpPr txBox="1">
            <a:spLocks noChangeAspect="1"/>
          </p:cNvSpPr>
          <p:nvPr/>
        </p:nvSpPr>
        <p:spPr>
          <a:xfrm>
            <a:off x="1" y="0"/>
            <a:ext cx="2057399" cy="810086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3300" dirty="0"/>
              <a:t>Sec. 3</a:t>
            </a:r>
            <a:endParaRPr lang="zh-CN" altLang="en-US" sz="3300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CCF7319E-2B33-4698-B60D-7D7F2F0AFFB7}"/>
              </a:ext>
            </a:extLst>
          </p:cNvPr>
          <p:cNvSpPr txBox="1"/>
          <p:nvPr/>
        </p:nvSpPr>
        <p:spPr>
          <a:xfrm>
            <a:off x="574158" y="742723"/>
            <a:ext cx="8157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Problem: How to find the maximum in a complicated statistical model (e.g. a Bayesian Net/Markov RF/Factor Tree)?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Suppose All the N variables are K-state discrete variables.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0C0FF651-11F5-4858-AEFD-955B2853605D}"/>
              </a:ext>
            </a:extLst>
          </p:cNvPr>
          <p:cNvSpPr txBox="1"/>
          <p:nvPr/>
        </p:nvSpPr>
        <p:spPr>
          <a:xfrm rot="2673344">
            <a:off x="-636571" y="2516812"/>
            <a:ext cx="3181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e.g. An statistical model of </a:t>
            </a: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galaxy spectrum </a:t>
            </a: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 photometry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946F3D67-34B3-46A2-BDB6-BED15F3C083B}"/>
                  </a:ext>
                </a:extLst>
              </p:cNvPr>
              <p:cNvSpPr txBox="1"/>
              <p:nvPr/>
            </p:nvSpPr>
            <p:spPr>
              <a:xfrm>
                <a:off x="1781075" y="4907827"/>
                <a:ext cx="5581849" cy="1390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Joint Dist. </a:t>
                </a:r>
              </a:p>
              <a:p>
                <a:pPr/>
                <a:r>
                  <a:rPr lang="en-US" altLang="zh-CN" sz="16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 i="0">
                                <a:latin typeface="Cambria Math" panose="02040503050406030204" pitchFamily="18" charset="0"/>
                              </a:rPr>
                              <m:t>lmm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𝛌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𝑆𝑁</m:t>
                            </m:r>
                          </m:sub>
                        </m:sSub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𝐵𝐻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600" i="0">
                            <a:latin typeface="Cambria Math" panose="02040503050406030204" pitchFamily="18" charset="0"/>
                          </a:rPr>
                          <m:t>SFH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𝐼𝑀𝐹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altLang="zh-CN" sz="16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priors</m:t>
                      </m:r>
                    </m:oMath>
                  </m:oMathPara>
                </a14:m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Then how to infer the maximum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All</m:t>
                        </m:r>
                        <m: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variables</m:t>
                        </m:r>
                      </m:lim>
                    </m:limLow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Brute-force exact inference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calculations.</a:t>
                </a:r>
              </a:p>
            </p:txBody>
          </p:sp>
        </mc:Choice>
        <mc:Fallback xmlns=""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946F3D67-34B3-46A2-BDB6-BED15F3C0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075" y="4907827"/>
                <a:ext cx="5581849" cy="1390830"/>
              </a:xfrm>
              <a:prstGeom prst="rect">
                <a:avLst/>
              </a:prstGeom>
              <a:blipFill>
                <a:blip r:embed="rId6"/>
                <a:stretch>
                  <a:fillRect l="-546" t="-1316" b="-4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1" name="文本框 220">
            <a:extLst>
              <a:ext uri="{FF2B5EF4-FFF2-40B4-BE49-F238E27FC236}">
                <a16:creationId xmlns:a16="http://schemas.microsoft.com/office/drawing/2014/main" id="{B9F70294-84AA-4EDC-B8F6-11C9E842CDE2}"/>
              </a:ext>
            </a:extLst>
          </p:cNvPr>
          <p:cNvSpPr txBox="1"/>
          <p:nvPr/>
        </p:nvSpPr>
        <p:spPr>
          <a:xfrm>
            <a:off x="113020" y="48065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8DCE91C5-B0A6-4519-988E-3760E67581E7}"/>
              </a:ext>
            </a:extLst>
          </p:cNvPr>
          <p:cNvSpPr txBox="1"/>
          <p:nvPr/>
        </p:nvSpPr>
        <p:spPr>
          <a:xfrm>
            <a:off x="350591" y="5046908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18B58569-F74F-4D8E-8114-39632E654F43}"/>
              </a:ext>
            </a:extLst>
          </p:cNvPr>
          <p:cNvGrpSpPr/>
          <p:nvPr/>
        </p:nvGrpSpPr>
        <p:grpSpPr>
          <a:xfrm>
            <a:off x="2081075" y="1666052"/>
            <a:ext cx="7048659" cy="3183641"/>
            <a:chOff x="2283372" y="1666052"/>
            <a:chExt cx="7048659" cy="3183641"/>
          </a:xfrm>
        </p:grpSpPr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3803E341-0709-484D-B2FA-B5A106710A3D}"/>
                </a:ext>
              </a:extLst>
            </p:cNvPr>
            <p:cNvGrpSpPr/>
            <p:nvPr/>
          </p:nvGrpSpPr>
          <p:grpSpPr>
            <a:xfrm>
              <a:off x="2830574" y="1973764"/>
              <a:ext cx="5735590" cy="1716358"/>
              <a:chOff x="1648806" y="3883164"/>
              <a:chExt cx="3377728" cy="1009845"/>
            </a:xfrm>
          </p:grpSpPr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9B4C06E4-748A-45CF-94CA-77479BE75CFE}"/>
                  </a:ext>
                </a:extLst>
              </p:cNvPr>
              <p:cNvSpPr/>
              <p:nvPr/>
            </p:nvSpPr>
            <p:spPr>
              <a:xfrm>
                <a:off x="1733144" y="4162744"/>
                <a:ext cx="168676" cy="195309"/>
              </a:xfrm>
              <a:prstGeom prst="ellipse">
                <a:avLst/>
              </a:prstGeom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AA9690B9-DC22-4F2D-9E8D-6F8194ADFC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7645" y="4285429"/>
                <a:ext cx="342668" cy="215393"/>
              </a:xfrm>
              <a:prstGeom prst="straightConnector1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07" name="椭圆 106">
                <a:extLst>
                  <a:ext uri="{FF2B5EF4-FFF2-40B4-BE49-F238E27FC236}">
                    <a16:creationId xmlns:a16="http://schemas.microsoft.com/office/drawing/2014/main" id="{C728F721-932A-47D6-A49F-225162E4BFA8}"/>
                  </a:ext>
                </a:extLst>
              </p:cNvPr>
              <p:cNvSpPr/>
              <p:nvPr/>
            </p:nvSpPr>
            <p:spPr>
              <a:xfrm>
                <a:off x="2114921" y="3883164"/>
                <a:ext cx="168676" cy="195309"/>
              </a:xfrm>
              <a:prstGeom prst="ellipse">
                <a:avLst/>
              </a:prstGeom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8" name="直接箭头连接符 107">
                <a:extLst>
                  <a:ext uri="{FF2B5EF4-FFF2-40B4-BE49-F238E27FC236}">
                    <a16:creationId xmlns:a16="http://schemas.microsoft.com/office/drawing/2014/main" id="{36FEFBD4-DDE6-40E6-9C86-1E6FE5B2D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19786" y="4055168"/>
                <a:ext cx="63811" cy="394917"/>
              </a:xfrm>
              <a:prstGeom prst="straightConnector1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6" name="直接箭头连接符 115">
                <a:extLst>
                  <a:ext uri="{FF2B5EF4-FFF2-40B4-BE49-F238E27FC236}">
                    <a16:creationId xmlns:a16="http://schemas.microsoft.com/office/drawing/2014/main" id="{E52C522B-396B-49ED-994F-82906C5741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17482" y="4593672"/>
                <a:ext cx="400756" cy="156403"/>
              </a:xfrm>
              <a:prstGeom prst="straightConnector1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064647FC-B1BA-45F3-962B-CB96A525C809}"/>
                  </a:ext>
                </a:extLst>
              </p:cNvPr>
              <p:cNvSpPr/>
              <p:nvPr/>
            </p:nvSpPr>
            <p:spPr>
              <a:xfrm>
                <a:off x="3015755" y="3957513"/>
                <a:ext cx="168676" cy="195309"/>
              </a:xfrm>
              <a:prstGeom prst="ellipse">
                <a:avLst/>
              </a:prstGeom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EBB73BE9-33C4-463C-AC88-DEE690085A94}"/>
                  </a:ext>
                </a:extLst>
              </p:cNvPr>
              <p:cNvSpPr/>
              <p:nvPr/>
            </p:nvSpPr>
            <p:spPr>
              <a:xfrm>
                <a:off x="2738741" y="4462467"/>
                <a:ext cx="168676" cy="195309"/>
              </a:xfrm>
              <a:prstGeom prst="ellipse">
                <a:avLst/>
              </a:prstGeom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707E959E-94B5-4F88-BDAC-42D163D34D0C}"/>
                  </a:ext>
                </a:extLst>
              </p:cNvPr>
              <p:cNvSpPr/>
              <p:nvPr/>
            </p:nvSpPr>
            <p:spPr>
              <a:xfrm>
                <a:off x="4071550" y="4026565"/>
                <a:ext cx="168676" cy="195309"/>
              </a:xfrm>
              <a:prstGeom prst="ellipse">
                <a:avLst/>
              </a:prstGeom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椭圆 120">
                <a:extLst>
                  <a:ext uri="{FF2B5EF4-FFF2-40B4-BE49-F238E27FC236}">
                    <a16:creationId xmlns:a16="http://schemas.microsoft.com/office/drawing/2014/main" id="{8F858C58-4C49-49AA-8922-A6E277B95636}"/>
                  </a:ext>
                </a:extLst>
              </p:cNvPr>
              <p:cNvSpPr/>
              <p:nvPr/>
            </p:nvSpPr>
            <p:spPr>
              <a:xfrm>
                <a:off x="3774656" y="4462467"/>
                <a:ext cx="168676" cy="195309"/>
              </a:xfrm>
              <a:prstGeom prst="ellipse">
                <a:avLst/>
              </a:prstGeom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F400B61-DFEB-4688-9794-B04B7B5B1494}"/>
                  </a:ext>
                </a:extLst>
              </p:cNvPr>
              <p:cNvSpPr/>
              <p:nvPr/>
            </p:nvSpPr>
            <p:spPr>
              <a:xfrm>
                <a:off x="2252402" y="4475974"/>
                <a:ext cx="141402" cy="14140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5" name="直接箭头连接符 124">
                <a:extLst>
                  <a:ext uri="{FF2B5EF4-FFF2-40B4-BE49-F238E27FC236}">
                    <a16:creationId xmlns:a16="http://schemas.microsoft.com/office/drawing/2014/main" id="{9CC8F1BA-2DAE-4563-906D-B8F3FBBEF012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>
                <a:off x="2393804" y="4546675"/>
                <a:ext cx="344937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0E7E9B8F-48CC-4160-81CE-87A634AD959E}"/>
                  </a:ext>
                </a:extLst>
              </p:cNvPr>
              <p:cNvSpPr/>
              <p:nvPr/>
            </p:nvSpPr>
            <p:spPr>
              <a:xfrm>
                <a:off x="1648806" y="4697700"/>
                <a:ext cx="168676" cy="195309"/>
              </a:xfrm>
              <a:prstGeom prst="ellipse">
                <a:avLst/>
              </a:prstGeom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94CC920-5F7B-4BFA-9A1D-D63A746DC287}"/>
                  </a:ext>
                </a:extLst>
              </p:cNvPr>
              <p:cNvSpPr/>
              <p:nvPr/>
            </p:nvSpPr>
            <p:spPr>
              <a:xfrm>
                <a:off x="3293393" y="4488943"/>
                <a:ext cx="141402" cy="14140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1" name="直接箭头连接符 130">
                <a:extLst>
                  <a:ext uri="{FF2B5EF4-FFF2-40B4-BE49-F238E27FC236}">
                    <a16:creationId xmlns:a16="http://schemas.microsoft.com/office/drawing/2014/main" id="{5614339F-52FA-4BA2-A1CD-70CEC49604BC}"/>
                  </a:ext>
                </a:extLst>
              </p:cNvPr>
              <p:cNvCxnSpPr>
                <a:cxnSpLocks/>
                <a:stCxn id="119" idx="6"/>
              </p:cNvCxnSpPr>
              <p:nvPr/>
            </p:nvCxnSpPr>
            <p:spPr>
              <a:xfrm>
                <a:off x="2907417" y="4560122"/>
                <a:ext cx="385352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64" name="椭圆 163">
                <a:extLst>
                  <a:ext uri="{FF2B5EF4-FFF2-40B4-BE49-F238E27FC236}">
                    <a16:creationId xmlns:a16="http://schemas.microsoft.com/office/drawing/2014/main" id="{62C31600-04B4-4FB9-926D-2999B06007B7}"/>
                  </a:ext>
                </a:extLst>
              </p:cNvPr>
              <p:cNvSpPr/>
              <p:nvPr/>
            </p:nvSpPr>
            <p:spPr>
              <a:xfrm>
                <a:off x="4512824" y="3928910"/>
                <a:ext cx="168676" cy="195309"/>
              </a:xfrm>
              <a:prstGeom prst="ellipse">
                <a:avLst/>
              </a:prstGeom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6" name="直接箭头连接符 165">
                <a:extLst>
                  <a:ext uri="{FF2B5EF4-FFF2-40B4-BE49-F238E27FC236}">
                    <a16:creationId xmlns:a16="http://schemas.microsoft.com/office/drawing/2014/main" id="{1190816E-644D-47B9-8C17-90CFC022B94C}"/>
                  </a:ext>
                </a:extLst>
              </p:cNvPr>
              <p:cNvCxnSpPr>
                <a:cxnSpLocks/>
                <a:stCxn id="118" idx="5"/>
                <a:endCxn id="130" idx="0"/>
              </p:cNvCxnSpPr>
              <p:nvPr/>
            </p:nvCxnSpPr>
            <p:spPr>
              <a:xfrm>
                <a:off x="3159729" y="4124220"/>
                <a:ext cx="204365" cy="364723"/>
              </a:xfrm>
              <a:prstGeom prst="straightConnector1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67" name="直接箭头连接符 166">
                <a:extLst>
                  <a:ext uri="{FF2B5EF4-FFF2-40B4-BE49-F238E27FC236}">
                    <a16:creationId xmlns:a16="http://schemas.microsoft.com/office/drawing/2014/main" id="{90CA37B5-0784-4331-918B-BB41D7C2AA91}"/>
                  </a:ext>
                </a:extLst>
              </p:cNvPr>
              <p:cNvCxnSpPr>
                <a:cxnSpLocks/>
                <a:stCxn id="130" idx="3"/>
                <a:endCxn id="121" idx="2"/>
              </p:cNvCxnSpPr>
              <p:nvPr/>
            </p:nvCxnSpPr>
            <p:spPr>
              <a:xfrm>
                <a:off x="3434795" y="4559644"/>
                <a:ext cx="339861" cy="478"/>
              </a:xfrm>
              <a:prstGeom prst="straightConnector1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68" name="椭圆 167">
                <a:extLst>
                  <a:ext uri="{FF2B5EF4-FFF2-40B4-BE49-F238E27FC236}">
                    <a16:creationId xmlns:a16="http://schemas.microsoft.com/office/drawing/2014/main" id="{2325BF00-C3ED-4819-9C38-F5EAC953601C}"/>
                  </a:ext>
                </a:extLst>
              </p:cNvPr>
              <p:cNvSpPr/>
              <p:nvPr/>
            </p:nvSpPr>
            <p:spPr>
              <a:xfrm>
                <a:off x="3434795" y="3884805"/>
                <a:ext cx="168676" cy="195309"/>
              </a:xfrm>
              <a:prstGeom prst="ellipse">
                <a:avLst/>
              </a:prstGeom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3" name="直接箭头连接符 192">
                <a:extLst>
                  <a:ext uri="{FF2B5EF4-FFF2-40B4-BE49-F238E27FC236}">
                    <a16:creationId xmlns:a16="http://schemas.microsoft.com/office/drawing/2014/main" id="{7A4478F3-CAC3-4BDD-B249-4EB5075759BB}"/>
                  </a:ext>
                </a:extLst>
              </p:cNvPr>
              <p:cNvCxnSpPr>
                <a:cxnSpLocks/>
                <a:stCxn id="168" idx="4"/>
                <a:endCxn id="130" idx="0"/>
              </p:cNvCxnSpPr>
              <p:nvPr/>
            </p:nvCxnSpPr>
            <p:spPr>
              <a:xfrm flipH="1">
                <a:off x="3364094" y="4080114"/>
                <a:ext cx="155039" cy="408829"/>
              </a:xfrm>
              <a:prstGeom prst="straightConnector1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94" name="直接箭头连接符 193">
                <a:extLst>
                  <a:ext uri="{FF2B5EF4-FFF2-40B4-BE49-F238E27FC236}">
                    <a16:creationId xmlns:a16="http://schemas.microsoft.com/office/drawing/2014/main" id="{2058E9AB-306B-4D74-910E-41FE019E2E32}"/>
                  </a:ext>
                </a:extLst>
              </p:cNvPr>
              <p:cNvCxnSpPr>
                <a:cxnSpLocks/>
                <a:stCxn id="121" idx="6"/>
              </p:cNvCxnSpPr>
              <p:nvPr/>
            </p:nvCxnSpPr>
            <p:spPr>
              <a:xfrm flipV="1">
                <a:off x="3943332" y="4559644"/>
                <a:ext cx="382679" cy="478"/>
              </a:xfrm>
              <a:prstGeom prst="straightConnector1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95" name="直接箭头连接符 194">
                <a:extLst>
                  <a:ext uri="{FF2B5EF4-FFF2-40B4-BE49-F238E27FC236}">
                    <a16:creationId xmlns:a16="http://schemas.microsoft.com/office/drawing/2014/main" id="{806A6626-CC9B-41EF-A416-146799508BC7}"/>
                  </a:ext>
                </a:extLst>
              </p:cNvPr>
              <p:cNvCxnSpPr>
                <a:cxnSpLocks/>
                <a:stCxn id="196" idx="3"/>
                <a:endCxn id="197" idx="2"/>
              </p:cNvCxnSpPr>
              <p:nvPr/>
            </p:nvCxnSpPr>
            <p:spPr>
              <a:xfrm flipV="1">
                <a:off x="4466138" y="4352431"/>
                <a:ext cx="381404" cy="207213"/>
              </a:xfrm>
              <a:prstGeom prst="straightConnector1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96" name="矩形 195">
                <a:extLst>
                  <a:ext uri="{FF2B5EF4-FFF2-40B4-BE49-F238E27FC236}">
                    <a16:creationId xmlns:a16="http://schemas.microsoft.com/office/drawing/2014/main" id="{686AC059-D8B5-4352-A585-B0775A42F2DE}"/>
                  </a:ext>
                </a:extLst>
              </p:cNvPr>
              <p:cNvSpPr/>
              <p:nvPr/>
            </p:nvSpPr>
            <p:spPr>
              <a:xfrm>
                <a:off x="4324736" y="4488943"/>
                <a:ext cx="141402" cy="14140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7" name="椭圆 196">
                <a:extLst>
                  <a:ext uri="{FF2B5EF4-FFF2-40B4-BE49-F238E27FC236}">
                    <a16:creationId xmlns:a16="http://schemas.microsoft.com/office/drawing/2014/main" id="{C50C3616-B0F9-42F4-A210-E68A0E057EE8}"/>
                  </a:ext>
                </a:extLst>
              </p:cNvPr>
              <p:cNvSpPr/>
              <p:nvPr/>
            </p:nvSpPr>
            <p:spPr>
              <a:xfrm>
                <a:off x="4847542" y="4254776"/>
                <a:ext cx="168676" cy="195309"/>
              </a:xfrm>
              <a:prstGeom prst="ellipse">
                <a:avLst/>
              </a:prstGeom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8" name="直接箭头连接符 197">
                <a:extLst>
                  <a:ext uri="{FF2B5EF4-FFF2-40B4-BE49-F238E27FC236}">
                    <a16:creationId xmlns:a16="http://schemas.microsoft.com/office/drawing/2014/main" id="{9D45657C-CB72-4CC4-8065-B70FB222CA9C}"/>
                  </a:ext>
                </a:extLst>
              </p:cNvPr>
              <p:cNvCxnSpPr>
                <a:cxnSpLocks/>
                <a:stCxn id="120" idx="5"/>
                <a:endCxn id="196" idx="0"/>
              </p:cNvCxnSpPr>
              <p:nvPr/>
            </p:nvCxnSpPr>
            <p:spPr>
              <a:xfrm>
                <a:off x="4215524" y="4193272"/>
                <a:ext cx="179913" cy="295671"/>
              </a:xfrm>
              <a:prstGeom prst="straightConnector1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99" name="直接箭头连接符 198">
                <a:extLst>
                  <a:ext uri="{FF2B5EF4-FFF2-40B4-BE49-F238E27FC236}">
                    <a16:creationId xmlns:a16="http://schemas.microsoft.com/office/drawing/2014/main" id="{A1B85D65-BF7B-49E0-AEAA-7F2239EF8AA2}"/>
                  </a:ext>
                </a:extLst>
              </p:cNvPr>
              <p:cNvCxnSpPr>
                <a:cxnSpLocks/>
                <a:stCxn id="164" idx="4"/>
                <a:endCxn id="196" idx="0"/>
              </p:cNvCxnSpPr>
              <p:nvPr/>
            </p:nvCxnSpPr>
            <p:spPr>
              <a:xfrm flipH="1">
                <a:off x="4395437" y="4124219"/>
                <a:ext cx="201725" cy="364724"/>
              </a:xfrm>
              <a:prstGeom prst="straightConnector1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00" name="直接箭头连接符 199">
                <a:extLst>
                  <a:ext uri="{FF2B5EF4-FFF2-40B4-BE49-F238E27FC236}">
                    <a16:creationId xmlns:a16="http://schemas.microsoft.com/office/drawing/2014/main" id="{37B56369-8AD7-47BE-87A1-0FB74635B2BA}"/>
                  </a:ext>
                </a:extLst>
              </p:cNvPr>
              <p:cNvCxnSpPr>
                <a:cxnSpLocks/>
                <a:stCxn id="196" idx="3"/>
                <a:endCxn id="201" idx="1"/>
              </p:cNvCxnSpPr>
              <p:nvPr/>
            </p:nvCxnSpPr>
            <p:spPr>
              <a:xfrm>
                <a:off x="4466138" y="4559644"/>
                <a:ext cx="416422" cy="166658"/>
              </a:xfrm>
              <a:prstGeom prst="straightConnector1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01" name="椭圆 200">
                <a:extLst>
                  <a:ext uri="{FF2B5EF4-FFF2-40B4-BE49-F238E27FC236}">
                    <a16:creationId xmlns:a16="http://schemas.microsoft.com/office/drawing/2014/main" id="{3A58273B-CB9B-4997-A7BA-D6CDF8CC0945}"/>
                  </a:ext>
                </a:extLst>
              </p:cNvPr>
              <p:cNvSpPr/>
              <p:nvPr/>
            </p:nvSpPr>
            <p:spPr>
              <a:xfrm>
                <a:off x="4857858" y="4697700"/>
                <a:ext cx="168676" cy="195309"/>
              </a:xfrm>
              <a:prstGeom prst="ellipse">
                <a:avLst/>
              </a:prstGeom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B2D13741-D925-4655-AF4E-D27276982EFC}"/>
                    </a:ext>
                  </a:extLst>
                </p:cNvPr>
                <p:cNvSpPr txBox="1"/>
                <p:nvPr/>
              </p:nvSpPr>
              <p:spPr>
                <a:xfrm>
                  <a:off x="3251329" y="1724735"/>
                  <a:ext cx="102540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rgbClr val="00B0F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Tidal Field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𝝀</m:t>
                        </m:r>
                      </m:oMath>
                    </m:oMathPara>
                  </a14:m>
                  <a:endParaRPr lang="zh-CN" altLang="en-US" sz="14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B2D13741-D925-4655-AF4E-D27276982E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329" y="1724735"/>
                  <a:ext cx="1025409" cy="523220"/>
                </a:xfrm>
                <a:prstGeom prst="rect">
                  <a:avLst/>
                </a:prstGeom>
                <a:blipFill>
                  <a:blip r:embed="rId7"/>
                  <a:stretch>
                    <a:fillRect l="-1786" t="-23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文本框 201">
                  <a:extLst>
                    <a:ext uri="{FF2B5EF4-FFF2-40B4-BE49-F238E27FC236}">
                      <a16:creationId xmlns:a16="http://schemas.microsoft.com/office/drawing/2014/main" id="{D98C6B8D-6A55-47F6-97C3-2D125B6689C7}"/>
                    </a:ext>
                  </a:extLst>
                </p:cNvPr>
                <p:cNvSpPr txBox="1"/>
                <p:nvPr/>
              </p:nvSpPr>
              <p:spPr>
                <a:xfrm>
                  <a:off x="2495702" y="2257677"/>
                  <a:ext cx="121539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rgbClr val="00B0F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Density Field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zh-CN" altLang="en-US" sz="1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2" name="文本框 201">
                  <a:extLst>
                    <a:ext uri="{FF2B5EF4-FFF2-40B4-BE49-F238E27FC236}">
                      <a16:creationId xmlns:a16="http://schemas.microsoft.com/office/drawing/2014/main" id="{D98C6B8D-6A55-47F6-97C3-2D125B6689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5702" y="2257677"/>
                  <a:ext cx="1215397" cy="523220"/>
                </a:xfrm>
                <a:prstGeom prst="rect">
                  <a:avLst/>
                </a:prstGeom>
                <a:blipFill>
                  <a:blip r:embed="rId8"/>
                  <a:stretch>
                    <a:fillRect l="-1500" t="-11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文本框 202">
                  <a:extLst>
                    <a:ext uri="{FF2B5EF4-FFF2-40B4-BE49-F238E27FC236}">
                      <a16:creationId xmlns:a16="http://schemas.microsoft.com/office/drawing/2014/main" id="{1A216CD7-8041-4DCD-AAF5-BBBBC015F4AE}"/>
                    </a:ext>
                  </a:extLst>
                </p:cNvPr>
                <p:cNvSpPr txBox="1"/>
                <p:nvPr/>
              </p:nvSpPr>
              <p:spPr>
                <a:xfrm>
                  <a:off x="2283372" y="3125361"/>
                  <a:ext cx="133876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rgbClr val="00B0F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Merger History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400" b="0" i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lmm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3" name="文本框 202">
                  <a:extLst>
                    <a:ext uri="{FF2B5EF4-FFF2-40B4-BE49-F238E27FC236}">
                      <a16:creationId xmlns:a16="http://schemas.microsoft.com/office/drawing/2014/main" id="{1A216CD7-8041-4DCD-AAF5-BBBBC015F4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3372" y="3125361"/>
                  <a:ext cx="1338764" cy="523220"/>
                </a:xfrm>
                <a:prstGeom prst="rect">
                  <a:avLst/>
                </a:prstGeom>
                <a:blipFill>
                  <a:blip r:embed="rId9"/>
                  <a:stretch>
                    <a:fillRect l="-1364" t="-23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B372187F-1055-4F3D-BB55-8FF5DC8FF461}"/>
                    </a:ext>
                  </a:extLst>
                </p:cNvPr>
                <p:cNvSpPr txBox="1"/>
                <p:nvPr/>
              </p:nvSpPr>
              <p:spPr>
                <a:xfrm>
                  <a:off x="4363199" y="2719709"/>
                  <a:ext cx="98456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rgbClr val="00B0F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Halo Mass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B372187F-1055-4F3D-BB55-8FF5DC8FF4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3199" y="2719709"/>
                  <a:ext cx="984565" cy="523220"/>
                </a:xfrm>
                <a:prstGeom prst="rect">
                  <a:avLst/>
                </a:prstGeom>
                <a:blipFill>
                  <a:blip r:embed="rId10"/>
                  <a:stretch>
                    <a:fillRect l="-1863" t="-23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文本框 204">
                  <a:extLst>
                    <a:ext uri="{FF2B5EF4-FFF2-40B4-BE49-F238E27FC236}">
                      <a16:creationId xmlns:a16="http://schemas.microsoft.com/office/drawing/2014/main" id="{BB79DF1C-2472-4BDF-A672-95458B22C165}"/>
                    </a:ext>
                  </a:extLst>
                </p:cNvPr>
                <p:cNvSpPr txBox="1"/>
                <p:nvPr/>
              </p:nvSpPr>
              <p:spPr>
                <a:xfrm>
                  <a:off x="4729700" y="1882059"/>
                  <a:ext cx="1107996" cy="5300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rgbClr val="00B0F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SN feedback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1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𝑆𝑁</m:t>
                            </m:r>
                          </m:sub>
                        </m:sSub>
                      </m:oMath>
                    </m:oMathPara>
                  </a14:m>
                  <a:endParaRPr lang="en-US" altLang="zh-CN" sz="1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5" name="文本框 204">
                  <a:extLst>
                    <a:ext uri="{FF2B5EF4-FFF2-40B4-BE49-F238E27FC236}">
                      <a16:creationId xmlns:a16="http://schemas.microsoft.com/office/drawing/2014/main" id="{BB79DF1C-2472-4BDF-A672-95458B22C1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9700" y="1882059"/>
                  <a:ext cx="1107996" cy="530017"/>
                </a:xfrm>
                <a:prstGeom prst="rect">
                  <a:avLst/>
                </a:prstGeom>
                <a:blipFill>
                  <a:blip r:embed="rId11"/>
                  <a:stretch>
                    <a:fillRect l="-1657" t="-229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文本框 205">
                  <a:extLst>
                    <a:ext uri="{FF2B5EF4-FFF2-40B4-BE49-F238E27FC236}">
                      <a16:creationId xmlns:a16="http://schemas.microsoft.com/office/drawing/2014/main" id="{6597E197-DC8C-4EAB-834C-3F92D51773E1}"/>
                    </a:ext>
                  </a:extLst>
                </p:cNvPr>
                <p:cNvSpPr txBox="1"/>
                <p:nvPr/>
              </p:nvSpPr>
              <p:spPr>
                <a:xfrm rot="1314281">
                  <a:off x="5492254" y="1761588"/>
                  <a:ext cx="1160895" cy="5300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rgbClr val="00B0F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BH feedback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1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𝐵𝐻</m:t>
                            </m:r>
                          </m:sub>
                        </m:sSub>
                      </m:oMath>
                    </m:oMathPara>
                  </a14:m>
                  <a:endParaRPr lang="en-US" altLang="zh-CN" sz="1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6" name="文本框 205">
                  <a:extLst>
                    <a:ext uri="{FF2B5EF4-FFF2-40B4-BE49-F238E27FC236}">
                      <a16:creationId xmlns:a16="http://schemas.microsoft.com/office/drawing/2014/main" id="{6597E197-DC8C-4EAB-834C-3F92D51773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14281">
                  <a:off x="5492254" y="1761588"/>
                  <a:ext cx="1160895" cy="530017"/>
                </a:xfrm>
                <a:prstGeom prst="rect">
                  <a:avLst/>
                </a:prstGeom>
                <a:blipFill>
                  <a:blip r:embed="rId12"/>
                  <a:stretch>
                    <a:fillRect t="-130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DDCDA720-448B-4C37-AC78-C42BDCF809D0}"/>
                    </a:ext>
                  </a:extLst>
                </p:cNvPr>
                <p:cNvSpPr txBox="1"/>
                <p:nvPr/>
              </p:nvSpPr>
              <p:spPr>
                <a:xfrm>
                  <a:off x="6034939" y="2720570"/>
                  <a:ext cx="110158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rgbClr val="00B0F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Stellar Mass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DDCDA720-448B-4C37-AC78-C42BDCF809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4939" y="2720570"/>
                  <a:ext cx="1101584" cy="523220"/>
                </a:xfrm>
                <a:prstGeom prst="rect">
                  <a:avLst/>
                </a:prstGeom>
                <a:blipFill>
                  <a:blip r:embed="rId13"/>
                  <a:stretch>
                    <a:fillRect l="-1657" t="-11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E298A58D-2FDA-46BF-9C9E-7D6D58CA1E67}"/>
                </a:ext>
              </a:extLst>
            </p:cNvPr>
            <p:cNvSpPr txBox="1"/>
            <p:nvPr/>
          </p:nvSpPr>
          <p:spPr>
            <a:xfrm>
              <a:off x="6862448" y="2203818"/>
              <a:ext cx="5132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SFH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文本框 209">
                  <a:extLst>
                    <a:ext uri="{FF2B5EF4-FFF2-40B4-BE49-F238E27FC236}">
                      <a16:creationId xmlns:a16="http://schemas.microsoft.com/office/drawing/2014/main" id="{EF18C21E-30A1-44AC-9B48-0EF790AA9C90}"/>
                    </a:ext>
                  </a:extLst>
                </p:cNvPr>
                <p:cNvSpPr txBox="1"/>
                <p:nvPr/>
              </p:nvSpPr>
              <p:spPr>
                <a:xfrm>
                  <a:off x="7343879" y="1829105"/>
                  <a:ext cx="97334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rgbClr val="00B0F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Metallicity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altLang="zh-CN" sz="1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0" name="文本框 209">
                  <a:extLst>
                    <a:ext uri="{FF2B5EF4-FFF2-40B4-BE49-F238E27FC236}">
                      <a16:creationId xmlns:a16="http://schemas.microsoft.com/office/drawing/2014/main" id="{EF18C21E-30A1-44AC-9B48-0EF790AA9C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3879" y="1829105"/>
                  <a:ext cx="973343" cy="523220"/>
                </a:xfrm>
                <a:prstGeom prst="rect">
                  <a:avLst/>
                </a:prstGeom>
                <a:blipFill>
                  <a:blip r:embed="rId14"/>
                  <a:stretch>
                    <a:fillRect l="-1887" t="-23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2" name="直接箭头连接符 211">
              <a:extLst>
                <a:ext uri="{FF2B5EF4-FFF2-40B4-BE49-F238E27FC236}">
                  <a16:creationId xmlns:a16="http://schemas.microsoft.com/office/drawing/2014/main" id="{4B222A92-6BF0-428D-A7FA-ED722AE0415F}"/>
                </a:ext>
              </a:extLst>
            </p:cNvPr>
            <p:cNvCxnSpPr>
              <a:cxnSpLocks/>
              <a:endCxn id="196" idx="0"/>
            </p:cNvCxnSpPr>
            <p:nvPr/>
          </p:nvCxnSpPr>
          <p:spPr>
            <a:xfrm flipH="1">
              <a:off x="7494523" y="2323411"/>
              <a:ext cx="876096" cy="67995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14" name="椭圆 213">
              <a:extLst>
                <a:ext uri="{FF2B5EF4-FFF2-40B4-BE49-F238E27FC236}">
                  <a16:creationId xmlns:a16="http://schemas.microsoft.com/office/drawing/2014/main" id="{2B45C9FF-3673-4AB4-B9A8-5E69C50DB0BE}"/>
                </a:ext>
              </a:extLst>
            </p:cNvPr>
            <p:cNvSpPr/>
            <p:nvPr/>
          </p:nvSpPr>
          <p:spPr>
            <a:xfrm>
              <a:off x="8335957" y="2057840"/>
              <a:ext cx="286422" cy="331952"/>
            </a:xfrm>
            <a:prstGeom prst="ellipse">
              <a:avLst/>
            </a:prstGeom>
            <a:ln w="28575"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文本框 212">
              <a:extLst>
                <a:ext uri="{FF2B5EF4-FFF2-40B4-BE49-F238E27FC236}">
                  <a16:creationId xmlns:a16="http://schemas.microsoft.com/office/drawing/2014/main" id="{1877FB75-2347-407F-A74C-097D4026AE68}"/>
                </a:ext>
              </a:extLst>
            </p:cNvPr>
            <p:cNvSpPr txBox="1"/>
            <p:nvPr/>
          </p:nvSpPr>
          <p:spPr>
            <a:xfrm>
              <a:off x="8249536" y="2086567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IMF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31D6E11A-2F92-4821-A3F6-55005F7972DB}"/>
                    </a:ext>
                  </a:extLst>
                </p:cNvPr>
                <p:cNvSpPr txBox="1"/>
                <p:nvPr/>
              </p:nvSpPr>
              <p:spPr>
                <a:xfrm rot="745858">
                  <a:off x="8012115" y="3164878"/>
                  <a:ext cx="91723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1400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 algn="ctr"/>
                  <a:r>
                    <a:rPr lang="en-US" altLang="zh-CN" dirty="0">
                      <a:solidFill>
                        <a:srgbClr val="00B0F0"/>
                      </a:solidFill>
                    </a:rPr>
                    <a:t>Spectrum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31D6E11A-2F92-4821-A3F6-55005F7972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45858">
                  <a:off x="8012115" y="3164878"/>
                  <a:ext cx="917239" cy="523220"/>
                </a:xfrm>
                <a:prstGeom prst="rect">
                  <a:avLst/>
                </a:prstGeom>
                <a:blipFill>
                  <a:blip r:embed="rId15"/>
                  <a:stretch>
                    <a:fillRect t="-847" r="-59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文本框 214">
                  <a:extLst>
                    <a:ext uri="{FF2B5EF4-FFF2-40B4-BE49-F238E27FC236}">
                      <a16:creationId xmlns:a16="http://schemas.microsoft.com/office/drawing/2014/main" id="{B1E8591B-86BA-4066-8953-7C8A7FE5663D}"/>
                    </a:ext>
                  </a:extLst>
                </p:cNvPr>
                <p:cNvSpPr txBox="1"/>
                <p:nvPr/>
              </p:nvSpPr>
              <p:spPr>
                <a:xfrm rot="19316989">
                  <a:off x="7990968" y="2389568"/>
                  <a:ext cx="69281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1400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 algn="ctr"/>
                  <a:r>
                    <a:rPr lang="en-US" altLang="zh-CN" dirty="0">
                      <a:solidFill>
                        <a:srgbClr val="00B0F0"/>
                      </a:solidFill>
                    </a:rPr>
                    <a:t>Photo.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215" name="文本框 214">
                  <a:extLst>
                    <a:ext uri="{FF2B5EF4-FFF2-40B4-BE49-F238E27FC236}">
                      <a16:creationId xmlns:a16="http://schemas.microsoft.com/office/drawing/2014/main" id="{B1E8591B-86BA-4066-8953-7C8A7FE566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16989">
                  <a:off x="7990968" y="2389568"/>
                  <a:ext cx="692818" cy="523220"/>
                </a:xfrm>
                <a:prstGeom prst="rect">
                  <a:avLst/>
                </a:prstGeom>
                <a:blipFill>
                  <a:blip r:embed="rId16"/>
                  <a:stretch>
                    <a:fillRect l="-2098" t="-21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文本框 215">
                  <a:extLst>
                    <a:ext uri="{FF2B5EF4-FFF2-40B4-BE49-F238E27FC236}">
                      <a16:creationId xmlns:a16="http://schemas.microsoft.com/office/drawing/2014/main" id="{E803C577-7EDB-4C8F-87BD-781943CCB6C0}"/>
                    </a:ext>
                  </a:extLst>
                </p:cNvPr>
                <p:cNvSpPr txBox="1"/>
                <p:nvPr/>
              </p:nvSpPr>
              <p:spPr>
                <a:xfrm rot="1717261">
                  <a:off x="3588696" y="3499780"/>
                  <a:ext cx="1957138" cy="4103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𝑙𝑚𝑚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6" name="文本框 215">
                  <a:extLst>
                    <a:ext uri="{FF2B5EF4-FFF2-40B4-BE49-F238E27FC236}">
                      <a16:creationId xmlns:a16="http://schemas.microsoft.com/office/drawing/2014/main" id="{E803C577-7EDB-4C8F-87BD-781943CCB6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17261">
                  <a:off x="3588696" y="3499780"/>
                  <a:ext cx="1957138" cy="410369"/>
                </a:xfrm>
                <a:prstGeom prst="rect">
                  <a:avLst/>
                </a:prstGeom>
                <a:blipFill>
                  <a:blip r:embed="rId17"/>
                  <a:stretch>
                    <a:fillRect r="-5079" b="-280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文本框 216">
                  <a:extLst>
                    <a:ext uri="{FF2B5EF4-FFF2-40B4-BE49-F238E27FC236}">
                      <a16:creationId xmlns:a16="http://schemas.microsoft.com/office/drawing/2014/main" id="{5EE6D895-BE55-46F6-ABAB-57CD4C648000}"/>
                    </a:ext>
                  </a:extLst>
                </p:cNvPr>
                <p:cNvSpPr txBox="1"/>
                <p:nvPr/>
              </p:nvSpPr>
              <p:spPr>
                <a:xfrm rot="1465956">
                  <a:off x="5057240" y="3479387"/>
                  <a:ext cx="2315569" cy="3779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𝑆𝑁</m:t>
                            </m:r>
                          </m:sub>
                        </m:s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𝐵𝐻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7" name="文本框 216">
                  <a:extLst>
                    <a:ext uri="{FF2B5EF4-FFF2-40B4-BE49-F238E27FC236}">
                      <a16:creationId xmlns:a16="http://schemas.microsoft.com/office/drawing/2014/main" id="{5EE6D895-BE55-46F6-ABAB-57CD4C6480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65956">
                  <a:off x="5057240" y="3479387"/>
                  <a:ext cx="2315569" cy="377989"/>
                </a:xfrm>
                <a:prstGeom prst="rect">
                  <a:avLst/>
                </a:prstGeom>
                <a:blipFill>
                  <a:blip r:embed="rId18"/>
                  <a:stretch>
                    <a:fillRect b="-186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文本框 217">
                  <a:extLst>
                    <a:ext uri="{FF2B5EF4-FFF2-40B4-BE49-F238E27FC236}">
                      <a16:creationId xmlns:a16="http://schemas.microsoft.com/office/drawing/2014/main" id="{A0DD5B9F-C5FB-4C9D-ADDE-7DE56FAAA79E}"/>
                    </a:ext>
                  </a:extLst>
                </p:cNvPr>
                <p:cNvSpPr txBox="1"/>
                <p:nvPr/>
              </p:nvSpPr>
              <p:spPr>
                <a:xfrm rot="1465956">
                  <a:off x="6604233" y="3643793"/>
                  <a:ext cx="27277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SFH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IMF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8" name="文本框 217">
                  <a:extLst>
                    <a:ext uri="{FF2B5EF4-FFF2-40B4-BE49-F238E27FC236}">
                      <a16:creationId xmlns:a16="http://schemas.microsoft.com/office/drawing/2014/main" id="{A0DD5B9F-C5FB-4C9D-ADDE-7DE56FAAA7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65956">
                  <a:off x="6604233" y="3643793"/>
                  <a:ext cx="2727798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24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3" name="矩形: 圆角 222">
              <a:extLst>
                <a:ext uri="{FF2B5EF4-FFF2-40B4-BE49-F238E27FC236}">
                  <a16:creationId xmlns:a16="http://schemas.microsoft.com/office/drawing/2014/main" id="{E6C09685-1B9C-475B-B00C-1A97F0F54C89}"/>
                </a:ext>
              </a:extLst>
            </p:cNvPr>
            <p:cNvSpPr/>
            <p:nvPr/>
          </p:nvSpPr>
          <p:spPr>
            <a:xfrm>
              <a:off x="2283372" y="1666052"/>
              <a:ext cx="6942220" cy="3183641"/>
            </a:xfrm>
            <a:prstGeom prst="round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47ECA4FB-6BA4-45AE-8D28-09E8E001DC09}"/>
              </a:ext>
            </a:extLst>
          </p:cNvPr>
          <p:cNvGrpSpPr/>
          <p:nvPr/>
        </p:nvGrpSpPr>
        <p:grpSpPr>
          <a:xfrm>
            <a:off x="2295040" y="4228105"/>
            <a:ext cx="2622403" cy="331952"/>
            <a:chOff x="2311629" y="4123658"/>
            <a:chExt cx="2622403" cy="331952"/>
          </a:xfrm>
        </p:grpSpPr>
        <p:sp>
          <p:nvSpPr>
            <p:cNvPr id="225" name="椭圆 224">
              <a:extLst>
                <a:ext uri="{FF2B5EF4-FFF2-40B4-BE49-F238E27FC236}">
                  <a16:creationId xmlns:a16="http://schemas.microsoft.com/office/drawing/2014/main" id="{8483EAD0-F3A6-4BBA-8A41-DE37771273DF}"/>
                </a:ext>
              </a:extLst>
            </p:cNvPr>
            <p:cNvSpPr/>
            <p:nvPr/>
          </p:nvSpPr>
          <p:spPr>
            <a:xfrm>
              <a:off x="2311629" y="4123658"/>
              <a:ext cx="286422" cy="331952"/>
            </a:xfrm>
            <a:prstGeom prst="ellipse">
              <a:avLst/>
            </a:prstGeom>
            <a:ln w="28575"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6" name="文本框 225">
              <a:extLst>
                <a:ext uri="{FF2B5EF4-FFF2-40B4-BE49-F238E27FC236}">
                  <a16:creationId xmlns:a16="http://schemas.microsoft.com/office/drawing/2014/main" id="{87049866-E7DE-4AC4-8DBF-FA424FFF0D28}"/>
                </a:ext>
              </a:extLst>
            </p:cNvPr>
            <p:cNvSpPr txBox="1"/>
            <p:nvPr/>
          </p:nvSpPr>
          <p:spPr>
            <a:xfrm>
              <a:off x="2543900" y="4171799"/>
              <a:ext cx="10717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Variable Node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7" name="文本框 226">
              <a:extLst>
                <a:ext uri="{FF2B5EF4-FFF2-40B4-BE49-F238E27FC236}">
                  <a16:creationId xmlns:a16="http://schemas.microsoft.com/office/drawing/2014/main" id="{8F10CEE4-EAF8-4DF3-ABE9-2BB8C662F15A}"/>
                </a:ext>
              </a:extLst>
            </p:cNvPr>
            <p:cNvSpPr txBox="1"/>
            <p:nvPr/>
          </p:nvSpPr>
          <p:spPr>
            <a:xfrm>
              <a:off x="3983131" y="4173463"/>
              <a:ext cx="9509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Factor Node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529DA1C3-E41C-457D-852C-ECD852E78926}"/>
                </a:ext>
              </a:extLst>
            </p:cNvPr>
            <p:cNvSpPr/>
            <p:nvPr/>
          </p:nvSpPr>
          <p:spPr>
            <a:xfrm>
              <a:off x="3786997" y="4189241"/>
              <a:ext cx="240109" cy="2403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7FBCDEF9-6996-42C9-ACC3-D0E018EA590F}"/>
              </a:ext>
            </a:extLst>
          </p:cNvPr>
          <p:cNvSpPr txBox="1"/>
          <p:nvPr/>
        </p:nvSpPr>
        <p:spPr>
          <a:xfrm>
            <a:off x="5984966" y="6599716"/>
            <a:ext cx="472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Figs: Wang H 2016; Heinz S web; SDSS DR-12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6484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7" grpId="0"/>
      <p:bldP spid="219" grpId="0"/>
      <p:bldP spid="221" grpId="0"/>
      <p:bldP spid="2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图片 60">
            <a:extLst>
              <a:ext uri="{FF2B5EF4-FFF2-40B4-BE49-F238E27FC236}">
                <a16:creationId xmlns:a16="http://schemas.microsoft.com/office/drawing/2014/main" id="{4AF7D9FF-7E52-4D2C-AACF-DBB46ED3E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021" y="3317672"/>
            <a:ext cx="1804631" cy="11770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CBA174ED-07C3-4B3F-80FE-1FC192599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6716">
            <a:off x="2269753" y="3002297"/>
            <a:ext cx="798758" cy="8100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3" name="Picture 2" descr="http://www.astro.wisc.edu/assets/misc/group_compact_objects_project_agn_feedback_banner.png">
            <a:extLst>
              <a:ext uri="{FF2B5EF4-FFF2-40B4-BE49-F238E27FC236}">
                <a16:creationId xmlns:a16="http://schemas.microsoft.com/office/drawing/2014/main" id="{3E40D148-5BD4-42D8-A060-62EC1DB65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01378">
            <a:off x="3890747" y="3306456"/>
            <a:ext cx="2103489" cy="6335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60700FE-D6F3-47AC-957B-5AD200797BB2}"/>
              </a:ext>
            </a:extLst>
          </p:cNvPr>
          <p:cNvSpPr txBox="1">
            <a:spLocks noChangeAspect="1"/>
          </p:cNvSpPr>
          <p:nvPr/>
        </p:nvSpPr>
        <p:spPr>
          <a:xfrm>
            <a:off x="2201779" y="-1"/>
            <a:ext cx="6942220" cy="810087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2800" dirty="0"/>
              <a:t>Algorithms (Data Structures)</a:t>
            </a:r>
          </a:p>
          <a:p>
            <a:pPr algn="ctr"/>
            <a:r>
              <a:rPr lang="en-US" altLang="zh-CN" sz="1600" dirty="0"/>
              <a:t>Example 3 – The Max-Product Algorithm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A75A61-18CC-413A-914B-A6AFC7080BF3}"/>
              </a:ext>
            </a:extLst>
          </p:cNvPr>
          <p:cNvSpPr txBox="1">
            <a:spLocks noChangeAspect="1"/>
          </p:cNvSpPr>
          <p:nvPr/>
        </p:nvSpPr>
        <p:spPr>
          <a:xfrm>
            <a:off x="1" y="0"/>
            <a:ext cx="2057399" cy="810086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3300" dirty="0"/>
              <a:t>Sec. 3</a:t>
            </a:r>
            <a:endParaRPr lang="zh-CN" altLang="en-US" sz="3300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B9F70294-84AA-4EDC-B8F6-11C9E842CDE2}"/>
              </a:ext>
            </a:extLst>
          </p:cNvPr>
          <p:cNvSpPr txBox="1"/>
          <p:nvPr/>
        </p:nvSpPr>
        <p:spPr>
          <a:xfrm>
            <a:off x="113020" y="48065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8DCE91C5-B0A6-4519-988E-3760E67581E7}"/>
              </a:ext>
            </a:extLst>
          </p:cNvPr>
          <p:cNvSpPr txBox="1"/>
          <p:nvPr/>
        </p:nvSpPr>
        <p:spPr>
          <a:xfrm>
            <a:off x="350591" y="5046908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929BBCD-BFBB-40EE-8007-E556C7C02E1D}"/>
              </a:ext>
            </a:extLst>
          </p:cNvPr>
          <p:cNvGrpSpPr/>
          <p:nvPr/>
        </p:nvGrpSpPr>
        <p:grpSpPr>
          <a:xfrm>
            <a:off x="1173435" y="1175858"/>
            <a:ext cx="7048659" cy="3230097"/>
            <a:chOff x="2081075" y="1666052"/>
            <a:chExt cx="7048659" cy="3230097"/>
          </a:xfrm>
        </p:grpSpPr>
        <p:grpSp>
          <p:nvGrpSpPr>
            <p:cNvPr id="224" name="组合 223">
              <a:extLst>
                <a:ext uri="{FF2B5EF4-FFF2-40B4-BE49-F238E27FC236}">
                  <a16:creationId xmlns:a16="http://schemas.microsoft.com/office/drawing/2014/main" id="{18B58569-F74F-4D8E-8114-39632E654F43}"/>
                </a:ext>
              </a:extLst>
            </p:cNvPr>
            <p:cNvGrpSpPr/>
            <p:nvPr/>
          </p:nvGrpSpPr>
          <p:grpSpPr>
            <a:xfrm>
              <a:off x="2081075" y="1666052"/>
              <a:ext cx="7048659" cy="3230097"/>
              <a:chOff x="2283372" y="1666052"/>
              <a:chExt cx="7048659" cy="3230097"/>
            </a:xfrm>
          </p:grpSpPr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3803E341-0709-484D-B2FA-B5A106710A3D}"/>
                  </a:ext>
                </a:extLst>
              </p:cNvPr>
              <p:cNvGrpSpPr/>
              <p:nvPr/>
            </p:nvGrpSpPr>
            <p:grpSpPr>
              <a:xfrm>
                <a:off x="2830574" y="1973764"/>
                <a:ext cx="5735590" cy="1716358"/>
                <a:chOff x="1648806" y="3883164"/>
                <a:chExt cx="3377728" cy="1009845"/>
              </a:xfrm>
            </p:grpSpPr>
            <p:sp>
              <p:nvSpPr>
                <p:cNvPr id="103" name="椭圆 102">
                  <a:extLst>
                    <a:ext uri="{FF2B5EF4-FFF2-40B4-BE49-F238E27FC236}">
                      <a16:creationId xmlns:a16="http://schemas.microsoft.com/office/drawing/2014/main" id="{9B4C06E4-748A-45CF-94CA-77479BE75CFE}"/>
                    </a:ext>
                  </a:extLst>
                </p:cNvPr>
                <p:cNvSpPr/>
                <p:nvPr/>
              </p:nvSpPr>
              <p:spPr>
                <a:xfrm>
                  <a:off x="1733144" y="4162744"/>
                  <a:ext cx="168676" cy="195309"/>
                </a:xfrm>
                <a:prstGeom prst="ellipse">
                  <a:avLst/>
                </a:prstGeom>
                <a:ln w="28575"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7" name="直接箭头连接符 6">
                  <a:extLst>
                    <a:ext uri="{FF2B5EF4-FFF2-40B4-BE49-F238E27FC236}">
                      <a16:creationId xmlns:a16="http://schemas.microsoft.com/office/drawing/2014/main" id="{AA9690B9-DC22-4F2D-9E8D-6F8194ADFC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7645" y="4285429"/>
                  <a:ext cx="342668" cy="21539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107" name="椭圆 106">
                  <a:extLst>
                    <a:ext uri="{FF2B5EF4-FFF2-40B4-BE49-F238E27FC236}">
                      <a16:creationId xmlns:a16="http://schemas.microsoft.com/office/drawing/2014/main" id="{C728F721-932A-47D6-A49F-225162E4BFA8}"/>
                    </a:ext>
                  </a:extLst>
                </p:cNvPr>
                <p:cNvSpPr/>
                <p:nvPr/>
              </p:nvSpPr>
              <p:spPr>
                <a:xfrm>
                  <a:off x="2114921" y="3883164"/>
                  <a:ext cx="168676" cy="195309"/>
                </a:xfrm>
                <a:prstGeom prst="ellipse">
                  <a:avLst/>
                </a:prstGeom>
                <a:ln w="28575"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08" name="直接箭头连接符 107">
                  <a:extLst>
                    <a:ext uri="{FF2B5EF4-FFF2-40B4-BE49-F238E27FC236}">
                      <a16:creationId xmlns:a16="http://schemas.microsoft.com/office/drawing/2014/main" id="{36FEFBD4-DDE6-40E6-9C86-1E6FE5B2D9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19786" y="4055168"/>
                  <a:ext cx="63811" cy="3949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接箭头连接符 115">
                  <a:extLst>
                    <a:ext uri="{FF2B5EF4-FFF2-40B4-BE49-F238E27FC236}">
                      <a16:creationId xmlns:a16="http://schemas.microsoft.com/office/drawing/2014/main" id="{E52C522B-396B-49ED-994F-82906C5741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17482" y="4593672"/>
                  <a:ext cx="400756" cy="15640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118" name="椭圆 117">
                  <a:extLst>
                    <a:ext uri="{FF2B5EF4-FFF2-40B4-BE49-F238E27FC236}">
                      <a16:creationId xmlns:a16="http://schemas.microsoft.com/office/drawing/2014/main" id="{064647FC-B1BA-45F3-962B-CB96A525C809}"/>
                    </a:ext>
                  </a:extLst>
                </p:cNvPr>
                <p:cNvSpPr/>
                <p:nvPr/>
              </p:nvSpPr>
              <p:spPr>
                <a:xfrm>
                  <a:off x="3015755" y="3957513"/>
                  <a:ext cx="168676" cy="195309"/>
                </a:xfrm>
                <a:prstGeom prst="ellipse">
                  <a:avLst/>
                </a:prstGeom>
                <a:ln w="28575"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" name="椭圆 118">
                  <a:extLst>
                    <a:ext uri="{FF2B5EF4-FFF2-40B4-BE49-F238E27FC236}">
                      <a16:creationId xmlns:a16="http://schemas.microsoft.com/office/drawing/2014/main" id="{EBB73BE9-33C4-463C-AC88-DEE690085A94}"/>
                    </a:ext>
                  </a:extLst>
                </p:cNvPr>
                <p:cNvSpPr/>
                <p:nvPr/>
              </p:nvSpPr>
              <p:spPr>
                <a:xfrm>
                  <a:off x="2738741" y="4462467"/>
                  <a:ext cx="168676" cy="195309"/>
                </a:xfrm>
                <a:prstGeom prst="ellipse">
                  <a:avLst/>
                </a:prstGeom>
                <a:ln w="28575"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椭圆 119">
                  <a:extLst>
                    <a:ext uri="{FF2B5EF4-FFF2-40B4-BE49-F238E27FC236}">
                      <a16:creationId xmlns:a16="http://schemas.microsoft.com/office/drawing/2014/main" id="{707E959E-94B5-4F88-BDAC-42D163D34D0C}"/>
                    </a:ext>
                  </a:extLst>
                </p:cNvPr>
                <p:cNvSpPr/>
                <p:nvPr/>
              </p:nvSpPr>
              <p:spPr>
                <a:xfrm>
                  <a:off x="4071550" y="4026565"/>
                  <a:ext cx="168676" cy="195309"/>
                </a:xfrm>
                <a:prstGeom prst="ellipse">
                  <a:avLst/>
                </a:prstGeom>
                <a:ln w="28575"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椭圆 120">
                  <a:extLst>
                    <a:ext uri="{FF2B5EF4-FFF2-40B4-BE49-F238E27FC236}">
                      <a16:creationId xmlns:a16="http://schemas.microsoft.com/office/drawing/2014/main" id="{8F858C58-4C49-49AA-8922-A6E277B95636}"/>
                    </a:ext>
                  </a:extLst>
                </p:cNvPr>
                <p:cNvSpPr/>
                <p:nvPr/>
              </p:nvSpPr>
              <p:spPr>
                <a:xfrm>
                  <a:off x="3774656" y="4462467"/>
                  <a:ext cx="168676" cy="195309"/>
                </a:xfrm>
                <a:prstGeom prst="ellipse">
                  <a:avLst/>
                </a:prstGeom>
                <a:ln w="28575"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8F400B61-DFEB-4688-9794-B04B7B5B1494}"/>
                    </a:ext>
                  </a:extLst>
                </p:cNvPr>
                <p:cNvSpPr/>
                <p:nvPr/>
              </p:nvSpPr>
              <p:spPr>
                <a:xfrm>
                  <a:off x="2252402" y="4475974"/>
                  <a:ext cx="141402" cy="14140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dk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25" name="直接箭头连接符 124">
                  <a:extLst>
                    <a:ext uri="{FF2B5EF4-FFF2-40B4-BE49-F238E27FC236}">
                      <a16:creationId xmlns:a16="http://schemas.microsoft.com/office/drawing/2014/main" id="{9CC8F1BA-2DAE-4563-906D-B8F3FBBEF012}"/>
                    </a:ext>
                  </a:extLst>
                </p:cNvPr>
                <p:cNvCxnSpPr>
                  <a:cxnSpLocks/>
                  <a:stCxn id="18" idx="3"/>
                </p:cNvCxnSpPr>
                <p:nvPr/>
              </p:nvCxnSpPr>
              <p:spPr>
                <a:xfrm>
                  <a:off x="2393804" y="4546675"/>
                  <a:ext cx="34493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129" name="椭圆 128">
                  <a:extLst>
                    <a:ext uri="{FF2B5EF4-FFF2-40B4-BE49-F238E27FC236}">
                      <a16:creationId xmlns:a16="http://schemas.microsoft.com/office/drawing/2014/main" id="{0E7E9B8F-48CC-4160-81CE-87A634AD959E}"/>
                    </a:ext>
                  </a:extLst>
                </p:cNvPr>
                <p:cNvSpPr/>
                <p:nvPr/>
              </p:nvSpPr>
              <p:spPr>
                <a:xfrm>
                  <a:off x="1648806" y="4697700"/>
                  <a:ext cx="168676" cy="195309"/>
                </a:xfrm>
                <a:prstGeom prst="ellipse">
                  <a:avLst/>
                </a:prstGeom>
                <a:ln w="28575"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E94CC920-5F7B-4BFA-9A1D-D63A746DC287}"/>
                    </a:ext>
                  </a:extLst>
                </p:cNvPr>
                <p:cNvSpPr/>
                <p:nvPr/>
              </p:nvSpPr>
              <p:spPr>
                <a:xfrm>
                  <a:off x="3293393" y="4488943"/>
                  <a:ext cx="141402" cy="14140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dk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31" name="直接箭头连接符 130">
                  <a:extLst>
                    <a:ext uri="{FF2B5EF4-FFF2-40B4-BE49-F238E27FC236}">
                      <a16:creationId xmlns:a16="http://schemas.microsoft.com/office/drawing/2014/main" id="{5614339F-52FA-4BA2-A1CD-70CEC49604BC}"/>
                    </a:ext>
                  </a:extLst>
                </p:cNvPr>
                <p:cNvCxnSpPr>
                  <a:cxnSpLocks/>
                  <a:stCxn id="119" idx="6"/>
                </p:cNvCxnSpPr>
                <p:nvPr/>
              </p:nvCxnSpPr>
              <p:spPr>
                <a:xfrm>
                  <a:off x="2907417" y="4560122"/>
                  <a:ext cx="385352" cy="0"/>
                </a:xfrm>
                <a:prstGeom prst="straightConnector1">
                  <a:avLst/>
                </a:prstGeom>
                <a:ln w="28575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164" name="椭圆 163">
                  <a:extLst>
                    <a:ext uri="{FF2B5EF4-FFF2-40B4-BE49-F238E27FC236}">
                      <a16:creationId xmlns:a16="http://schemas.microsoft.com/office/drawing/2014/main" id="{62C31600-04B4-4FB9-926D-2999B06007B7}"/>
                    </a:ext>
                  </a:extLst>
                </p:cNvPr>
                <p:cNvSpPr/>
                <p:nvPr/>
              </p:nvSpPr>
              <p:spPr>
                <a:xfrm>
                  <a:off x="4512824" y="3928910"/>
                  <a:ext cx="168676" cy="195309"/>
                </a:xfrm>
                <a:prstGeom prst="ellipse">
                  <a:avLst/>
                </a:prstGeom>
                <a:ln w="28575"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66" name="直接箭头连接符 165">
                  <a:extLst>
                    <a:ext uri="{FF2B5EF4-FFF2-40B4-BE49-F238E27FC236}">
                      <a16:creationId xmlns:a16="http://schemas.microsoft.com/office/drawing/2014/main" id="{1190816E-644D-47B9-8C17-90CFC022B94C}"/>
                    </a:ext>
                  </a:extLst>
                </p:cNvPr>
                <p:cNvCxnSpPr>
                  <a:cxnSpLocks/>
                  <a:stCxn id="118" idx="5"/>
                  <a:endCxn id="130" idx="0"/>
                </p:cNvCxnSpPr>
                <p:nvPr/>
              </p:nvCxnSpPr>
              <p:spPr>
                <a:xfrm>
                  <a:off x="3159729" y="4124220"/>
                  <a:ext cx="204365" cy="364723"/>
                </a:xfrm>
                <a:prstGeom prst="straightConnector1">
                  <a:avLst/>
                </a:prstGeom>
                <a:ln w="28575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直接箭头连接符 166">
                  <a:extLst>
                    <a:ext uri="{FF2B5EF4-FFF2-40B4-BE49-F238E27FC236}">
                      <a16:creationId xmlns:a16="http://schemas.microsoft.com/office/drawing/2014/main" id="{90CA37B5-0784-4331-918B-BB41D7C2AA91}"/>
                    </a:ext>
                  </a:extLst>
                </p:cNvPr>
                <p:cNvCxnSpPr>
                  <a:cxnSpLocks/>
                  <a:stCxn id="130" idx="3"/>
                  <a:endCxn id="121" idx="2"/>
                </p:cNvCxnSpPr>
                <p:nvPr/>
              </p:nvCxnSpPr>
              <p:spPr>
                <a:xfrm>
                  <a:off x="3434795" y="4559644"/>
                  <a:ext cx="339861" cy="478"/>
                </a:xfrm>
                <a:prstGeom prst="straightConnector1">
                  <a:avLst/>
                </a:prstGeom>
                <a:ln w="28575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168" name="椭圆 167">
                  <a:extLst>
                    <a:ext uri="{FF2B5EF4-FFF2-40B4-BE49-F238E27FC236}">
                      <a16:creationId xmlns:a16="http://schemas.microsoft.com/office/drawing/2014/main" id="{2325BF00-C3ED-4819-9C38-F5EAC953601C}"/>
                    </a:ext>
                  </a:extLst>
                </p:cNvPr>
                <p:cNvSpPr/>
                <p:nvPr/>
              </p:nvSpPr>
              <p:spPr>
                <a:xfrm>
                  <a:off x="3434795" y="3884805"/>
                  <a:ext cx="168676" cy="195309"/>
                </a:xfrm>
                <a:prstGeom prst="ellipse">
                  <a:avLst/>
                </a:prstGeom>
                <a:ln w="28575"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93" name="直接箭头连接符 192">
                  <a:extLst>
                    <a:ext uri="{FF2B5EF4-FFF2-40B4-BE49-F238E27FC236}">
                      <a16:creationId xmlns:a16="http://schemas.microsoft.com/office/drawing/2014/main" id="{7A4478F3-CAC3-4BDD-B249-4EB5075759BB}"/>
                    </a:ext>
                  </a:extLst>
                </p:cNvPr>
                <p:cNvCxnSpPr>
                  <a:cxnSpLocks/>
                  <a:stCxn id="168" idx="4"/>
                  <a:endCxn id="130" idx="0"/>
                </p:cNvCxnSpPr>
                <p:nvPr/>
              </p:nvCxnSpPr>
              <p:spPr>
                <a:xfrm flipH="1">
                  <a:off x="3364094" y="4080114"/>
                  <a:ext cx="155039" cy="408829"/>
                </a:xfrm>
                <a:prstGeom prst="straightConnector1">
                  <a:avLst/>
                </a:prstGeom>
                <a:ln w="28575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箭头连接符 193">
                  <a:extLst>
                    <a:ext uri="{FF2B5EF4-FFF2-40B4-BE49-F238E27FC236}">
                      <a16:creationId xmlns:a16="http://schemas.microsoft.com/office/drawing/2014/main" id="{2058E9AB-306B-4D74-910E-41FE019E2E32}"/>
                    </a:ext>
                  </a:extLst>
                </p:cNvPr>
                <p:cNvCxnSpPr>
                  <a:cxnSpLocks/>
                  <a:stCxn id="121" idx="6"/>
                </p:cNvCxnSpPr>
                <p:nvPr/>
              </p:nvCxnSpPr>
              <p:spPr>
                <a:xfrm flipV="1">
                  <a:off x="3943332" y="4559644"/>
                  <a:ext cx="382679" cy="478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箭头连接符 194">
                  <a:extLst>
                    <a:ext uri="{FF2B5EF4-FFF2-40B4-BE49-F238E27FC236}">
                      <a16:creationId xmlns:a16="http://schemas.microsoft.com/office/drawing/2014/main" id="{806A6626-CC9B-41EF-A416-146799508BC7}"/>
                    </a:ext>
                  </a:extLst>
                </p:cNvPr>
                <p:cNvCxnSpPr>
                  <a:cxnSpLocks/>
                  <a:stCxn id="196" idx="3"/>
                  <a:endCxn id="197" idx="2"/>
                </p:cNvCxnSpPr>
                <p:nvPr/>
              </p:nvCxnSpPr>
              <p:spPr>
                <a:xfrm flipV="1">
                  <a:off x="4466138" y="4352431"/>
                  <a:ext cx="381404" cy="207213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196" name="矩形 195">
                  <a:extLst>
                    <a:ext uri="{FF2B5EF4-FFF2-40B4-BE49-F238E27FC236}">
                      <a16:creationId xmlns:a16="http://schemas.microsoft.com/office/drawing/2014/main" id="{686AC059-D8B5-4352-A585-B0775A42F2DE}"/>
                    </a:ext>
                  </a:extLst>
                </p:cNvPr>
                <p:cNvSpPr/>
                <p:nvPr/>
              </p:nvSpPr>
              <p:spPr>
                <a:xfrm>
                  <a:off x="4324736" y="4488943"/>
                  <a:ext cx="141402" cy="14140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dk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7" name="椭圆 196">
                  <a:extLst>
                    <a:ext uri="{FF2B5EF4-FFF2-40B4-BE49-F238E27FC236}">
                      <a16:creationId xmlns:a16="http://schemas.microsoft.com/office/drawing/2014/main" id="{C50C3616-B0F9-42F4-A210-E68A0E057EE8}"/>
                    </a:ext>
                  </a:extLst>
                </p:cNvPr>
                <p:cNvSpPr/>
                <p:nvPr/>
              </p:nvSpPr>
              <p:spPr>
                <a:xfrm>
                  <a:off x="4847542" y="4254776"/>
                  <a:ext cx="168676" cy="195309"/>
                </a:xfrm>
                <a:prstGeom prst="ellipse">
                  <a:avLst/>
                </a:prstGeom>
                <a:ln w="28575"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98" name="直接箭头连接符 197">
                  <a:extLst>
                    <a:ext uri="{FF2B5EF4-FFF2-40B4-BE49-F238E27FC236}">
                      <a16:creationId xmlns:a16="http://schemas.microsoft.com/office/drawing/2014/main" id="{9D45657C-CB72-4CC4-8065-B70FB222CA9C}"/>
                    </a:ext>
                  </a:extLst>
                </p:cNvPr>
                <p:cNvCxnSpPr>
                  <a:cxnSpLocks/>
                  <a:stCxn id="120" idx="5"/>
                  <a:endCxn id="196" idx="0"/>
                </p:cNvCxnSpPr>
                <p:nvPr/>
              </p:nvCxnSpPr>
              <p:spPr>
                <a:xfrm>
                  <a:off x="4215524" y="4193272"/>
                  <a:ext cx="179913" cy="295671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直接箭头连接符 198">
                  <a:extLst>
                    <a:ext uri="{FF2B5EF4-FFF2-40B4-BE49-F238E27FC236}">
                      <a16:creationId xmlns:a16="http://schemas.microsoft.com/office/drawing/2014/main" id="{A1B85D65-BF7B-49E0-AEAA-7F2239EF8AA2}"/>
                    </a:ext>
                  </a:extLst>
                </p:cNvPr>
                <p:cNvCxnSpPr>
                  <a:cxnSpLocks/>
                  <a:stCxn id="164" idx="4"/>
                  <a:endCxn id="196" idx="0"/>
                </p:cNvCxnSpPr>
                <p:nvPr/>
              </p:nvCxnSpPr>
              <p:spPr>
                <a:xfrm flipH="1">
                  <a:off x="4395437" y="4124219"/>
                  <a:ext cx="201725" cy="364724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直接箭头连接符 199">
                  <a:extLst>
                    <a:ext uri="{FF2B5EF4-FFF2-40B4-BE49-F238E27FC236}">
                      <a16:creationId xmlns:a16="http://schemas.microsoft.com/office/drawing/2014/main" id="{37B56369-8AD7-47BE-87A1-0FB74635B2BA}"/>
                    </a:ext>
                  </a:extLst>
                </p:cNvPr>
                <p:cNvCxnSpPr>
                  <a:cxnSpLocks/>
                  <a:stCxn id="196" idx="3"/>
                  <a:endCxn id="201" idx="1"/>
                </p:cNvCxnSpPr>
                <p:nvPr/>
              </p:nvCxnSpPr>
              <p:spPr>
                <a:xfrm>
                  <a:off x="4466138" y="4559644"/>
                  <a:ext cx="416422" cy="166658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201" name="椭圆 200">
                  <a:extLst>
                    <a:ext uri="{FF2B5EF4-FFF2-40B4-BE49-F238E27FC236}">
                      <a16:creationId xmlns:a16="http://schemas.microsoft.com/office/drawing/2014/main" id="{3A58273B-CB9B-4997-A7BA-D6CDF8CC0945}"/>
                    </a:ext>
                  </a:extLst>
                </p:cNvPr>
                <p:cNvSpPr/>
                <p:nvPr/>
              </p:nvSpPr>
              <p:spPr>
                <a:xfrm>
                  <a:off x="4857858" y="4697700"/>
                  <a:ext cx="168676" cy="195309"/>
                </a:xfrm>
                <a:prstGeom prst="ellipse">
                  <a:avLst/>
                </a:prstGeom>
                <a:ln w="28575"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文本框 122">
                    <a:extLst>
                      <a:ext uri="{FF2B5EF4-FFF2-40B4-BE49-F238E27FC236}">
                        <a16:creationId xmlns:a16="http://schemas.microsoft.com/office/drawing/2014/main" id="{B2D13741-D925-4655-AF4E-D27276982EFC}"/>
                      </a:ext>
                    </a:extLst>
                  </p:cNvPr>
                  <p:cNvSpPr txBox="1"/>
                  <p:nvPr/>
                </p:nvSpPr>
                <p:spPr>
                  <a:xfrm>
                    <a:off x="3251329" y="1724735"/>
                    <a:ext cx="1025409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Tidal Field 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𝝀</m:t>
                          </m:r>
                        </m:oMath>
                      </m:oMathPara>
                    </a14:m>
                    <a:endParaRPr lang="zh-CN" altLang="en-US" sz="1400" b="1" dirty="0">
                      <a:solidFill>
                        <a:srgbClr val="00B0F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3" name="文本框 122">
                    <a:extLst>
                      <a:ext uri="{FF2B5EF4-FFF2-40B4-BE49-F238E27FC236}">
                        <a16:creationId xmlns:a16="http://schemas.microsoft.com/office/drawing/2014/main" id="{B2D13741-D925-4655-AF4E-D27276982E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1329" y="1724735"/>
                    <a:ext cx="1025409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786" t="-23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2" name="文本框 201">
                    <a:extLst>
                      <a:ext uri="{FF2B5EF4-FFF2-40B4-BE49-F238E27FC236}">
                        <a16:creationId xmlns:a16="http://schemas.microsoft.com/office/drawing/2014/main" id="{D98C6B8D-6A55-47F6-97C3-2D125B6689C7}"/>
                      </a:ext>
                    </a:extLst>
                  </p:cNvPr>
                  <p:cNvSpPr txBox="1"/>
                  <p:nvPr/>
                </p:nvSpPr>
                <p:spPr>
                  <a:xfrm>
                    <a:off x="2495702" y="2257677"/>
                    <a:ext cx="121539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Density Field 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oMath>
                      </m:oMathPara>
                    </a14:m>
                    <a:endParaRPr lang="zh-CN" altLang="en-US" sz="1400" dirty="0">
                      <a:solidFill>
                        <a:srgbClr val="00B0F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2" name="文本框 201">
                    <a:extLst>
                      <a:ext uri="{FF2B5EF4-FFF2-40B4-BE49-F238E27FC236}">
                        <a16:creationId xmlns:a16="http://schemas.microsoft.com/office/drawing/2014/main" id="{D98C6B8D-6A55-47F6-97C3-2D125B6689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5702" y="2257677"/>
                    <a:ext cx="1215397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500" t="-232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3" name="文本框 202">
                    <a:extLst>
                      <a:ext uri="{FF2B5EF4-FFF2-40B4-BE49-F238E27FC236}">
                        <a16:creationId xmlns:a16="http://schemas.microsoft.com/office/drawing/2014/main" id="{1A216CD7-8041-4DCD-AAF5-BBBBC015F4AE}"/>
                      </a:ext>
                    </a:extLst>
                  </p:cNvPr>
                  <p:cNvSpPr txBox="1"/>
                  <p:nvPr/>
                </p:nvSpPr>
                <p:spPr>
                  <a:xfrm>
                    <a:off x="2283372" y="3125361"/>
                    <a:ext cx="133876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Merger History 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lmm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>
                      <a:solidFill>
                        <a:srgbClr val="00B0F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3" name="文本框 202">
                    <a:extLst>
                      <a:ext uri="{FF2B5EF4-FFF2-40B4-BE49-F238E27FC236}">
                        <a16:creationId xmlns:a16="http://schemas.microsoft.com/office/drawing/2014/main" id="{1A216CD7-8041-4DCD-AAF5-BBBBC015F4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3372" y="3125361"/>
                    <a:ext cx="1338764" cy="52322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364" t="-116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" name="文本框 203">
                    <a:extLst>
                      <a:ext uri="{FF2B5EF4-FFF2-40B4-BE49-F238E27FC236}">
                        <a16:creationId xmlns:a16="http://schemas.microsoft.com/office/drawing/2014/main" id="{B372187F-1055-4F3D-BB55-8FF5DC8FF461}"/>
                      </a:ext>
                    </a:extLst>
                  </p:cNvPr>
                  <p:cNvSpPr txBox="1"/>
                  <p:nvPr/>
                </p:nvSpPr>
                <p:spPr>
                  <a:xfrm>
                    <a:off x="4363199" y="2719709"/>
                    <a:ext cx="984565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Halo Mass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>
                      <a:solidFill>
                        <a:srgbClr val="00B0F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4" name="文本框 203">
                    <a:extLst>
                      <a:ext uri="{FF2B5EF4-FFF2-40B4-BE49-F238E27FC236}">
                        <a16:creationId xmlns:a16="http://schemas.microsoft.com/office/drawing/2014/main" id="{B372187F-1055-4F3D-BB55-8FF5DC8FF4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3199" y="2719709"/>
                    <a:ext cx="984565" cy="52322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863" t="-232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文本框 204">
                    <a:extLst>
                      <a:ext uri="{FF2B5EF4-FFF2-40B4-BE49-F238E27FC236}">
                        <a16:creationId xmlns:a16="http://schemas.microsoft.com/office/drawing/2014/main" id="{BB79DF1C-2472-4BDF-A672-95458B22C165}"/>
                      </a:ext>
                    </a:extLst>
                  </p:cNvPr>
                  <p:cNvSpPr txBox="1"/>
                  <p:nvPr/>
                </p:nvSpPr>
                <p:spPr>
                  <a:xfrm>
                    <a:off x="4729700" y="1882059"/>
                    <a:ext cx="1107996" cy="53001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SN feedback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sz="14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SN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400" dirty="0">
                      <a:solidFill>
                        <a:srgbClr val="00B0F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5" name="文本框 204">
                    <a:extLst>
                      <a:ext uri="{FF2B5EF4-FFF2-40B4-BE49-F238E27FC236}">
                        <a16:creationId xmlns:a16="http://schemas.microsoft.com/office/drawing/2014/main" id="{BB79DF1C-2472-4BDF-A672-95458B22C1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29700" y="1882059"/>
                    <a:ext cx="1107996" cy="53001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648" t="-114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6" name="文本框 205">
                    <a:extLst>
                      <a:ext uri="{FF2B5EF4-FFF2-40B4-BE49-F238E27FC236}">
                        <a16:creationId xmlns:a16="http://schemas.microsoft.com/office/drawing/2014/main" id="{6597E197-DC8C-4EAB-834C-3F92D51773E1}"/>
                      </a:ext>
                    </a:extLst>
                  </p:cNvPr>
                  <p:cNvSpPr txBox="1"/>
                  <p:nvPr/>
                </p:nvSpPr>
                <p:spPr>
                  <a:xfrm rot="1314281">
                    <a:off x="5492254" y="1761588"/>
                    <a:ext cx="1160895" cy="53001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BH feedback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sz="14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BH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400" dirty="0">
                      <a:solidFill>
                        <a:srgbClr val="00B0F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6" name="文本框 205">
                    <a:extLst>
                      <a:ext uri="{FF2B5EF4-FFF2-40B4-BE49-F238E27FC236}">
                        <a16:creationId xmlns:a16="http://schemas.microsoft.com/office/drawing/2014/main" id="{6597E197-DC8C-4EAB-834C-3F92D51773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314281">
                    <a:off x="5492254" y="1761588"/>
                    <a:ext cx="1160895" cy="53001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t="-131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" name="文本框 207">
                    <a:extLst>
                      <a:ext uri="{FF2B5EF4-FFF2-40B4-BE49-F238E27FC236}">
                        <a16:creationId xmlns:a16="http://schemas.microsoft.com/office/drawing/2014/main" id="{DDCDA720-448B-4C37-AC78-C42BDCF809D0}"/>
                      </a:ext>
                    </a:extLst>
                  </p:cNvPr>
                  <p:cNvSpPr txBox="1"/>
                  <p:nvPr/>
                </p:nvSpPr>
                <p:spPr>
                  <a:xfrm>
                    <a:off x="6034939" y="2720570"/>
                    <a:ext cx="110158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Stellar Mass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>
                      <a:solidFill>
                        <a:srgbClr val="00B0F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8" name="文本框 207">
                    <a:extLst>
                      <a:ext uri="{FF2B5EF4-FFF2-40B4-BE49-F238E27FC236}">
                        <a16:creationId xmlns:a16="http://schemas.microsoft.com/office/drawing/2014/main" id="{DDCDA720-448B-4C37-AC78-C42BDCF809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4939" y="2720570"/>
                    <a:ext cx="1101584" cy="52322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657" t="-232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E298A58D-2FDA-46BF-9C9E-7D6D58CA1E67}"/>
                  </a:ext>
                </a:extLst>
              </p:cNvPr>
              <p:cNvSpPr txBox="1"/>
              <p:nvPr/>
            </p:nvSpPr>
            <p:spPr>
              <a:xfrm>
                <a:off x="6862448" y="2203818"/>
                <a:ext cx="5132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SFH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文本框 209">
                    <a:extLst>
                      <a:ext uri="{FF2B5EF4-FFF2-40B4-BE49-F238E27FC236}">
                        <a16:creationId xmlns:a16="http://schemas.microsoft.com/office/drawing/2014/main" id="{EF18C21E-30A1-44AC-9B48-0EF790AA9C90}"/>
                      </a:ext>
                    </a:extLst>
                  </p:cNvPr>
                  <p:cNvSpPr txBox="1"/>
                  <p:nvPr/>
                </p:nvSpPr>
                <p:spPr>
                  <a:xfrm>
                    <a:off x="7343879" y="1829105"/>
                    <a:ext cx="973343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Metallicity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oMath>
                      </m:oMathPara>
                    </a14:m>
                    <a:endParaRPr lang="en-US" altLang="zh-CN" sz="1400" dirty="0">
                      <a:solidFill>
                        <a:srgbClr val="00B0F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0" name="文本框 209">
                    <a:extLst>
                      <a:ext uri="{FF2B5EF4-FFF2-40B4-BE49-F238E27FC236}">
                        <a16:creationId xmlns:a16="http://schemas.microsoft.com/office/drawing/2014/main" id="{EF18C21E-30A1-44AC-9B48-0EF790AA9C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3879" y="1829105"/>
                    <a:ext cx="973343" cy="52322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887" t="-23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2" name="直接箭头连接符 211">
                <a:extLst>
                  <a:ext uri="{FF2B5EF4-FFF2-40B4-BE49-F238E27FC236}">
                    <a16:creationId xmlns:a16="http://schemas.microsoft.com/office/drawing/2014/main" id="{4B222A92-6BF0-428D-A7FA-ED722AE0415F}"/>
                  </a:ext>
                </a:extLst>
              </p:cNvPr>
              <p:cNvCxnSpPr>
                <a:cxnSpLocks/>
                <a:endCxn id="196" idx="0"/>
              </p:cNvCxnSpPr>
              <p:nvPr/>
            </p:nvCxnSpPr>
            <p:spPr>
              <a:xfrm flipH="1">
                <a:off x="7494523" y="2323411"/>
                <a:ext cx="876096" cy="67995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14" name="椭圆 213">
                <a:extLst>
                  <a:ext uri="{FF2B5EF4-FFF2-40B4-BE49-F238E27FC236}">
                    <a16:creationId xmlns:a16="http://schemas.microsoft.com/office/drawing/2014/main" id="{2B45C9FF-3673-4AB4-B9A8-5E69C50DB0BE}"/>
                  </a:ext>
                </a:extLst>
              </p:cNvPr>
              <p:cNvSpPr/>
              <p:nvPr/>
            </p:nvSpPr>
            <p:spPr>
              <a:xfrm>
                <a:off x="8335957" y="2057840"/>
                <a:ext cx="286422" cy="331952"/>
              </a:xfrm>
              <a:prstGeom prst="ellipse">
                <a:avLst/>
              </a:prstGeom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1877FB75-2347-407F-A74C-097D4026AE68}"/>
                  </a:ext>
                </a:extLst>
              </p:cNvPr>
              <p:cNvSpPr txBox="1"/>
              <p:nvPr/>
            </p:nvSpPr>
            <p:spPr>
              <a:xfrm>
                <a:off x="8249536" y="2086567"/>
                <a:ext cx="5036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文本框 131">
                    <a:extLst>
                      <a:ext uri="{FF2B5EF4-FFF2-40B4-BE49-F238E27FC236}">
                        <a16:creationId xmlns:a16="http://schemas.microsoft.com/office/drawing/2014/main" id="{31D6E11A-2F92-4821-A3F6-55005F7972DB}"/>
                      </a:ext>
                    </a:extLst>
                  </p:cNvPr>
                  <p:cNvSpPr txBox="1"/>
                  <p:nvPr/>
                </p:nvSpPr>
                <p:spPr>
                  <a:xfrm rot="745858">
                    <a:off x="8012115" y="3164878"/>
                    <a:ext cx="917239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zh-CN"/>
                    </a:defPPr>
                    <a:lvl1pPr>
                      <a:def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1pPr>
                  </a:lstStyle>
                  <a:p>
                    <a:pPr algn="ctr"/>
                    <a:r>
                      <a:rPr lang="en-US" altLang="zh-CN" dirty="0">
                        <a:solidFill>
                          <a:srgbClr val="00B0F0"/>
                        </a:solidFill>
                      </a:rPr>
                      <a:t>Spectrum 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rgbClr val="00B0F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2" name="文本框 131">
                    <a:extLst>
                      <a:ext uri="{FF2B5EF4-FFF2-40B4-BE49-F238E27FC236}">
                        <a16:creationId xmlns:a16="http://schemas.microsoft.com/office/drawing/2014/main" id="{31D6E11A-2F92-4821-A3F6-55005F7972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745858">
                    <a:off x="8012115" y="3164878"/>
                    <a:ext cx="917239" cy="52322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t="-1709" r="-59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文本框 214">
                    <a:extLst>
                      <a:ext uri="{FF2B5EF4-FFF2-40B4-BE49-F238E27FC236}">
                        <a16:creationId xmlns:a16="http://schemas.microsoft.com/office/drawing/2014/main" id="{B1E8591B-86BA-4066-8953-7C8A7FE5663D}"/>
                      </a:ext>
                    </a:extLst>
                  </p:cNvPr>
                  <p:cNvSpPr txBox="1"/>
                  <p:nvPr/>
                </p:nvSpPr>
                <p:spPr>
                  <a:xfrm rot="19316989">
                    <a:off x="7990968" y="2389568"/>
                    <a:ext cx="692818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zh-CN"/>
                    </a:defPPr>
                    <a:lvl1pPr>
                      <a:def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1pPr>
                  </a:lstStyle>
                  <a:p>
                    <a:pPr algn="ctr"/>
                    <a:r>
                      <a:rPr lang="en-US" altLang="zh-CN" dirty="0">
                        <a:solidFill>
                          <a:srgbClr val="00B0F0"/>
                        </a:solidFill>
                      </a:rPr>
                      <a:t>Photo. 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rgbClr val="00B0F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5" name="文本框 214">
                    <a:extLst>
                      <a:ext uri="{FF2B5EF4-FFF2-40B4-BE49-F238E27FC236}">
                        <a16:creationId xmlns:a16="http://schemas.microsoft.com/office/drawing/2014/main" id="{B1E8591B-86BA-4066-8953-7C8A7FE566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316989">
                    <a:off x="7990968" y="2389568"/>
                    <a:ext cx="692818" cy="52322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098" t="-14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" name="文本框 215">
                    <a:extLst>
                      <a:ext uri="{FF2B5EF4-FFF2-40B4-BE49-F238E27FC236}">
                        <a16:creationId xmlns:a16="http://schemas.microsoft.com/office/drawing/2014/main" id="{E803C577-7EDB-4C8F-87BD-781943CCB6C0}"/>
                      </a:ext>
                    </a:extLst>
                  </p:cNvPr>
                  <p:cNvSpPr txBox="1"/>
                  <p:nvPr/>
                </p:nvSpPr>
                <p:spPr>
                  <a:xfrm rot="1717261">
                    <a:off x="3620741" y="3507954"/>
                    <a:ext cx="1923007" cy="4103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lmm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6" name="文本框 215">
                    <a:extLst>
                      <a:ext uri="{FF2B5EF4-FFF2-40B4-BE49-F238E27FC236}">
                        <a16:creationId xmlns:a16="http://schemas.microsoft.com/office/drawing/2014/main" id="{E803C577-7EDB-4C8F-87BD-781943CCB6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717261">
                    <a:off x="3620741" y="3507954"/>
                    <a:ext cx="1923007" cy="41036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5806" b="-331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文本框 216">
                    <a:extLst>
                      <a:ext uri="{FF2B5EF4-FFF2-40B4-BE49-F238E27FC236}">
                        <a16:creationId xmlns:a16="http://schemas.microsoft.com/office/drawing/2014/main" id="{5EE6D895-BE55-46F6-ABAB-57CD4C648000}"/>
                      </a:ext>
                    </a:extLst>
                  </p:cNvPr>
                  <p:cNvSpPr txBox="1"/>
                  <p:nvPr/>
                </p:nvSpPr>
                <p:spPr>
                  <a:xfrm rot="1465956">
                    <a:off x="5050433" y="3563063"/>
                    <a:ext cx="2315569" cy="37798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𝑆𝑁</m:t>
                              </m:r>
                            </m:sub>
                          </m:s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𝐵𝐻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7" name="文本框 216">
                    <a:extLst>
                      <a:ext uri="{FF2B5EF4-FFF2-40B4-BE49-F238E27FC236}">
                        <a16:creationId xmlns:a16="http://schemas.microsoft.com/office/drawing/2014/main" id="{5EE6D895-BE55-46F6-ABAB-57CD4C6480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465956">
                    <a:off x="5050433" y="3563063"/>
                    <a:ext cx="2315569" cy="37798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186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文本框 217">
                    <a:extLst>
                      <a:ext uri="{FF2B5EF4-FFF2-40B4-BE49-F238E27FC236}">
                        <a16:creationId xmlns:a16="http://schemas.microsoft.com/office/drawing/2014/main" id="{A0DD5B9F-C5FB-4C9D-ADDE-7DE56FAAA79E}"/>
                      </a:ext>
                    </a:extLst>
                  </p:cNvPr>
                  <p:cNvSpPr txBox="1"/>
                  <p:nvPr/>
                </p:nvSpPr>
                <p:spPr>
                  <a:xfrm rot="1465956">
                    <a:off x="6604233" y="3643793"/>
                    <a:ext cx="27277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SFH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IMF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8" name="文本框 217">
                    <a:extLst>
                      <a:ext uri="{FF2B5EF4-FFF2-40B4-BE49-F238E27FC236}">
                        <a16:creationId xmlns:a16="http://schemas.microsoft.com/office/drawing/2014/main" id="{A0DD5B9F-C5FB-4C9D-ADDE-7DE56FAAA7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465956">
                    <a:off x="6604233" y="3643793"/>
                    <a:ext cx="2727798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24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3" name="矩形: 圆角 222">
                <a:extLst>
                  <a:ext uri="{FF2B5EF4-FFF2-40B4-BE49-F238E27FC236}">
                    <a16:creationId xmlns:a16="http://schemas.microsoft.com/office/drawing/2014/main" id="{E6C09685-1B9C-475B-B00C-1A97F0F54C89}"/>
                  </a:ext>
                </a:extLst>
              </p:cNvPr>
              <p:cNvSpPr/>
              <p:nvPr/>
            </p:nvSpPr>
            <p:spPr>
              <a:xfrm>
                <a:off x="2283372" y="1666052"/>
                <a:ext cx="6942220" cy="3230097"/>
              </a:xfrm>
              <a:prstGeom prst="roundRect">
                <a:avLst/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9" name="组合 228">
              <a:extLst>
                <a:ext uri="{FF2B5EF4-FFF2-40B4-BE49-F238E27FC236}">
                  <a16:creationId xmlns:a16="http://schemas.microsoft.com/office/drawing/2014/main" id="{47ECA4FB-6BA4-45AE-8D28-09E8E001DC09}"/>
                </a:ext>
              </a:extLst>
            </p:cNvPr>
            <p:cNvGrpSpPr/>
            <p:nvPr/>
          </p:nvGrpSpPr>
          <p:grpSpPr>
            <a:xfrm>
              <a:off x="2295040" y="4228105"/>
              <a:ext cx="2622403" cy="331952"/>
              <a:chOff x="2311629" y="4123658"/>
              <a:chExt cx="2622403" cy="331952"/>
            </a:xfrm>
          </p:grpSpPr>
          <p:sp>
            <p:nvSpPr>
              <p:cNvPr id="225" name="椭圆 224">
                <a:extLst>
                  <a:ext uri="{FF2B5EF4-FFF2-40B4-BE49-F238E27FC236}">
                    <a16:creationId xmlns:a16="http://schemas.microsoft.com/office/drawing/2014/main" id="{8483EAD0-F3A6-4BBA-8A41-DE37771273DF}"/>
                  </a:ext>
                </a:extLst>
              </p:cNvPr>
              <p:cNvSpPr/>
              <p:nvPr/>
            </p:nvSpPr>
            <p:spPr>
              <a:xfrm>
                <a:off x="2311629" y="4123658"/>
                <a:ext cx="286422" cy="331952"/>
              </a:xfrm>
              <a:prstGeom prst="ellipse">
                <a:avLst/>
              </a:prstGeom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6" name="文本框 225">
                <a:extLst>
                  <a:ext uri="{FF2B5EF4-FFF2-40B4-BE49-F238E27FC236}">
                    <a16:creationId xmlns:a16="http://schemas.microsoft.com/office/drawing/2014/main" id="{87049866-E7DE-4AC4-8DBF-FA424FFF0D28}"/>
                  </a:ext>
                </a:extLst>
              </p:cNvPr>
              <p:cNvSpPr txBox="1"/>
              <p:nvPr/>
            </p:nvSpPr>
            <p:spPr>
              <a:xfrm>
                <a:off x="2543900" y="4171799"/>
                <a:ext cx="10717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Variable Node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8F10CEE4-EAF8-4DF3-ABE9-2BB8C662F15A}"/>
                  </a:ext>
                </a:extLst>
              </p:cNvPr>
              <p:cNvSpPr txBox="1"/>
              <p:nvPr/>
            </p:nvSpPr>
            <p:spPr>
              <a:xfrm>
                <a:off x="3983131" y="4173463"/>
                <a:ext cx="9509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 Node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529DA1C3-E41C-457D-852C-ECD852E78926}"/>
                  </a:ext>
                </a:extLst>
              </p:cNvPr>
              <p:cNvSpPr/>
              <p:nvPr/>
            </p:nvSpPr>
            <p:spPr>
              <a:xfrm>
                <a:off x="3786997" y="4189241"/>
                <a:ext cx="240109" cy="24033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71D0AB2-925E-49A8-9E4D-FE80504F070A}"/>
                  </a:ext>
                </a:extLst>
              </p:cNvPr>
              <p:cNvSpPr txBox="1"/>
              <p:nvPr/>
            </p:nvSpPr>
            <p:spPr>
              <a:xfrm>
                <a:off x="1235771" y="4405955"/>
                <a:ext cx="7413440" cy="28745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Use the </a:t>
                </a:r>
                <a:r>
                  <a:rPr lang="en-US" altLang="zh-CN" sz="16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disconnectivity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reflected by the </a:t>
                </a:r>
                <a:r>
                  <a:rPr lang="en-US" altLang="zh-CN" sz="1600" b="1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Graph 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 alleviate the worst case.</a:t>
                </a:r>
              </a:p>
              <a:p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Steps: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Solve </a:t>
                </a:r>
                <a14:m>
                  <m:oMath xmlns:m="http://schemas.openxmlformats.org/officeDocument/2006/math"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msg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400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𝑙𝑚𝑚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⃑"/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lim>
                    </m:limLow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𝑙𝑚𝑚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⃑"/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</m:d>
                  </m:oMath>
                </a14:m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Solve 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msg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 sz="1400">
                        <a:latin typeface="Cambria Math" panose="02040503050406030204" pitchFamily="18" charset="0"/>
                      </a:rPr>
                      <m:t>)=</m:t>
                    </m:r>
                    <m:limLow>
                      <m:limLow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𝑆𝑁</m:t>
                            </m:r>
                          </m:sub>
                        </m:sSub>
                        <m:r>
                          <a:rPr lang="en-US" altLang="zh-CN" sz="14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𝐵𝐻</m:t>
                            </m:r>
                          </m:sub>
                        </m:sSub>
                      </m:lim>
                    </m:limLow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𝑆𝑁</m:t>
                        </m:r>
                      </m:sub>
                    </m:sSub>
                    <m:r>
                      <a:rPr lang="en-US" altLang="zh-CN" sz="1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𝐵𝐻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msg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Solve 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msg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 sz="1400">
                        <a:latin typeface="Cambria Math" panose="02040503050406030204" pitchFamily="18" charset="0"/>
                      </a:rPr>
                      <m:t>)=</m:t>
                    </m:r>
                    <m:limLow>
                      <m:limLow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𝑆𝐹𝐻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𝐼𝑀𝐹</m:t>
                        </m:r>
                      </m:lim>
                    </m:limLow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𝑆𝐹𝐻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𝐼𝑀𝐹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Then</a:t>
                </a:r>
                <a:b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1400" b="0" i="0" dirty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altLang="zh-CN" sz="1400" b="0" i="0" dirty="0" smtClean="0">
                            <a:latin typeface="Cambria Math" panose="02040503050406030204" pitchFamily="18" charset="0"/>
                          </a:rPr>
                          <m:t>all</m:t>
                        </m:r>
                      </m:lim>
                    </m:limLow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lim>
                    </m:limLow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ms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ms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Complexity: reduce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71D0AB2-925E-49A8-9E4D-FE80504F0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771" y="4405955"/>
                <a:ext cx="7413440" cy="2874569"/>
              </a:xfrm>
              <a:prstGeom prst="rect">
                <a:avLst/>
              </a:prstGeom>
              <a:blipFill>
                <a:blip r:embed="rId19"/>
                <a:stretch>
                  <a:fillRect l="-493" t="-6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文本框 63">
            <a:extLst>
              <a:ext uri="{FF2B5EF4-FFF2-40B4-BE49-F238E27FC236}">
                <a16:creationId xmlns:a16="http://schemas.microsoft.com/office/drawing/2014/main" id="{1EBAACD3-9C1B-48C0-9436-842A76480EC2}"/>
              </a:ext>
            </a:extLst>
          </p:cNvPr>
          <p:cNvSpPr txBox="1"/>
          <p:nvPr/>
        </p:nvSpPr>
        <p:spPr>
          <a:xfrm>
            <a:off x="5984966" y="6599716"/>
            <a:ext cx="472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Figs: Wang H 2016; Heinz S web; SDSS DR-12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35355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>
            <a:extLst>
              <a:ext uri="{FF2B5EF4-FFF2-40B4-BE49-F238E27FC236}">
                <a16:creationId xmlns:a16="http://schemas.microsoft.com/office/drawing/2014/main" id="{D47E9045-AEF8-4D28-B825-8088E4E2843B}"/>
              </a:ext>
            </a:extLst>
          </p:cNvPr>
          <p:cNvSpPr txBox="1"/>
          <p:nvPr/>
        </p:nvSpPr>
        <p:spPr>
          <a:xfrm>
            <a:off x="268663" y="1055803"/>
            <a:ext cx="873393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 Introduction to High Performance Computation</a:t>
            </a:r>
          </a:p>
          <a:p>
            <a:pPr algn="ctr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Why to know HPC ?  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Necessity and Possibility (hardware and software)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What are the possible ways of improving the performance of your code? 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abstraction layers covers all aspects that affect the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How to choose a parallel software among all and what are their unified (logical) frameworks?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Consider the complexity/speed/portability/flexibility of SLP and LLP parallel software.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Keep in mind the (only) four components that must be provided by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How to choose a algorithm to satisfy your requirement?</a:t>
            </a: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Consider their models/implementations/ordinary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application/language specifications and to choose what is appropriate/convenient for you task. 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694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6DA1A05-048A-464B-A949-00EAA1D6E5C2}"/>
              </a:ext>
            </a:extLst>
          </p:cNvPr>
          <p:cNvSpPr txBox="1">
            <a:spLocks noChangeAspect="1"/>
          </p:cNvSpPr>
          <p:nvPr/>
        </p:nvSpPr>
        <p:spPr>
          <a:xfrm>
            <a:off x="2201779" y="-1"/>
            <a:ext cx="6942220" cy="810087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2800" dirty="0"/>
              <a:t>Why to know HPC</a:t>
            </a:r>
          </a:p>
          <a:p>
            <a:pPr algn="ctr"/>
            <a:r>
              <a:rPr lang="en-US" altLang="zh-CN" dirty="0"/>
              <a:t>Moore’s Law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E2B099-F121-4D15-89E3-B4068E7A0CC4}"/>
              </a:ext>
            </a:extLst>
          </p:cNvPr>
          <p:cNvSpPr txBox="1">
            <a:spLocks noChangeAspect="1"/>
          </p:cNvSpPr>
          <p:nvPr/>
        </p:nvSpPr>
        <p:spPr>
          <a:xfrm>
            <a:off x="1" y="0"/>
            <a:ext cx="2057399" cy="810086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3300" dirty="0"/>
              <a:t>Intro.</a:t>
            </a:r>
            <a:endParaRPr lang="zh-CN" altLang="en-US" sz="33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1ACE6B-E079-4F38-BC76-64C789B25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2682"/>
            <a:ext cx="9144000" cy="51153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2672E1C-AB98-4B7D-9F03-1992537A043A}"/>
                  </a:ext>
                </a:extLst>
              </p:cNvPr>
              <p:cNvSpPr txBox="1"/>
              <p:nvPr/>
            </p:nvSpPr>
            <p:spPr>
              <a:xfrm>
                <a:off x="520318" y="819352"/>
                <a:ext cx="841653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Early boosts of performance rely on Architectures/Hardware technology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New idea after 2000: performance via parallelism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Current slow increase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end of Moore’s law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2672E1C-AB98-4B7D-9F03-1992537A0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18" y="819352"/>
                <a:ext cx="8416535" cy="923330"/>
              </a:xfrm>
              <a:prstGeom prst="rect">
                <a:avLst/>
              </a:prstGeom>
              <a:blipFill>
                <a:blip r:embed="rId4"/>
                <a:stretch>
                  <a:fillRect l="-434" t="-328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箭头: 下 7">
            <a:extLst>
              <a:ext uri="{FF2B5EF4-FFF2-40B4-BE49-F238E27FC236}">
                <a16:creationId xmlns:a16="http://schemas.microsoft.com/office/drawing/2014/main" id="{ADE6A5C8-4DBD-4E6B-9FE6-70F045908F28}"/>
              </a:ext>
            </a:extLst>
          </p:cNvPr>
          <p:cNvSpPr/>
          <p:nvPr/>
        </p:nvSpPr>
        <p:spPr>
          <a:xfrm>
            <a:off x="2022006" y="4121443"/>
            <a:ext cx="443883" cy="98234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156A405-0C7D-4B11-8B9A-459A9CD6513F}"/>
              </a:ext>
            </a:extLst>
          </p:cNvPr>
          <p:cNvSpPr txBox="1"/>
          <p:nvPr/>
        </p:nvSpPr>
        <p:spPr>
          <a:xfrm>
            <a:off x="1702773" y="3752111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SGI MIPS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91E3583B-96B6-40BD-88D6-38EC1B951AB3}"/>
              </a:ext>
            </a:extLst>
          </p:cNvPr>
          <p:cNvSpPr/>
          <p:nvPr/>
        </p:nvSpPr>
        <p:spPr>
          <a:xfrm rot="10800000">
            <a:off x="6234230" y="3545967"/>
            <a:ext cx="443883" cy="98234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3B48610-3040-4664-BB07-68661B80FEF9}"/>
              </a:ext>
            </a:extLst>
          </p:cNvPr>
          <p:cNvSpPr txBox="1"/>
          <p:nvPr/>
        </p:nvSpPr>
        <p:spPr>
          <a:xfrm>
            <a:off x="5447561" y="4514793"/>
            <a:ext cx="2017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Multiprocessor Era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57E7FB-A027-4622-80E6-F29D0C7D6EF2}"/>
              </a:ext>
            </a:extLst>
          </p:cNvPr>
          <p:cNvSpPr txBox="1"/>
          <p:nvPr/>
        </p:nvSpPr>
        <p:spPr>
          <a:xfrm>
            <a:off x="7067430" y="6269475"/>
            <a:ext cx="1869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Patterson D. (COD-</a:t>
            </a:r>
            <a:r>
              <a:rPr lang="en-US" altLang="zh-CN" sz="1200" dirty="0" err="1"/>
              <a:t>RiscV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11287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0E940FB-3F75-4F64-92E5-F80C87919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457700"/>
            <a:ext cx="9144000" cy="399106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60700FE-D6F3-47AC-957B-5AD200797BB2}"/>
              </a:ext>
            </a:extLst>
          </p:cNvPr>
          <p:cNvSpPr txBox="1">
            <a:spLocks noChangeAspect="1"/>
          </p:cNvSpPr>
          <p:nvPr/>
        </p:nvSpPr>
        <p:spPr>
          <a:xfrm>
            <a:off x="2201779" y="-1"/>
            <a:ext cx="6942220" cy="810087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2800" dirty="0"/>
              <a:t>Why to know HPC</a:t>
            </a:r>
          </a:p>
          <a:p>
            <a:pPr algn="ctr"/>
            <a:r>
              <a:rPr lang="en-US" altLang="zh-CN" dirty="0"/>
              <a:t>Necessity: Clock Rate of a Single Processor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A75A61-18CC-413A-914B-A6AFC7080BF3}"/>
              </a:ext>
            </a:extLst>
          </p:cNvPr>
          <p:cNvSpPr txBox="1">
            <a:spLocks noChangeAspect="1"/>
          </p:cNvSpPr>
          <p:nvPr/>
        </p:nvSpPr>
        <p:spPr>
          <a:xfrm>
            <a:off x="1" y="0"/>
            <a:ext cx="2057399" cy="810086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3300" dirty="0"/>
              <a:t>Intro.</a:t>
            </a:r>
            <a:endParaRPr lang="zh-CN" altLang="en-US" sz="3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A2B742-64BA-4CE2-AC43-94FCFB14AB53}"/>
                  </a:ext>
                </a:extLst>
              </p:cNvPr>
              <p:cNvSpPr txBox="1"/>
              <p:nvPr/>
            </p:nvSpPr>
            <p:spPr>
              <a:xfrm>
                <a:off x="142229" y="856961"/>
                <a:ext cx="885953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Power wall and frequency wall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already stop Moore’s law for single processor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Ambition of Cosmology/Astronomy researcher never stop</a:t>
                </a:r>
                <a:b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1024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parts. per box in A.D. 2000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3072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parts. per box these years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Boost of survey data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from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0.2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at SDSS DR7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in PFS/DESI...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A2B742-64BA-4CE2-AC43-94FCFB14A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29" y="856961"/>
                <a:ext cx="8859539" cy="1477328"/>
              </a:xfrm>
              <a:prstGeom prst="rect">
                <a:avLst/>
              </a:prstGeom>
              <a:blipFill>
                <a:blip r:embed="rId4"/>
                <a:stretch>
                  <a:fillRect l="-413" t="-2479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箭头: 下 9">
            <a:extLst>
              <a:ext uri="{FF2B5EF4-FFF2-40B4-BE49-F238E27FC236}">
                <a16:creationId xmlns:a16="http://schemas.microsoft.com/office/drawing/2014/main" id="{B57A8BFB-6892-4CC5-9D83-CC14E5E0D3A2}"/>
              </a:ext>
            </a:extLst>
          </p:cNvPr>
          <p:cNvSpPr/>
          <p:nvPr/>
        </p:nvSpPr>
        <p:spPr>
          <a:xfrm>
            <a:off x="5450947" y="4347069"/>
            <a:ext cx="443883" cy="98234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4F70EDE-A0B6-4F6C-93B9-A297A42CF25E}"/>
              </a:ext>
            </a:extLst>
          </p:cNvPr>
          <p:cNvSpPr txBox="1"/>
          <p:nvPr/>
        </p:nvSpPr>
        <p:spPr>
          <a:xfrm rot="5400000">
            <a:off x="4748229" y="4294997"/>
            <a:ext cx="255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Multiprocessor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Era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2E33861-1E66-481D-A5F3-657CFDA1800D}"/>
              </a:ext>
            </a:extLst>
          </p:cNvPr>
          <p:cNvSpPr txBox="1"/>
          <p:nvPr/>
        </p:nvSpPr>
        <p:spPr>
          <a:xfrm>
            <a:off x="6504777" y="5052410"/>
            <a:ext cx="1869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Patterson D. (COD-</a:t>
            </a:r>
            <a:r>
              <a:rPr lang="en-US" altLang="zh-CN" sz="1200" dirty="0" err="1"/>
              <a:t>RiscV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04801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F31A201C-C1F2-4DE7-80CC-75DA2FA084A4}"/>
              </a:ext>
            </a:extLst>
          </p:cNvPr>
          <p:cNvGrpSpPr/>
          <p:nvPr/>
        </p:nvGrpSpPr>
        <p:grpSpPr>
          <a:xfrm>
            <a:off x="726005" y="1683120"/>
            <a:ext cx="3464780" cy="5153710"/>
            <a:chOff x="901805" y="1704290"/>
            <a:chExt cx="3464780" cy="5153710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E87EE0BF-3AC2-4382-974D-1E24F639AE21}"/>
                </a:ext>
              </a:extLst>
            </p:cNvPr>
            <p:cNvGrpSpPr/>
            <p:nvPr/>
          </p:nvGrpSpPr>
          <p:grpSpPr>
            <a:xfrm>
              <a:off x="901805" y="1704290"/>
              <a:ext cx="3464780" cy="5153710"/>
              <a:chOff x="375221" y="1704290"/>
              <a:chExt cx="3464780" cy="5153710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43EECC2F-A54D-4A1F-9B79-0FB0127C3FE9}"/>
                  </a:ext>
                </a:extLst>
              </p:cNvPr>
              <p:cNvGrpSpPr/>
              <p:nvPr/>
            </p:nvGrpSpPr>
            <p:grpSpPr>
              <a:xfrm>
                <a:off x="375221" y="1840082"/>
                <a:ext cx="3364358" cy="5017918"/>
                <a:chOff x="375221" y="1840082"/>
                <a:chExt cx="3364358" cy="5017918"/>
              </a:xfrm>
            </p:grpSpPr>
            <p:pic>
              <p:nvPicPr>
                <p:cNvPr id="2" name="图片 1">
                  <a:extLst>
                    <a:ext uri="{FF2B5EF4-FFF2-40B4-BE49-F238E27FC236}">
                      <a16:creationId xmlns:a16="http://schemas.microsoft.com/office/drawing/2014/main" id="{AC497D4D-7A0B-410B-9BD0-6498110DAA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5221" y="1840082"/>
                  <a:ext cx="3364358" cy="5017918"/>
                </a:xfrm>
                <a:prstGeom prst="rect">
                  <a:avLst/>
                </a:prstGeom>
              </p:spPr>
            </p:pic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9CAA1D04-512B-48F7-AF12-CC041B0878E7}"/>
                    </a:ext>
                  </a:extLst>
                </p:cNvPr>
                <p:cNvSpPr txBox="1"/>
                <p:nvPr/>
              </p:nvSpPr>
              <p:spPr>
                <a:xfrm>
                  <a:off x="1028700" y="6047914"/>
                  <a:ext cx="9396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Unix(s)</a:t>
                  </a: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0DC3CA0-588B-4E99-B8FC-A8EBCFD0957A}"/>
                    </a:ext>
                  </a:extLst>
                </p:cNvPr>
                <p:cNvSpPr txBox="1"/>
                <p:nvPr/>
              </p:nvSpPr>
              <p:spPr>
                <a:xfrm>
                  <a:off x="2770203" y="2358836"/>
                  <a:ext cx="7665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Linux</a:t>
                  </a: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4E878BA5-7508-4034-8142-F06A839407DB}"/>
                    </a:ext>
                  </a:extLst>
                </p:cNvPr>
                <p:cNvSpPr txBox="1"/>
                <p:nvPr/>
              </p:nvSpPr>
              <p:spPr>
                <a:xfrm>
                  <a:off x="2275660" y="6421021"/>
                  <a:ext cx="1208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Windows</a:t>
                  </a: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4965EDB-0982-40CC-8FFF-C87E3842717F}"/>
                    </a:ext>
                  </a:extLst>
                </p:cNvPr>
                <p:cNvSpPr txBox="1"/>
                <p:nvPr/>
              </p:nvSpPr>
              <p:spPr>
                <a:xfrm>
                  <a:off x="777580" y="6357342"/>
                  <a:ext cx="1043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Mac OS</a:t>
                  </a: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F3BEDCE6-69FA-46F3-BCD3-06A7111B8482}"/>
                    </a:ext>
                  </a:extLst>
                </p:cNvPr>
                <p:cNvSpPr txBox="1"/>
                <p:nvPr/>
              </p:nvSpPr>
              <p:spPr>
                <a:xfrm rot="20774846">
                  <a:off x="1924169" y="2040398"/>
                  <a:ext cx="9300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MIXED</a:t>
                  </a: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360F7E4-58F7-4EE0-8841-ADB2C27CF353}"/>
                  </a:ext>
                </a:extLst>
              </p:cNvPr>
              <p:cNvSpPr txBox="1"/>
              <p:nvPr/>
            </p:nvSpPr>
            <p:spPr>
              <a:xfrm>
                <a:off x="597126" y="1704290"/>
                <a:ext cx="3242875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Operating System Family Share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11737B3-81CD-4973-B55A-72AA2B9DA8BE}"/>
                </a:ext>
              </a:extLst>
            </p:cNvPr>
            <p:cNvSpPr txBox="1"/>
            <p:nvPr/>
          </p:nvSpPr>
          <p:spPr>
            <a:xfrm>
              <a:off x="998023" y="6288092"/>
              <a:ext cx="49885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1995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EEFA75E-6AAE-487A-82EB-9621D15F39BB}"/>
                </a:ext>
              </a:extLst>
            </p:cNvPr>
            <p:cNvSpPr txBox="1"/>
            <p:nvPr/>
          </p:nvSpPr>
          <p:spPr>
            <a:xfrm>
              <a:off x="3731435" y="6254449"/>
              <a:ext cx="4860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2015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E3635F8-88E6-4713-926C-B2E2D460E216}"/>
              </a:ext>
            </a:extLst>
          </p:cNvPr>
          <p:cNvGrpSpPr/>
          <p:nvPr/>
        </p:nvGrpSpPr>
        <p:grpSpPr>
          <a:xfrm>
            <a:off x="4823391" y="1652365"/>
            <a:ext cx="3574181" cy="5116818"/>
            <a:chOff x="4747756" y="1741182"/>
            <a:chExt cx="3574181" cy="5116818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4E0B7C8-3C92-4269-A405-4C7201F71CA4}"/>
                </a:ext>
              </a:extLst>
            </p:cNvPr>
            <p:cNvGrpSpPr/>
            <p:nvPr/>
          </p:nvGrpSpPr>
          <p:grpSpPr>
            <a:xfrm>
              <a:off x="4747756" y="1741182"/>
              <a:ext cx="3574181" cy="5116818"/>
              <a:chOff x="4747756" y="1741182"/>
              <a:chExt cx="3574181" cy="5116818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29F3D730-7E7F-4DDD-AA8F-3950B53E9313}"/>
                  </a:ext>
                </a:extLst>
              </p:cNvPr>
              <p:cNvGrpSpPr/>
              <p:nvPr/>
            </p:nvGrpSpPr>
            <p:grpSpPr>
              <a:xfrm>
                <a:off x="4747756" y="1741182"/>
                <a:ext cx="3574181" cy="5116818"/>
                <a:chOff x="5222861" y="1741182"/>
                <a:chExt cx="3574181" cy="5116818"/>
              </a:xfrm>
            </p:grpSpPr>
            <p:pic>
              <p:nvPicPr>
                <p:cNvPr id="7" name="图片 6">
                  <a:extLst>
                    <a:ext uri="{FF2B5EF4-FFF2-40B4-BE49-F238E27FC236}">
                      <a16:creationId xmlns:a16="http://schemas.microsoft.com/office/drawing/2014/main" id="{4AC795A8-EB3A-4867-99D9-C302F764C4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222861" y="1840082"/>
                  <a:ext cx="3372699" cy="5017918"/>
                </a:xfrm>
                <a:prstGeom prst="rect">
                  <a:avLst/>
                </a:prstGeom>
              </p:spPr>
            </p:pic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47BF3A70-14E4-4EB6-B7D8-74C22690799A}"/>
                    </a:ext>
                  </a:extLst>
                </p:cNvPr>
                <p:cNvSpPr txBox="1"/>
                <p:nvPr/>
              </p:nvSpPr>
              <p:spPr>
                <a:xfrm>
                  <a:off x="6201510" y="1741182"/>
                  <a:ext cx="1652632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Country  Share</a:t>
                  </a:r>
                  <a:endPara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691B7551-B31A-4743-A0B4-A84D52D06F3F}"/>
                    </a:ext>
                  </a:extLst>
                </p:cNvPr>
                <p:cNvSpPr txBox="1"/>
                <p:nvPr/>
              </p:nvSpPr>
              <p:spPr>
                <a:xfrm>
                  <a:off x="7952312" y="3542191"/>
                  <a:ext cx="8130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China</a:t>
                  </a: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98F27884-AF8C-489A-AE0C-EF5AFB665964}"/>
                    </a:ext>
                  </a:extLst>
                </p:cNvPr>
                <p:cNvSpPr txBox="1"/>
                <p:nvPr/>
              </p:nvSpPr>
              <p:spPr>
                <a:xfrm>
                  <a:off x="6804053" y="2779658"/>
                  <a:ext cx="9301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Others</a:t>
                  </a: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2BAD35F9-786B-4C74-9E65-79E0204BF96B}"/>
                    </a:ext>
                  </a:extLst>
                </p:cNvPr>
                <p:cNvSpPr txBox="1"/>
                <p:nvPr/>
              </p:nvSpPr>
              <p:spPr>
                <a:xfrm>
                  <a:off x="7980921" y="2313712"/>
                  <a:ext cx="8161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Japan</a:t>
                  </a: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686AF649-40D6-43E7-A34E-242FB1F62117}"/>
                    </a:ext>
                  </a:extLst>
                </p:cNvPr>
                <p:cNvSpPr txBox="1"/>
                <p:nvPr/>
              </p:nvSpPr>
              <p:spPr>
                <a:xfrm>
                  <a:off x="6395695" y="6047914"/>
                  <a:ext cx="6158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U.K.</a:t>
                  </a: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7DF779CC-73CB-4D4E-A13A-2F4B06AAB165}"/>
                    </a:ext>
                  </a:extLst>
                </p:cNvPr>
                <p:cNvSpPr txBox="1"/>
                <p:nvPr/>
              </p:nvSpPr>
              <p:spPr>
                <a:xfrm>
                  <a:off x="5731937" y="2132371"/>
                  <a:ext cx="11844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Germany</a:t>
                  </a: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154F9689-8239-4B38-8042-CAD8FF2436EC}"/>
                    </a:ext>
                  </a:extLst>
                </p:cNvPr>
                <p:cNvSpPr txBox="1"/>
                <p:nvPr/>
              </p:nvSpPr>
              <p:spPr>
                <a:xfrm>
                  <a:off x="6070519" y="5662164"/>
                  <a:ext cx="9140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France</a:t>
                  </a: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59AF086-20FC-49EA-9803-43E372CFE753}"/>
                  </a:ext>
                </a:extLst>
              </p:cNvPr>
              <p:cNvSpPr txBox="1"/>
              <p:nvPr/>
            </p:nvSpPr>
            <p:spPr>
              <a:xfrm>
                <a:off x="4895221" y="6149493"/>
                <a:ext cx="5180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1995</a:t>
                </a:r>
                <a:endPara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266D3A8-58F9-4387-AA2C-BAD86070F595}"/>
                  </a:ext>
                </a:extLst>
              </p:cNvPr>
              <p:cNvSpPr txBox="1"/>
              <p:nvPr/>
            </p:nvSpPr>
            <p:spPr>
              <a:xfrm>
                <a:off x="7380911" y="6163379"/>
                <a:ext cx="5180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2015</a:t>
                </a:r>
                <a:endPara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F2F55E4-47C0-4636-A663-5529CAA2FB1F}"/>
                </a:ext>
              </a:extLst>
            </p:cNvPr>
            <p:cNvSpPr txBox="1"/>
            <p:nvPr/>
          </p:nvSpPr>
          <p:spPr>
            <a:xfrm>
              <a:off x="5616529" y="4371849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U.S.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860700FE-D6F3-47AC-957B-5AD200797BB2}"/>
              </a:ext>
            </a:extLst>
          </p:cNvPr>
          <p:cNvSpPr txBox="1">
            <a:spLocks noChangeAspect="1"/>
          </p:cNvSpPr>
          <p:nvPr/>
        </p:nvSpPr>
        <p:spPr>
          <a:xfrm>
            <a:off x="2201779" y="-1"/>
            <a:ext cx="6942220" cy="810087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2800" dirty="0"/>
              <a:t>Why to know HPC</a:t>
            </a:r>
          </a:p>
          <a:p>
            <a:pPr algn="ctr"/>
            <a:r>
              <a:rPr lang="en-US" altLang="zh-CN" sz="1600" dirty="0"/>
              <a:t>Possibility: New Hardware/Software Technology</a:t>
            </a:r>
          </a:p>
          <a:p>
            <a:pPr algn="ctr"/>
            <a:endParaRPr lang="en-US" altLang="zh-CN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A75A61-18CC-413A-914B-A6AFC7080BF3}"/>
              </a:ext>
            </a:extLst>
          </p:cNvPr>
          <p:cNvSpPr txBox="1">
            <a:spLocks noChangeAspect="1"/>
          </p:cNvSpPr>
          <p:nvPr/>
        </p:nvSpPr>
        <p:spPr>
          <a:xfrm>
            <a:off x="1" y="0"/>
            <a:ext cx="2057399" cy="810086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3300" dirty="0"/>
              <a:t>Intro.</a:t>
            </a:r>
            <a:endParaRPr lang="zh-CN" altLang="en-US" sz="3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A2B742-64BA-4CE2-AC43-94FCFB14AB53}"/>
                  </a:ext>
                </a:extLst>
              </p:cNvPr>
              <p:cNvSpPr txBox="1"/>
              <p:nvPr/>
            </p:nvSpPr>
            <p:spPr>
              <a:xfrm>
                <a:off x="92417" y="797324"/>
                <a:ext cx="913642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Linux 2.6/2.7 after ~A.D. 2003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robust NPTL implementation + easy interface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Cluster technology + The Message Passing Interface after ~ A.D. 2000 </a:t>
                </a:r>
                <a:b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fast and portable standard across clusters with Ethernet/InfiniBand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A2B742-64BA-4CE2-AC43-94FCFB14A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17" y="797324"/>
                <a:ext cx="9136424" cy="923330"/>
              </a:xfrm>
              <a:prstGeom prst="rect">
                <a:avLst/>
              </a:prstGeom>
              <a:blipFill>
                <a:blip r:embed="rId5"/>
                <a:stretch>
                  <a:fillRect l="-400"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19BC65B9-9C46-4F71-A27A-BFACDD1AA98B}"/>
              </a:ext>
            </a:extLst>
          </p:cNvPr>
          <p:cNvSpPr/>
          <p:nvPr/>
        </p:nvSpPr>
        <p:spPr>
          <a:xfrm>
            <a:off x="6564853" y="6530404"/>
            <a:ext cx="2635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6"/>
              </a:rPr>
              <a:t>https://www.top500.org/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289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60700FE-D6F3-47AC-957B-5AD200797BB2}"/>
              </a:ext>
            </a:extLst>
          </p:cNvPr>
          <p:cNvSpPr txBox="1">
            <a:spLocks noChangeAspect="1"/>
          </p:cNvSpPr>
          <p:nvPr/>
        </p:nvSpPr>
        <p:spPr>
          <a:xfrm>
            <a:off x="2201779" y="-1"/>
            <a:ext cx="6942220" cy="810087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2800" dirty="0"/>
              <a:t>Computer Systems</a:t>
            </a:r>
          </a:p>
          <a:p>
            <a:pPr algn="ctr"/>
            <a:r>
              <a:rPr lang="en-US" altLang="zh-CN" sz="1600" dirty="0"/>
              <a:t>Abstraction Layers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A75A61-18CC-413A-914B-A6AFC7080BF3}"/>
              </a:ext>
            </a:extLst>
          </p:cNvPr>
          <p:cNvSpPr txBox="1">
            <a:spLocks noChangeAspect="1"/>
          </p:cNvSpPr>
          <p:nvPr/>
        </p:nvSpPr>
        <p:spPr>
          <a:xfrm>
            <a:off x="1" y="0"/>
            <a:ext cx="2057399" cy="810086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3300" dirty="0"/>
              <a:t>Sec. 1</a:t>
            </a:r>
            <a:endParaRPr lang="zh-CN" altLang="en-US" sz="3300" dirty="0"/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F4C6A402-B0FD-4B87-86FE-6A2AC79777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5498969"/>
              </p:ext>
            </p:extLst>
          </p:nvPr>
        </p:nvGraphicFramePr>
        <p:xfrm>
          <a:off x="489435" y="1263944"/>
          <a:ext cx="2539941" cy="2749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AEBAFD5B-F841-4577-8CC9-739113987F20}"/>
              </a:ext>
            </a:extLst>
          </p:cNvPr>
          <p:cNvGrpSpPr/>
          <p:nvPr/>
        </p:nvGrpSpPr>
        <p:grpSpPr>
          <a:xfrm>
            <a:off x="3718905" y="1800034"/>
            <a:ext cx="5266867" cy="4671789"/>
            <a:chOff x="2943975" y="1491449"/>
            <a:chExt cx="5933284" cy="446546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BBE366EA-C6CA-49A3-96CD-F36095878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43975" y="1491449"/>
              <a:ext cx="5933284" cy="4465468"/>
            </a:xfrm>
            <a:prstGeom prst="rect">
              <a:avLst/>
            </a:prstGeom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B9750FB-94A6-41DF-8543-21A232D7965E}"/>
                </a:ext>
              </a:extLst>
            </p:cNvPr>
            <p:cNvSpPr txBox="1"/>
            <p:nvPr/>
          </p:nvSpPr>
          <p:spPr>
            <a:xfrm>
              <a:off x="4640756" y="3310313"/>
              <a:ext cx="1269861" cy="264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IBM 360 - 40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05DA3F4-0CCD-4ED3-8EC7-2F1EC70E6B53}"/>
                </a:ext>
              </a:extLst>
            </p:cNvPr>
            <p:cNvSpPr txBox="1"/>
            <p:nvPr/>
          </p:nvSpPr>
          <p:spPr>
            <a:xfrm>
              <a:off x="5910616" y="3342709"/>
              <a:ext cx="1269861" cy="264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IBM 360 - 50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986CDAF-69FB-47F9-9541-59AAFF07AEE9}"/>
                </a:ext>
              </a:extLst>
            </p:cNvPr>
            <p:cNvSpPr txBox="1"/>
            <p:nvPr/>
          </p:nvSpPr>
          <p:spPr>
            <a:xfrm>
              <a:off x="2943975" y="5550080"/>
              <a:ext cx="1269861" cy="264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IBM 360 - 60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CD491DF-DB9A-493D-BB7D-7D9837D807B3}"/>
                </a:ext>
              </a:extLst>
            </p:cNvPr>
            <p:cNvSpPr txBox="1"/>
            <p:nvPr/>
          </p:nvSpPr>
          <p:spPr>
            <a:xfrm>
              <a:off x="5910616" y="5526497"/>
              <a:ext cx="1269861" cy="264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IBM 360 - 75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D09224D-361E-4743-B146-89F0A288B8E9}"/>
                  </a:ext>
                </a:extLst>
              </p:cNvPr>
              <p:cNvSpPr txBox="1"/>
              <p:nvPr/>
            </p:nvSpPr>
            <p:spPr>
              <a:xfrm>
                <a:off x="0" y="4467686"/>
                <a:ext cx="3718905" cy="1969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Computers are very complicated systems </a:t>
                </a:r>
                <a:b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1+1 &lt;&lt; 2 </a:t>
                </a:r>
                <a:b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(e.g. Brooks 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人月神话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).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Failures from IBM-360 and early systems change the mind of computer designer.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D09224D-361E-4743-B146-89F0A288B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67686"/>
                <a:ext cx="3718905" cy="1969770"/>
              </a:xfrm>
              <a:prstGeom prst="rect">
                <a:avLst/>
              </a:prstGeom>
              <a:blipFill>
                <a:blip r:embed="rId8"/>
                <a:stretch>
                  <a:fillRect l="-984" t="-1858" b="-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05194CCD-5E53-40BA-8A2B-7A3823045D0D}"/>
              </a:ext>
            </a:extLst>
          </p:cNvPr>
          <p:cNvSpPr txBox="1"/>
          <p:nvPr/>
        </p:nvSpPr>
        <p:spPr>
          <a:xfrm>
            <a:off x="4615324" y="1394337"/>
            <a:ext cx="383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Four IBM computers at A.D. 1964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4151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60700FE-D6F3-47AC-957B-5AD200797BB2}"/>
              </a:ext>
            </a:extLst>
          </p:cNvPr>
          <p:cNvSpPr txBox="1">
            <a:spLocks noChangeAspect="1"/>
          </p:cNvSpPr>
          <p:nvPr/>
        </p:nvSpPr>
        <p:spPr>
          <a:xfrm>
            <a:off x="2201779" y="-1"/>
            <a:ext cx="6942220" cy="810087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2800" dirty="0"/>
              <a:t>Computer Systems</a:t>
            </a:r>
          </a:p>
          <a:p>
            <a:pPr algn="ctr"/>
            <a:r>
              <a:rPr lang="en-US" altLang="zh-CN" sz="1600" dirty="0"/>
              <a:t>Abstraction Layers and Performance Measurement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A75A61-18CC-413A-914B-A6AFC7080BF3}"/>
              </a:ext>
            </a:extLst>
          </p:cNvPr>
          <p:cNvSpPr txBox="1">
            <a:spLocks noChangeAspect="1"/>
          </p:cNvSpPr>
          <p:nvPr/>
        </p:nvSpPr>
        <p:spPr>
          <a:xfrm>
            <a:off x="1" y="0"/>
            <a:ext cx="2057399" cy="810086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3300" dirty="0"/>
              <a:t>Sec. 1</a:t>
            </a:r>
            <a:endParaRPr lang="zh-CN" altLang="en-US" sz="3300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A0E361C-BB93-437E-BFF1-C535669BF321}"/>
              </a:ext>
            </a:extLst>
          </p:cNvPr>
          <p:cNvGrpSpPr/>
          <p:nvPr/>
        </p:nvGrpSpPr>
        <p:grpSpPr>
          <a:xfrm>
            <a:off x="-1338137" y="823908"/>
            <a:ext cx="6096000" cy="5408216"/>
            <a:chOff x="-1338137" y="823908"/>
            <a:chExt cx="6096000" cy="5408216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54E4675-F75E-4258-998A-2C6740016582}"/>
                </a:ext>
              </a:extLst>
            </p:cNvPr>
            <p:cNvSpPr/>
            <p:nvPr/>
          </p:nvSpPr>
          <p:spPr>
            <a:xfrm>
              <a:off x="-4128" y="823908"/>
              <a:ext cx="30939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Abstraction Layers </a:t>
              </a:r>
            </a:p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in Modern System</a:t>
              </a:r>
            </a:p>
          </p:txBody>
        </p:sp>
        <p:graphicFrame>
          <p:nvGraphicFramePr>
            <p:cNvPr id="7" name="图示 6">
              <a:extLst>
                <a:ext uri="{FF2B5EF4-FFF2-40B4-BE49-F238E27FC236}">
                  <a16:creationId xmlns:a16="http://schemas.microsoft.com/office/drawing/2014/main" id="{F4C6A402-B0FD-4B87-86FE-6A2AC79777B3}"/>
                </a:ext>
              </a:extLst>
            </p:cNvPr>
            <p:cNvGraphicFramePr/>
            <p:nvPr/>
          </p:nvGraphicFramePr>
          <p:xfrm>
            <a:off x="-1338137" y="1470239"/>
            <a:ext cx="6096000" cy="476188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E838A0EF-0C5D-44B9-9756-8B02D9FEFD31}"/>
              </a:ext>
            </a:extLst>
          </p:cNvPr>
          <p:cNvSpPr txBox="1"/>
          <p:nvPr/>
        </p:nvSpPr>
        <p:spPr>
          <a:xfrm rot="20360507">
            <a:off x="6190034" y="551992"/>
            <a:ext cx="3076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Hints: Knowing where you can find a performance gain is the first step for HPC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1BEAC08-9932-47D9-8F2A-F49A0DB904F6}"/>
              </a:ext>
            </a:extLst>
          </p:cNvPr>
          <p:cNvSpPr txBox="1"/>
          <p:nvPr/>
        </p:nvSpPr>
        <p:spPr>
          <a:xfrm>
            <a:off x="3234080" y="5056644"/>
            <a:ext cx="60960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Most important equation in computer designing and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Power of abstraction – All details are hidden by the Architecture (recall the Moore’s curve at ~1984).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Each layer could be used to lift your performance.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FEEBD4B-82B5-44F9-A42C-8E1CB374E3A5}"/>
                  </a:ext>
                </a:extLst>
              </p:cNvPr>
              <p:cNvSpPr txBox="1"/>
              <p:nvPr/>
            </p:nvSpPr>
            <p:spPr>
              <a:xfrm>
                <a:off x="3056552" y="880693"/>
                <a:ext cx="609600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Performance Equation</a:t>
                </a: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Response time =  </a:t>
                </a: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IC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× 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CPI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×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   + Overhead</a:t>
                </a: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      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(Scheduling, Comm, Sync, I/O, ...)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FEEBD4B-82B5-44F9-A42C-8E1CB374E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552" y="880693"/>
                <a:ext cx="6096001" cy="1569660"/>
              </a:xfrm>
              <a:prstGeom prst="rect">
                <a:avLst/>
              </a:prstGeom>
              <a:blipFill>
                <a:blip r:embed="rId8"/>
                <a:stretch>
                  <a:fillRect l="-800" t="-3101"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>
            <a:extLst>
              <a:ext uri="{FF2B5EF4-FFF2-40B4-BE49-F238E27FC236}">
                <a16:creationId xmlns:a16="http://schemas.microsoft.com/office/drawing/2014/main" id="{96C10081-AFB5-4FDC-AEAF-EE502D361F99}"/>
              </a:ext>
            </a:extLst>
          </p:cNvPr>
          <p:cNvGrpSpPr/>
          <p:nvPr/>
        </p:nvGrpSpPr>
        <p:grpSpPr>
          <a:xfrm>
            <a:off x="3047999" y="1821389"/>
            <a:ext cx="6091482" cy="3355500"/>
            <a:chOff x="3047999" y="1821389"/>
            <a:chExt cx="6091482" cy="3355500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B4CA763A-8642-48EF-A598-A86D85593796}"/>
                </a:ext>
              </a:extLst>
            </p:cNvPr>
            <p:cNvCxnSpPr>
              <a:cxnSpLocks/>
            </p:cNvCxnSpPr>
            <p:nvPr/>
          </p:nvCxnSpPr>
          <p:spPr>
            <a:xfrm>
              <a:off x="3637877" y="1821389"/>
              <a:ext cx="0" cy="27520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98A3FF3-644F-42F5-BC1B-0A936907FE5A}"/>
                </a:ext>
              </a:extLst>
            </p:cNvPr>
            <p:cNvSpPr txBox="1"/>
            <p:nvPr/>
          </p:nvSpPr>
          <p:spPr>
            <a:xfrm>
              <a:off x="3047999" y="2108099"/>
              <a:ext cx="127791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latin typeface="Consolas" panose="020B0609020204030204" pitchFamily="49" charset="0"/>
                </a:rPr>
                <a:t>Application</a:t>
              </a:r>
            </a:p>
            <a:p>
              <a:pPr algn="ctr"/>
              <a:r>
                <a:rPr lang="en-US" altLang="zh-CN" sz="1400" dirty="0">
                  <a:latin typeface="Consolas" panose="020B0609020204030204" pitchFamily="49" charset="0"/>
                </a:rPr>
                <a:t>Algorithm</a:t>
              </a:r>
            </a:p>
            <a:p>
              <a:pPr algn="ctr"/>
              <a:r>
                <a:rPr lang="en-US" altLang="zh-CN" sz="1400" dirty="0">
                  <a:latin typeface="Consolas" panose="020B0609020204030204" pitchFamily="49" charset="0"/>
                </a:rPr>
                <a:t>Language</a:t>
              </a:r>
            </a:p>
            <a:p>
              <a:pPr algn="ctr"/>
              <a:r>
                <a:rPr lang="en-US" altLang="zh-CN" sz="1400" dirty="0">
                  <a:latin typeface="Consolas" panose="020B0609020204030204" pitchFamily="49" charset="0"/>
                </a:rPr>
                <a:t>OS</a:t>
              </a:r>
              <a:endParaRPr lang="zh-CN" altLang="en-US" sz="1400" dirty="0">
                <a:latin typeface="Consolas" panose="020B0609020204030204" pitchFamily="49" charset="0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047AABC-7B3B-457E-A142-BC4144E7FD91}"/>
                </a:ext>
              </a:extLst>
            </p:cNvPr>
            <p:cNvCxnSpPr>
              <a:cxnSpLocks/>
            </p:cNvCxnSpPr>
            <p:nvPr/>
          </p:nvCxnSpPr>
          <p:spPr>
            <a:xfrm>
              <a:off x="3651439" y="3126035"/>
              <a:ext cx="0" cy="21170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CC9ECD2-BF9F-4CB4-B6D7-D8A75617078B}"/>
                </a:ext>
              </a:extLst>
            </p:cNvPr>
            <p:cNvCxnSpPr>
              <a:cxnSpLocks/>
            </p:cNvCxnSpPr>
            <p:nvPr/>
          </p:nvCxnSpPr>
          <p:spPr>
            <a:xfrm>
              <a:off x="3637877" y="3353733"/>
              <a:ext cx="747824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7773D1F4-9D47-478F-8D0A-9869F27C213C}"/>
                </a:ext>
              </a:extLst>
            </p:cNvPr>
            <p:cNvCxnSpPr>
              <a:cxnSpLocks/>
            </p:cNvCxnSpPr>
            <p:nvPr/>
          </p:nvCxnSpPr>
          <p:spPr>
            <a:xfrm>
              <a:off x="4385700" y="1821389"/>
              <a:ext cx="0" cy="151635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082B5D83-43B3-4FC7-A635-9DA87550071C}"/>
                </a:ext>
              </a:extLst>
            </p:cNvPr>
            <p:cNvCxnSpPr/>
            <p:nvPr/>
          </p:nvCxnSpPr>
          <p:spPr>
            <a:xfrm>
              <a:off x="3971136" y="3353733"/>
              <a:ext cx="0" cy="14204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A1BFA9E-7404-4EA5-A3C4-E6F9C46AD6D0}"/>
                </a:ext>
              </a:extLst>
            </p:cNvPr>
            <p:cNvSpPr txBox="1"/>
            <p:nvPr/>
          </p:nvSpPr>
          <p:spPr>
            <a:xfrm>
              <a:off x="3282486" y="3469976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latin typeface="Consolas" panose="020B0609020204030204" pitchFamily="49" charset="0"/>
                </a:rPr>
                <a:t>Architecture</a:t>
              </a:r>
              <a:endParaRPr lang="zh-CN" altLang="en-US" sz="1400" dirty="0">
                <a:latin typeface="Consolas" panose="020B0609020204030204" pitchFamily="49" charset="0"/>
              </a:endParaRPr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895184F-8443-4B58-94B5-F9869C29B0EA}"/>
                </a:ext>
              </a:extLst>
            </p:cNvPr>
            <p:cNvCxnSpPr>
              <a:cxnSpLocks/>
            </p:cNvCxnSpPr>
            <p:nvPr/>
          </p:nvCxnSpPr>
          <p:spPr>
            <a:xfrm>
              <a:off x="3971136" y="3778358"/>
              <a:ext cx="0" cy="21170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1256F69D-7FBA-4ABD-85BE-AA1CCDF731B6}"/>
                </a:ext>
              </a:extLst>
            </p:cNvPr>
            <p:cNvCxnSpPr>
              <a:cxnSpLocks/>
            </p:cNvCxnSpPr>
            <p:nvPr/>
          </p:nvCxnSpPr>
          <p:spPr>
            <a:xfrm>
              <a:off x="3958951" y="3990066"/>
              <a:ext cx="1129564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62EB65E-5307-4096-B202-6853CD055DB3}"/>
                </a:ext>
              </a:extLst>
            </p:cNvPr>
            <p:cNvCxnSpPr>
              <a:cxnSpLocks/>
            </p:cNvCxnSpPr>
            <p:nvPr/>
          </p:nvCxnSpPr>
          <p:spPr>
            <a:xfrm>
              <a:off x="5088515" y="1892410"/>
              <a:ext cx="0" cy="209765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712833E0-5B6F-40D1-8BE2-0F06082F0FA1}"/>
                </a:ext>
              </a:extLst>
            </p:cNvPr>
            <p:cNvCxnSpPr/>
            <p:nvPr/>
          </p:nvCxnSpPr>
          <p:spPr>
            <a:xfrm>
              <a:off x="4523733" y="3990066"/>
              <a:ext cx="0" cy="14204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23884C7-01A9-4696-A992-5C6CC063E402}"/>
                </a:ext>
              </a:extLst>
            </p:cNvPr>
            <p:cNvSpPr txBox="1"/>
            <p:nvPr/>
          </p:nvSpPr>
          <p:spPr>
            <a:xfrm>
              <a:off x="3458280" y="4106308"/>
              <a:ext cx="207300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Consolas" panose="020B0609020204030204" pitchFamily="49" charset="0"/>
                </a:rPr>
                <a:t>Organization, RTL, </a:t>
              </a:r>
            </a:p>
            <a:p>
              <a:r>
                <a:rPr lang="en-US" altLang="zh-CN" sz="1400" dirty="0">
                  <a:latin typeface="Consolas" panose="020B0609020204030204" pitchFamily="49" charset="0"/>
                </a:rPr>
                <a:t>Circuits, Device, </a:t>
              </a:r>
            </a:p>
            <a:p>
              <a:r>
                <a:rPr lang="en-US" altLang="zh-CN" sz="1400" dirty="0">
                  <a:latin typeface="Consolas" panose="020B0609020204030204" pitchFamily="49" charset="0"/>
                </a:rPr>
                <a:t>Physics</a:t>
              </a:r>
              <a:endParaRPr lang="zh-CN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E1DD6B72-4FE5-465B-8C86-897C4A08C587}"/>
                </a:ext>
              </a:extLst>
            </p:cNvPr>
            <p:cNvSpPr/>
            <p:nvPr/>
          </p:nvSpPr>
          <p:spPr>
            <a:xfrm>
              <a:off x="4399262" y="2832374"/>
              <a:ext cx="4572000" cy="30777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zh-CN" sz="1400" dirty="0">
                  <a:latin typeface="Consolas" panose="020B0609020204030204" pitchFamily="49" charset="0"/>
                </a:rPr>
                <a:t>Algorithm, Language, OS</a:t>
              </a:r>
              <a:endParaRPr lang="zh-CN" altLang="en-US" sz="1400" dirty="0">
                <a:latin typeface="Consolas" panose="020B0609020204030204" pitchFamily="49" charset="0"/>
              </a:endParaRPr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C37EB20F-1013-438B-B153-1BFBD04DC81C}"/>
                </a:ext>
              </a:extLst>
            </p:cNvPr>
            <p:cNvCxnSpPr>
              <a:cxnSpLocks/>
            </p:cNvCxnSpPr>
            <p:nvPr/>
          </p:nvCxnSpPr>
          <p:spPr>
            <a:xfrm>
              <a:off x="5531284" y="2473712"/>
              <a:ext cx="0" cy="21170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0D6FDD4F-6934-459B-977C-6B95F2D5E3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1283" y="2673565"/>
              <a:ext cx="2030850" cy="1185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1CE1611F-0354-4C24-9D36-7D289CA44036}"/>
                </a:ext>
              </a:extLst>
            </p:cNvPr>
            <p:cNvCxnSpPr>
              <a:cxnSpLocks/>
            </p:cNvCxnSpPr>
            <p:nvPr/>
          </p:nvCxnSpPr>
          <p:spPr>
            <a:xfrm>
              <a:off x="7562133" y="2450353"/>
              <a:ext cx="0" cy="23506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4C226172-58C5-49DB-BAE4-AC80FDEE62DF}"/>
                </a:ext>
              </a:extLst>
            </p:cNvPr>
            <p:cNvCxnSpPr>
              <a:cxnSpLocks/>
            </p:cNvCxnSpPr>
            <p:nvPr/>
          </p:nvCxnSpPr>
          <p:spPr>
            <a:xfrm>
              <a:off x="6673262" y="2673565"/>
              <a:ext cx="0" cy="14204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C19DBD9-0F33-4431-BE10-FE42212E31B7}"/>
                </a:ext>
              </a:extLst>
            </p:cNvPr>
            <p:cNvGrpSpPr/>
            <p:nvPr/>
          </p:nvGrpSpPr>
          <p:grpSpPr>
            <a:xfrm>
              <a:off x="5589187" y="3351861"/>
              <a:ext cx="3550294" cy="1825028"/>
              <a:chOff x="5589187" y="3351861"/>
              <a:chExt cx="3550294" cy="1825028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93E81F85-E5D8-46EC-BFD7-3D84584202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89187" y="3351861"/>
                <a:ext cx="3492390" cy="1691356"/>
              </a:xfrm>
              <a:prstGeom prst="rect">
                <a:avLst/>
              </a:prstGeom>
            </p:spPr>
          </p:pic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F8C7A4C-B3BD-45D8-BA14-A9CF33E4B42A}"/>
                  </a:ext>
                </a:extLst>
              </p:cNvPr>
              <p:cNvSpPr txBox="1"/>
              <p:nvPr/>
            </p:nvSpPr>
            <p:spPr>
              <a:xfrm>
                <a:off x="7361430" y="4922973"/>
                <a:ext cx="177805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/>
                  <a:t>Cheng X. 2019 slides @PKU</a:t>
                </a:r>
                <a:endParaRPr lang="zh-CN" altLang="en-US" sz="10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949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13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60700FE-D6F3-47AC-957B-5AD200797BB2}"/>
              </a:ext>
            </a:extLst>
          </p:cNvPr>
          <p:cNvSpPr txBox="1">
            <a:spLocks noChangeAspect="1"/>
          </p:cNvSpPr>
          <p:nvPr/>
        </p:nvSpPr>
        <p:spPr>
          <a:xfrm>
            <a:off x="2201779" y="-1"/>
            <a:ext cx="6942220" cy="810087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2800" dirty="0"/>
              <a:t>Computer Systems</a:t>
            </a:r>
          </a:p>
          <a:p>
            <a:pPr algn="ctr"/>
            <a:r>
              <a:rPr lang="en-US" altLang="zh-CN" sz="1600" dirty="0"/>
              <a:t>Abstraction Layers and Operating Systems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A75A61-18CC-413A-914B-A6AFC7080BF3}"/>
              </a:ext>
            </a:extLst>
          </p:cNvPr>
          <p:cNvSpPr txBox="1">
            <a:spLocks noChangeAspect="1"/>
          </p:cNvSpPr>
          <p:nvPr/>
        </p:nvSpPr>
        <p:spPr>
          <a:xfrm>
            <a:off x="1" y="0"/>
            <a:ext cx="2057399" cy="810086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3300" dirty="0"/>
              <a:t>Sec. 1</a:t>
            </a:r>
            <a:endParaRPr lang="zh-CN" altLang="en-US" sz="3300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A0E361C-BB93-437E-BFF1-C535669BF321}"/>
              </a:ext>
            </a:extLst>
          </p:cNvPr>
          <p:cNvGrpSpPr/>
          <p:nvPr/>
        </p:nvGrpSpPr>
        <p:grpSpPr>
          <a:xfrm>
            <a:off x="-1338137" y="853077"/>
            <a:ext cx="6096000" cy="5379047"/>
            <a:chOff x="-1338137" y="853077"/>
            <a:chExt cx="6096000" cy="537904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54E4675-F75E-4258-998A-2C6740016582}"/>
                </a:ext>
              </a:extLst>
            </p:cNvPr>
            <p:cNvSpPr/>
            <p:nvPr/>
          </p:nvSpPr>
          <p:spPr>
            <a:xfrm>
              <a:off x="123586" y="853077"/>
              <a:ext cx="302505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Abstraction Layers </a:t>
              </a:r>
            </a:p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in Modern System</a:t>
              </a:r>
            </a:p>
          </p:txBody>
        </p:sp>
        <p:graphicFrame>
          <p:nvGraphicFramePr>
            <p:cNvPr id="7" name="图示 6">
              <a:extLst>
                <a:ext uri="{FF2B5EF4-FFF2-40B4-BE49-F238E27FC236}">
                  <a16:creationId xmlns:a16="http://schemas.microsoft.com/office/drawing/2014/main" id="{F4C6A402-B0FD-4B87-86FE-6A2AC79777B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65306398"/>
                </p:ext>
              </p:extLst>
            </p:nvPr>
          </p:nvGraphicFramePr>
          <p:xfrm>
            <a:off x="-1338137" y="1470239"/>
            <a:ext cx="6096000" cy="476188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7CD31044-31DB-4C05-BB23-1F19CF473CFB}"/>
              </a:ext>
            </a:extLst>
          </p:cNvPr>
          <p:cNvSpPr txBox="1"/>
          <p:nvPr/>
        </p:nvSpPr>
        <p:spPr>
          <a:xfrm>
            <a:off x="4095512" y="749152"/>
            <a:ext cx="51515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Operation System Sub-hierarchy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 (bash;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csh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WinPS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System Application (network; graphics; 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4D5C1CC4-AD07-4B02-AE06-01AFB1880FE9}"/>
              </a:ext>
            </a:extLst>
          </p:cNvPr>
          <p:cNvCxnSpPr>
            <a:cxnSpLocks/>
          </p:cNvCxnSpPr>
          <p:nvPr/>
        </p:nvCxnSpPr>
        <p:spPr>
          <a:xfrm flipV="1">
            <a:off x="2942751" y="1829485"/>
            <a:ext cx="1152761" cy="1135658"/>
          </a:xfrm>
          <a:prstGeom prst="bentConnector3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4A37FE55-01F2-4155-B06B-C5D17AB4C519}"/>
              </a:ext>
            </a:extLst>
          </p:cNvPr>
          <p:cNvGrpSpPr/>
          <p:nvPr/>
        </p:nvGrpSpPr>
        <p:grpSpPr>
          <a:xfrm>
            <a:off x="4095511" y="2965143"/>
            <a:ext cx="4367814" cy="3712036"/>
            <a:chOff x="4095511" y="2744666"/>
            <a:chExt cx="4367814" cy="3712036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9387D6B-A563-4774-BFBF-7391D1D71140}"/>
                </a:ext>
              </a:extLst>
            </p:cNvPr>
            <p:cNvSpPr txBox="1"/>
            <p:nvPr/>
          </p:nvSpPr>
          <p:spPr>
            <a:xfrm>
              <a:off x="4095511" y="2744666"/>
              <a:ext cx="4367814" cy="23083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// source.cpp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</a:rPr>
                <a:t>int main(int </a:t>
              </a:r>
              <a:r>
                <a:rPr lang="en-US" altLang="zh-CN" sz="1200" dirty="0" err="1">
                  <a:latin typeface="Consolas" panose="020B0609020204030204" pitchFamily="49" charset="0"/>
                </a:rPr>
                <a:t>argc</a:t>
              </a:r>
              <a:r>
                <a:rPr lang="en-US" altLang="zh-CN" sz="1200" dirty="0">
                  <a:latin typeface="Consolas" panose="020B0609020204030204" pitchFamily="49" charset="0"/>
                </a:rPr>
                <a:t>, char const *</a:t>
              </a:r>
              <a:r>
                <a:rPr lang="en-US" altLang="zh-CN" sz="1200" dirty="0" err="1">
                  <a:latin typeface="Consolas" panose="020B0609020204030204" pitchFamily="49" charset="0"/>
                </a:rPr>
                <a:t>argv</a:t>
              </a:r>
              <a:r>
                <a:rPr lang="en-US" altLang="zh-CN" sz="1200" dirty="0">
                  <a:latin typeface="Consolas" panose="020B0609020204030204" pitchFamily="49" charset="0"/>
                </a:rPr>
                <a:t>[]){</a:t>
              </a:r>
            </a:p>
            <a:p>
              <a:r>
                <a:rPr lang="en-US" altLang="zh-CN" sz="12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zh-CN" sz="1200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printf</a:t>
              </a:r>
              <a:r>
                <a:rPr lang="en-US" altLang="zh-CN" sz="1200" dirty="0">
                  <a:latin typeface="Consolas" panose="020B0609020204030204" pitchFamily="49" charset="0"/>
                </a:rPr>
                <a:t>(“hello\n");</a:t>
              </a:r>
            </a:p>
            <a:p>
              <a:r>
                <a:rPr lang="en-US" altLang="zh-CN" sz="12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   write</a:t>
              </a:r>
              <a:r>
                <a:rPr lang="en-US" altLang="zh-CN" sz="1200" dirty="0">
                  <a:latin typeface="Consolas" panose="020B0609020204030204" pitchFamily="49" charset="0"/>
                </a:rPr>
                <a:t>(STDOUT_FILENO, “world\n", 6);</a:t>
              </a:r>
            </a:p>
            <a:p>
              <a:endParaRPr lang="en-US" altLang="zh-CN" sz="1200" dirty="0">
                <a:latin typeface="Consolas" panose="020B0609020204030204" pitchFamily="49" charset="0"/>
              </a:endParaRPr>
            </a:p>
            <a:p>
              <a:r>
                <a:rPr lang="en-US" altLang="zh-CN" sz="1200" dirty="0">
                  <a:latin typeface="Consolas" panose="020B0609020204030204" pitchFamily="49" charset="0"/>
                </a:rPr>
                <a:t>    </a:t>
              </a:r>
              <a:r>
                <a:rPr lang="en-US" altLang="zh-CN" sz="1200" dirty="0" err="1">
                  <a:latin typeface="Consolas" panose="020B0609020204030204" pitchFamily="49" charset="0"/>
                </a:rPr>
                <a:t>pid_t</a:t>
              </a:r>
              <a:r>
                <a:rPr lang="en-US" altLang="zh-CN" sz="1200" dirty="0">
                  <a:latin typeface="Consolas" panose="020B0609020204030204" pitchFamily="49" charset="0"/>
                </a:rPr>
                <a:t> </a:t>
              </a:r>
              <a:r>
                <a:rPr lang="en-US" altLang="zh-CN" sz="1200" dirty="0" err="1">
                  <a:latin typeface="Consolas" panose="020B0609020204030204" pitchFamily="49" charset="0"/>
                </a:rPr>
                <a:t>pid</a:t>
              </a:r>
              <a:r>
                <a:rPr lang="en-US" altLang="zh-CN" sz="1200" dirty="0">
                  <a:latin typeface="Consolas" panose="020B0609020204030204" pitchFamily="49" charset="0"/>
                </a:rPr>
                <a:t> = </a:t>
              </a:r>
              <a:r>
                <a:rPr lang="en-US" altLang="zh-CN" sz="12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fork</a:t>
              </a:r>
              <a:r>
                <a:rPr lang="en-US" altLang="zh-CN" sz="1200" dirty="0"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</a:rPr>
                <a:t>    if( </a:t>
              </a:r>
              <a:r>
                <a:rPr lang="en-US" altLang="zh-CN" sz="1200" dirty="0" err="1">
                  <a:latin typeface="Consolas" panose="020B0609020204030204" pitchFamily="49" charset="0"/>
                </a:rPr>
                <a:t>pid</a:t>
              </a:r>
              <a:r>
                <a:rPr lang="en-US" altLang="zh-CN" sz="1200" dirty="0">
                  <a:latin typeface="Consolas" panose="020B0609020204030204" pitchFamily="49" charset="0"/>
                </a:rPr>
                <a:t> == 0 ) </a:t>
              </a:r>
              <a:r>
                <a:rPr lang="en-US" altLang="zh-CN" sz="12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wait</a:t>
              </a:r>
              <a:r>
                <a:rPr lang="en-US" altLang="zh-CN" sz="1200" dirty="0">
                  <a:latin typeface="Consolas" panose="020B0609020204030204" pitchFamily="49" charset="0"/>
                </a:rPr>
                <a:t>(NULL);</a:t>
              </a:r>
            </a:p>
            <a:p>
              <a:endParaRPr lang="en-US" altLang="zh-CN" sz="1200" dirty="0">
                <a:latin typeface="Consolas" panose="020B0609020204030204" pitchFamily="49" charset="0"/>
              </a:endParaRPr>
            </a:p>
            <a:p>
              <a:r>
                <a:rPr lang="en-US" altLang="zh-CN" sz="1200" dirty="0">
                  <a:latin typeface="Consolas" panose="020B0609020204030204" pitchFamily="49" charset="0"/>
                </a:rPr>
                <a:t>    </a:t>
              </a:r>
              <a:r>
                <a:rPr lang="en-US" altLang="zh-CN" sz="12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exit</a:t>
              </a:r>
              <a:r>
                <a:rPr lang="en-US" altLang="zh-CN" sz="1200" dirty="0">
                  <a:latin typeface="Consolas" panose="020B0609020204030204" pitchFamily="49" charset="0"/>
                </a:rPr>
                <a:t>(EXIT_SUCCESS);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</a:rPr>
                <a:t>    return 0;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</a:rPr>
                <a:t>}</a:t>
              </a:r>
              <a:endParaRPr lang="zh-CN" alt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EB91166-5385-473B-8D05-A197D1AFCE8F}"/>
                </a:ext>
              </a:extLst>
            </p:cNvPr>
            <p:cNvSpPr txBox="1"/>
            <p:nvPr/>
          </p:nvSpPr>
          <p:spPr>
            <a:xfrm>
              <a:off x="4095511" y="5071707"/>
              <a:ext cx="4367814" cy="138499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$ ./</a:t>
              </a:r>
              <a:r>
                <a:rPr lang="en-US" altLang="zh-CN" sz="12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source.out</a:t>
              </a:r>
              <a:endParaRPr lang="en-US" altLang="zh-CN" sz="12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200" dirty="0">
                  <a:latin typeface="Consolas" panose="020B0609020204030204" pitchFamily="49" charset="0"/>
                </a:rPr>
                <a:t>hello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</a:rPr>
                <a:t>world</a:t>
              </a:r>
            </a:p>
            <a:p>
              <a:r>
                <a:rPr lang="en-US" altLang="zh-CN" sz="12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$ ./</a:t>
              </a:r>
              <a:r>
                <a:rPr lang="en-US" altLang="zh-CN" sz="12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source.out</a:t>
              </a:r>
              <a:r>
                <a:rPr lang="en-US" altLang="zh-CN" sz="12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&gt; </a:t>
              </a:r>
              <a:r>
                <a:rPr lang="en-US" altLang="zh-CN" sz="12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ofile</a:t>
              </a:r>
              <a:r>
                <a:rPr lang="en-US" altLang="zh-CN" sz="12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; cat </a:t>
              </a:r>
              <a:r>
                <a:rPr lang="en-US" altLang="zh-CN" sz="12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ofile</a:t>
              </a:r>
              <a:endParaRPr lang="en-US" altLang="zh-CN" sz="12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200" dirty="0">
                  <a:latin typeface="Consolas" panose="020B0609020204030204" pitchFamily="49" charset="0"/>
                </a:rPr>
                <a:t>world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</a:rPr>
                <a:t>hello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</a:rPr>
                <a:t>hello</a:t>
              </a:r>
              <a:endParaRPr lang="zh-CN" altLang="en-US" sz="1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3C0ECD21-5E82-42E4-938B-CE4BA4811589}"/>
              </a:ext>
            </a:extLst>
          </p:cNvPr>
          <p:cNvSpPr txBox="1"/>
          <p:nvPr/>
        </p:nvSpPr>
        <p:spPr>
          <a:xfrm rot="20494873">
            <a:off x="5633803" y="4220987"/>
            <a:ext cx="3749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Hints: Without knowing the OS, </a:t>
            </a: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performance/safety/portability </a:t>
            </a: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are really hard to achieve.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EC0A091-CBCA-4D39-8308-E58E7D846D2B}"/>
              </a:ext>
            </a:extLst>
          </p:cNvPr>
          <p:cNvCxnSpPr>
            <a:cxnSpLocks/>
          </p:cNvCxnSpPr>
          <p:nvPr/>
        </p:nvCxnSpPr>
        <p:spPr>
          <a:xfrm>
            <a:off x="4095512" y="810086"/>
            <a:ext cx="0" cy="2008528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8B8965A1-366B-4917-A574-05F74A79DF41}"/>
              </a:ext>
            </a:extLst>
          </p:cNvPr>
          <p:cNvSpPr/>
          <p:nvPr/>
        </p:nvSpPr>
        <p:spPr>
          <a:xfrm>
            <a:off x="4095511" y="1599217"/>
            <a:ext cx="4572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Example Issues in Programming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What’s the differences between spin-lock, mutex, file-lock in threading?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What’s the differences between malloc(),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calloc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(),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realloc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(),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kmalloc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(),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vmalloc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(),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mmap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What is the output of the following program (in Linux)?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513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60700FE-D6F3-47AC-957B-5AD200797BB2}"/>
              </a:ext>
            </a:extLst>
          </p:cNvPr>
          <p:cNvSpPr txBox="1">
            <a:spLocks noChangeAspect="1"/>
          </p:cNvSpPr>
          <p:nvPr/>
        </p:nvSpPr>
        <p:spPr>
          <a:xfrm>
            <a:off x="2201779" y="-1"/>
            <a:ext cx="6942220" cy="810087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2800" dirty="0"/>
              <a:t>Computer Systems</a:t>
            </a:r>
          </a:p>
          <a:p>
            <a:pPr algn="ctr"/>
            <a:r>
              <a:rPr lang="en-US" altLang="zh-CN" sz="1600" dirty="0"/>
              <a:t>Parallelism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A75A61-18CC-413A-914B-A6AFC7080BF3}"/>
              </a:ext>
            </a:extLst>
          </p:cNvPr>
          <p:cNvSpPr txBox="1">
            <a:spLocks noChangeAspect="1"/>
          </p:cNvSpPr>
          <p:nvPr/>
        </p:nvSpPr>
        <p:spPr>
          <a:xfrm>
            <a:off x="1" y="0"/>
            <a:ext cx="2057399" cy="810086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3300" dirty="0"/>
              <a:t>Sec. 1</a:t>
            </a:r>
            <a:endParaRPr lang="zh-CN" altLang="en-US" sz="33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720AD1-58B0-4782-BC43-76DA9D6EC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898863"/>
            <a:ext cx="9144000" cy="581265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AE4869C-4FDC-4D38-88D1-7F912174A83E}"/>
              </a:ext>
            </a:extLst>
          </p:cNvPr>
          <p:cNvSpPr txBox="1"/>
          <p:nvPr/>
        </p:nvSpPr>
        <p:spPr>
          <a:xfrm>
            <a:off x="6218199" y="6342186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Cheng X. 2019 slides @PKU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887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2387</TotalTime>
  <Words>3528</Words>
  <Application>Microsoft Office PowerPoint</Application>
  <PresentationFormat>全屏显示(4:3)</PresentationFormat>
  <Paragraphs>935</Paragraphs>
  <Slides>24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等线</vt:lpstr>
      <vt:lpstr>等线 Light</vt:lpstr>
      <vt:lpstr>楷体</vt:lpstr>
      <vt:lpstr>微软雅黑</vt:lpstr>
      <vt:lpstr>Arial</vt:lpstr>
      <vt:lpstr>Cambria Math</vt:lpstr>
      <vt:lpstr>Consolas</vt:lpstr>
      <vt:lpstr>Times New Roman</vt:lpstr>
      <vt:lpstr>Office 主题​​</vt:lpstr>
      <vt:lpstr>An Introduction to  High Performance Computation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the High Performance Computation</dc:title>
  <dc:creator>陈 洋遥</dc:creator>
  <cp:lastModifiedBy>陈 洋遥</cp:lastModifiedBy>
  <cp:revision>217</cp:revision>
  <dcterms:created xsi:type="dcterms:W3CDTF">2019-09-24T12:57:03Z</dcterms:created>
  <dcterms:modified xsi:type="dcterms:W3CDTF">2019-09-27T08:19:36Z</dcterms:modified>
</cp:coreProperties>
</file>