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Finite Differences:</a:t>
            </a:r>
            <a:br>
              <a:rPr lang="en-CA" dirty="0"/>
            </a:br>
            <a:r>
              <a:rPr lang="en-CA" dirty="0"/>
              <a:t>Staggered Grids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Matheson and Austin Nhung</a:t>
            </a:r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0615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derivatives, use 2 grids: one for the scalar quantity, and another for the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 err="1"/>
              <a:t>sdfsdf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 err="1"/>
              <a:t>sdfsdf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E&amp;M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C58-8F76-451E-92B6-33E049CE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System of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B266-E56B-49D1-8758-F2D520CF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06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977-B9F8-4A88-B289-FE51CD6A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Maxwell-Faraday</a:t>
            </a:r>
            <a:br>
              <a:rPr lang="en-CA" dirty="0"/>
            </a:br>
            <a:r>
              <a:rPr lang="en-CA" dirty="0"/>
              <a:t>FD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C287-B8E9-43EF-9BC5-14A41302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5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D4F-9E19-4A46-813E-94CE1491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Finite differences is a way to evaluate differential equations in a discrete manner.</a:t>
            </a:r>
          </a:p>
          <a:p>
            <a:r>
              <a:rPr lang="en-CA" dirty="0"/>
              <a:t>There are a few different ways that finite differences may be performed:</a:t>
            </a:r>
          </a:p>
          <a:p>
            <a:pPr lvl="1"/>
            <a:r>
              <a:rPr lang="en-CA" dirty="0"/>
              <a:t>Forward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Reverse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E65-FF2D-4BD7-A06E-5B9FDBE7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Modern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0912-F4AA-4CD6-A612-3EB708D8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59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825A7-8433-4846-98D0-3984A9BE95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=0.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DDE968-F912-457B-B9F0-23A4DFA6D0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09" y="3305110"/>
            <a:ext cx="1954371" cy="613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DE1E9-9DDD-4907-9C2C-136CECCC6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5" y="4283576"/>
            <a:ext cx="4661434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959C-361C-4F10-8FE9-790D28B3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Associated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13A4-FB12-4269-B648-7B227FC6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simulations of electrical charge, fluid dynamics, etc. The variables are closely related.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D1A8B-FF44-48C0-9A09-6496875853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92" y="3416480"/>
            <a:ext cx="1893306" cy="604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84EDA-81A6-4558-895F-B4F0EC6B93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72" y="5499132"/>
            <a:ext cx="2625811" cy="480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A8EB4-025B-4721-8A3A-263F41B100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70" y="3416480"/>
            <a:ext cx="2110376" cy="576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D51EB-F562-4DCE-8393-AA2C80EDFE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70" y="5402791"/>
            <a:ext cx="2110376" cy="576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9DA60-7A9D-4896-8BE1-99DC577D44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1" y="4457806"/>
            <a:ext cx="1893306" cy="6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Consider some theoretical system where the flux is constant in time: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4DA3-D900-441C-BB1A-14F2EDF6B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84" y="2933234"/>
            <a:ext cx="1597867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0CA9F-8FE8-47D7-8045-38435A881D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6" y="5130231"/>
            <a:ext cx="5734402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5344CE-72C3-47F8-A8A6-825401B81B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2031670" cy="446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86AB9B-BA7D-4020-AD6D-7FCF13DA70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0" y="4321043"/>
            <a:ext cx="4798717" cy="446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FD05A8-519E-4FC5-B78F-EBF02D6911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0" y="4902460"/>
            <a:ext cx="6427055" cy="4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unstable results</a:t>
            </a:r>
          </a:p>
        </p:txBody>
      </p:sp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</a:t>
            </a:r>
            <a:r>
              <a:rPr lang="en-CA" dirty="0" err="1"/>
              <a:t>ineffecient</a:t>
            </a:r>
            <a:endParaRPr lang="en-CA" dirty="0"/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5.9355"/>
  <p:tag name="LATEXADDIN" val="\documentclass{article}&#10;\usepackage{amsmath}&#10;\pagestyle{empty}&#10;\begin{document}&#10;&#10;$j_{k}^l = \rho_k^l v_k^l$&#10;&#10;&#10;\end{document}"/>
  <p:tag name="IGUANATEXSIZE" val="20"/>
  <p:tag name="IGUANATEXCURSOR" val="10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54.7057"/>
  <p:tag name="LATEXADDIN" val="\documentclass{article}&#10;\usepackage{amsmath}&#10;\pagestyle{empty}&#10;\begin{document}&#10;&#10;$ \mathbf{j} = \rho \mathbf{v}$&#10;&#10;&#10;\end{document}"/>
  <p:tag name="IGUANATEXSIZE" val="28"/>
  <p:tag name="IGUANATEXCURSOR" val="11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61.6797"/>
  <p:tag name="LATEXADDIN" val="\documentclass{article}&#10;\usepackage{amsmath}&#10;\pagestyle{empty}&#10;\begin{document}&#10;&#10;$j = j(x,y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015.748"/>
  <p:tag name="LATEXADDIN" val="\documentclass{article}&#10;\usepackage{amsmath}&#10;\pagestyle{empty}&#10;\begin{document}&#10;&#10;$j(x,y)_{m,n} = \frac{95}{2} \cos(\frac{\pi x_m}{\Delta x} + \frac{\pi y_n}{\Delta y}) + \frac{105}{2} $&#10;&#10;&#10;\end{document}"/>
  <p:tag name="IGUANATEXSIZE" val="28"/>
  <p:tag name="IGUANATEXCURSOR" val="1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812.1485"/>
  <p:tag name="LATEXADDIN" val="\documentclass{article}&#10;\usepackage{amsmath}&#10;\pagestyle{empty}&#10;\begin{document}&#10;&#10;$ \frac{\partial \rho}{\partial t} = -\frac{\partial j}{\partial x} -\frac{\partial j}{\partial y} $&#10;&#10;&#10;\end{document}"/>
  <p:tag name="IGUANATEXSIZE" val="20"/>
  <p:tag name="IGUANATEXCURSOR" val="18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1918.26"/>
  <p:tag name="LATEXADDIN" val="\documentclass{article}&#10;\usepackage{amsmath}&#10;\pagestyle{empty}&#10;\begin{document}&#10;&#10;$ \frac{\partial \rho}{\partial t} = \frac{95 \pi}{2} \sin(\frac{\pi x_m}{\Delta x} + \frac{\pi y_n}{\Delta y} ) \big( \frac{1}{\Delta x} + \frac{1}{\Delta y} \big) $&#10;&#10;&#10;\end{document}"/>
  <p:tag name="IGUANATEXSIZE" val="20"/>
  <p:tag name="IGUANATEXCURSOR" val="19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569.179"/>
  <p:tag name="LATEXADDIN" val="\documentclass{article}&#10;\usepackage{amsmath}&#10;\pagestyle{empty}&#10;\begin{document}&#10;&#10;$ \rho (x, y, t) = \frac{95 \pi}{2} \sin(\frac{\pi x_m}{\Delta x} + \frac{\pi y_n}{\Delta y} ) \big( \frac{1}{\Delta x} + \frac{1}{\Delta y} \big) t + \rho_0$&#10;&#10;&#10;\end{document}"/>
  <p:tag name="IGUANATEXSIZE" val="20"/>
  <p:tag name="IGUANATEXCURSOR" val="23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+ \mathbf{\nabla} \cdot \mathbf{j} = \sigma$&#10;&#10;&#10;\end{document}"/>
  <p:tag name="IGUANATEXSIZE" val="28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518.1852"/>
  <p:tag name="LATEXADDIN" val="\documentclass{article}&#10;\usepackage{amsmath}&#10;\pagestyle{empty}&#10;\begin{document}&#10;&#10;$\frac{\partial \rho}{\partial t} = -\frac{\partial j}{\partial x}$&#10;&#10;&#10;\end{document}"/>
  <p:tag name="IGUANATEXSIZE" val="20"/>
  <p:tag name="IGUANATEXCURSOR" val="13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8.7251"/>
  <p:tag name="ORIGINALWIDTH" val="1155.605"/>
  <p:tag name="LATEXADDIN" val="\documentclass{article}&#10;\usepackage{amsmath}&#10;\pagestyle{empty}&#10;\begin{document}&#10;&#10;$\frac{\rho_{k}^{l+1} - \rho_{k}^l}{\Delta t} = -\frac{j_{k+1}^l - j_{k-1}^l}{\Delta x}$&#10;&#10;&#10;\end{document}"/>
  <p:tag name="IGUANATEXSIZE" val="20"/>
  <p:tag name="IGUANATEXCURSOR" val="11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54.7057"/>
  <p:tag name="LATEXADDIN" val="\documentclass{article}&#10;\usepackage{amsmath}&#10;\pagestyle{empty}&#10;\begin{document}&#10;&#10;$ \mathbf{j} = \rho \mathbf{v}$&#10;&#10;&#10;\end{document}"/>
  <p:tag name="IGUANATEXSIZE" val="28"/>
  <p:tag name="IGUANATEXCURSOR" val="11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491.9385"/>
  <p:tag name="LATEXADDIN" val="\documentclass{article}&#10;\usepackage{amsmath}&#10;\pagestyle{empty}&#10;\begin{document}&#10;&#10;$ \mathbf{\nabla} \cdot \mathbf{u} = 0$&#10;&#10;&#10;\end{document}"/>
  <p:tag name="IGUANATEXSIZE" val="28"/>
  <p:tag name="IGUANATEXCURSOR" val="9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5.9355"/>
  <p:tag name="LATEXADDIN" val="\documentclass{article}&#10;\usepackage{amsmath}&#10;\pagestyle{empty}&#10;\begin{document}&#10;&#10;$j_{k}^l = \rho_k^l v_k^l$&#10;&#10;&#10;\end{document}"/>
  <p:tag name="IGUANATEXSIZE" val="20"/>
  <p:tag name="IGUANATEXCURSOR" val="107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337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Finite Differences: Staggered Grids</vt:lpstr>
      <vt:lpstr>Review: Finite Differences</vt:lpstr>
      <vt:lpstr>1st Order DEs</vt:lpstr>
      <vt:lpstr>Continuity FDs</vt:lpstr>
      <vt:lpstr>Associated Equations</vt:lpstr>
      <vt:lpstr>The Checkerboard Problem</vt:lpstr>
      <vt:lpstr>The Checkerboard Problem</vt:lpstr>
      <vt:lpstr>Testing Checkerboard</vt:lpstr>
      <vt:lpstr>Possible solutions</vt:lpstr>
      <vt:lpstr>Staggered Grids</vt:lpstr>
      <vt:lpstr>Stencils</vt:lpstr>
      <vt:lpstr>Checkerboard Revisited</vt:lpstr>
      <vt:lpstr>3D Grids</vt:lpstr>
      <vt:lpstr>Example: E&amp;M Waves</vt:lpstr>
      <vt:lpstr>Maxwell’s Equations</vt:lpstr>
      <vt:lpstr>Maxwell-Faraday System of Equations</vt:lpstr>
      <vt:lpstr>Maxwell-Faraday FD Equations</vt:lpstr>
      <vt:lpstr>Setting Up Grids</vt:lpstr>
      <vt:lpstr>Results</vt:lpstr>
      <vt:lpstr>Modern Developments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Alex Matheson</cp:lastModifiedBy>
  <cp:revision>14</cp:revision>
  <dcterms:created xsi:type="dcterms:W3CDTF">2018-03-27T22:46:59Z</dcterms:created>
  <dcterms:modified xsi:type="dcterms:W3CDTF">2018-03-29T04:37:40Z</dcterms:modified>
</cp:coreProperties>
</file>