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67" r:id="rId12"/>
    <p:sldId id="261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- Mathematical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C2C-971C-4494-AD21-DA2DD0EE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193E-86D9-46BC-BD11-A01CB083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3282455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 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DFT</a:t>
            </a:r>
          </a:p>
          <a:p>
            <a:pPr lvl="1"/>
            <a:r>
              <a:rPr lang="en-CA" sz="2800" dirty="0"/>
              <a:t>$$ \begin{aligned} S(\omega) &amp;= \</a:t>
            </a:r>
            <a:r>
              <a:rPr lang="en-CA" sz="2800" dirty="0" err="1"/>
              <a:t>frac</a:t>
            </a:r>
            <a:r>
              <a:rPr lang="en-CA" sz="2800" dirty="0"/>
              <a:t>{1}{N} \left\| \sum_{j=1}^{N} x(</a:t>
            </a:r>
            <a:r>
              <a:rPr lang="en-CA" sz="2800" dirty="0" err="1"/>
              <a:t>t_j</a:t>
            </a:r>
            <a:r>
              <a:rPr lang="en-CA" sz="2800" dirty="0"/>
              <a:t>) e^{-</a:t>
            </a:r>
            <a:r>
              <a:rPr lang="en-CA" sz="2800" dirty="0" err="1"/>
              <a:t>i</a:t>
            </a:r>
            <a:r>
              <a:rPr lang="en-CA" sz="2800" dirty="0"/>
              <a:t> \omega </a:t>
            </a:r>
            <a:r>
              <a:rPr lang="en-CA" sz="2800" dirty="0" err="1"/>
              <a:t>t_j</a:t>
            </a:r>
            <a:r>
              <a:rPr lang="en-CA" sz="2800" dirty="0"/>
              <a:t>} \right\|^2 \\ &amp;= \</a:t>
            </a:r>
            <a:r>
              <a:rPr lang="en-CA" sz="2800" dirty="0" err="1"/>
              <a:t>frac</a:t>
            </a:r>
            <a:r>
              <a:rPr lang="en-CA" sz="2800" dirty="0"/>
              <a:t>{1}{N} \left( \left( \sum_{j=1}^{N} </a:t>
            </a:r>
            <a:r>
              <a:rPr lang="en-CA" sz="2800" dirty="0" err="1"/>
              <a:t>x_j</a:t>
            </a:r>
            <a:r>
              <a:rPr lang="en-CA" sz="2800" dirty="0"/>
              <a:t> \cos(\omega </a:t>
            </a:r>
            <a:r>
              <a:rPr lang="en-CA" sz="2800" dirty="0" err="1"/>
              <a:t>t_j</a:t>
            </a:r>
            <a:r>
              <a:rPr lang="en-CA" sz="2800" dirty="0"/>
              <a:t>) \right)^2 + \left( \sum_{j=1}^{N} </a:t>
            </a:r>
            <a:r>
              <a:rPr lang="en-CA" sz="2800" dirty="0" err="1"/>
              <a:t>x_j</a:t>
            </a:r>
            <a:r>
              <a:rPr lang="en-CA" sz="2800" dirty="0"/>
              <a:t> \sin(\omega </a:t>
            </a:r>
            <a:r>
              <a:rPr lang="en-CA" sz="2800" dirty="0" err="1"/>
              <a:t>t_j</a:t>
            </a:r>
            <a:r>
              <a:rPr lang="en-CA" sz="2800" dirty="0"/>
              <a:t>) \right)^2 \right) \end{aligned} $$</a:t>
            </a:r>
          </a:p>
        </p:txBody>
      </p:sp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</a:t>
            </a:r>
            <a:r>
              <a:rPr lang="en-CA" dirty="0" err="1"/>
              <a:t>unsymmetric</a:t>
            </a:r>
            <a:r>
              <a:rPr lang="en-CA" dirty="0"/>
              <a:t>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598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Example - Mathematical</vt:lpstr>
      <vt:lpstr>Astropy</vt:lpstr>
      <vt:lpstr>Astropy Example</vt:lpstr>
      <vt:lpstr>Comparison -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Austin Nhung</cp:lastModifiedBy>
  <cp:revision>26</cp:revision>
  <dcterms:created xsi:type="dcterms:W3CDTF">2018-02-17T20:52:36Z</dcterms:created>
  <dcterms:modified xsi:type="dcterms:W3CDTF">2018-02-26T21:43:15Z</dcterms:modified>
</cp:coreProperties>
</file>