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3282455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 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</a:t>
            </a:r>
            <a:r>
              <a:rPr lang="en-CA" dirty="0" err="1"/>
              <a:t>astonomy</a:t>
            </a:r>
            <a:r>
              <a:rPr lang="en-CA" dirty="0"/>
              <a:t>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83" y="2523884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</a:t>
            </a:r>
            <a:r>
              <a:rPr lang="en-CA" dirty="0" err="1"/>
              <a:t>unsymmetric</a:t>
            </a:r>
            <a:r>
              <a:rPr lang="en-CA" dirty="0"/>
              <a:t>, and has a noisy Fourier inverse. This gives a noisy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</a:t>
            </a:r>
            <a:r>
              <a:rPr lang="en-CA" dirty="0" err="1"/>
              <a:t>fourier</a:t>
            </a:r>
            <a:r>
              <a:rPr lang="en-CA" dirty="0"/>
              <a:t> series. Instead of </a:t>
            </a:r>
            <a:r>
              <a:rPr lang="en-CA" dirty="0" err="1"/>
              <a:t>fourier</a:t>
            </a:r>
            <a:r>
              <a:rPr lang="en-CA" dirty="0"/>
              <a:t>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43CB2-C0EE-4456-8824-3A54CAC951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15" y="4546599"/>
            <a:ext cx="4946285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66" y="4546599"/>
            <a:ext cx="1002667" cy="13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The Nyquist frequency in its usual form doesn’t apply. We often use the mean or median Nyquist frequencies</a:t>
            </a:r>
          </a:p>
          <a:p>
            <a:pPr lvl="1"/>
            <a:r>
              <a:rPr lang="en-CA" dirty="0"/>
              <a:t>Non-uniform Nyquist: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07" y="5798939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80" y="5689339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2434.196"/>
  <p:tag name="LATEXADDIN" val="\documentclass{article}&#10;\usepackage{amsmath}&#10;\pagestyle{empty}&#10;\begin{document}&#10;&#10;\[ \mathbf{A} = \begin{bmatrix} \sin(\omega_0 t_0) &amp; \sin(\omega_1 t_0) &amp; \dots &amp; \sin(\omega_n t_0) \\&#10; \sin(\omega_0 t_1) &amp; \sin(\omega_1 t_1) &amp; \dots &amp; \sin(\omega_n t_1) \\&#10; \vdots             &amp; \vdots             &amp; \ddots&amp; \vdots             \\&#10; \sin(\omega_0 t_n) &amp; \sin(\omega_1 t_n) &amp; \dots &amp; \sin(\omega_n t_n)&#10;\end{bmatrix}&#10;\]&#10;&#10;&#10;\end{document}"/>
  <p:tag name="IGUANATEXSIZE" val="20"/>
  <p:tag name="IGUANATEXCURSOR" val="417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Lomb-Scargle Algorithm</vt:lpstr>
      <vt:lpstr>What is it?</vt:lpstr>
      <vt:lpstr>Where is it used?</vt:lpstr>
      <vt:lpstr>Why not FFT?</vt:lpstr>
      <vt:lpstr>Mathematics</vt:lpstr>
      <vt:lpstr>Choosing Frequencies</vt:lpstr>
      <vt:lpstr>Astropy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Alex Matheson</cp:lastModifiedBy>
  <cp:revision>10</cp:revision>
  <dcterms:created xsi:type="dcterms:W3CDTF">2018-02-17T20:52:36Z</dcterms:created>
  <dcterms:modified xsi:type="dcterms:W3CDTF">2018-02-17T22:33:09Z</dcterms:modified>
</cp:coreProperties>
</file>