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1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21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- Mathematical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C2C-971C-4494-AD21-DA2DD0EE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193E-86D9-46BC-BD11-A01CB083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3282455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 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</a:t>
            </a:r>
            <a:r>
              <a:rPr lang="en-CA" dirty="0" err="1"/>
              <a:t>astonomy</a:t>
            </a:r>
            <a:r>
              <a:rPr lang="en-CA" dirty="0"/>
              <a:t>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83" y="2523884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</a:t>
            </a:r>
            <a:r>
              <a:rPr lang="en-CA" dirty="0" err="1"/>
              <a:t>unsymmetric</a:t>
            </a:r>
            <a:r>
              <a:rPr lang="en-CA" dirty="0"/>
              <a:t>, and has a noisy Fourier inverse. This gives a noisy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427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Why not FFT?</vt:lpstr>
      <vt:lpstr>Mathematics</vt:lpstr>
      <vt:lpstr>Choosing Frequencies</vt:lpstr>
      <vt:lpstr>Phase</vt:lpstr>
      <vt:lpstr>Power</vt:lpstr>
      <vt:lpstr>Error</vt:lpstr>
      <vt:lpstr>Example - Mathematical</vt:lpstr>
      <vt:lpstr>Astropy</vt:lpstr>
      <vt:lpstr>Astropy Example</vt:lpstr>
      <vt:lpstr>Comparison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Alex Matheson</cp:lastModifiedBy>
  <cp:revision>18</cp:revision>
  <dcterms:created xsi:type="dcterms:W3CDTF">2018-02-17T20:52:36Z</dcterms:created>
  <dcterms:modified xsi:type="dcterms:W3CDTF">2018-02-23T04:47:02Z</dcterms:modified>
</cp:coreProperties>
</file>