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72" r:id="rId12"/>
    <p:sldId id="267" r:id="rId13"/>
    <p:sldId id="261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F52E8-F180-4410-AE56-832C3971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7699" y="-1236053"/>
            <a:ext cx="13323464" cy="9446336"/>
          </a:xfrm>
          <a:prstGeom prst="rect">
            <a:avLst/>
          </a:prstGeom>
          <a:solidFill>
            <a:schemeClr val="bg1">
              <a:alpha val="78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Lomb-</a:t>
            </a:r>
            <a:r>
              <a:rPr lang="en-CA" dirty="0" err="1">
                <a:solidFill>
                  <a:schemeClr val="bg1"/>
                </a:solidFill>
              </a:rPr>
              <a:t>Scargle</a:t>
            </a:r>
            <a:r>
              <a:rPr lang="en-CA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674B-6A5F-41C9-A5ED-B42D589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vs.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7B61-9A8E-41AE-95DF-4F0791B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 is much slower than DFT, but faster than FFT, operating at order O(n) instead of O(n</a:t>
            </a:r>
            <a:r>
              <a:rPr lang="en-CA" baseline="30000" dirty="0"/>
              <a:t>2</a:t>
            </a:r>
            <a:r>
              <a:rPr lang="en-CA" dirty="0"/>
              <a:t>) and O(nlog2(n)) respectively</a:t>
            </a:r>
          </a:p>
          <a:p>
            <a:r>
              <a:rPr lang="en-CA" dirty="0"/>
              <a:t>When you can use both Lomb-</a:t>
            </a:r>
            <a:r>
              <a:rPr lang="en-CA" dirty="0" err="1"/>
              <a:t>Scargle</a:t>
            </a:r>
            <a:r>
              <a:rPr lang="en-CA" dirty="0"/>
              <a:t> and FFT, FFT is actually faster. This is because Lomb-</a:t>
            </a:r>
            <a:r>
              <a:rPr lang="en-CA" dirty="0" err="1"/>
              <a:t>Scargle</a:t>
            </a:r>
            <a:r>
              <a:rPr lang="en-CA" dirty="0"/>
              <a:t> relies on oversampling.</a:t>
            </a:r>
          </a:p>
        </p:txBody>
      </p:sp>
    </p:spTree>
    <p:extLst>
      <p:ext uri="{BB962C8B-B14F-4D97-AF65-F5344CB8AC3E}">
        <p14:creationId xmlns:p14="http://schemas.microsoft.com/office/powerpoint/2010/main" val="24251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60" y="1153745"/>
            <a:ext cx="5309190" cy="1325563"/>
          </a:xfrm>
        </p:spPr>
        <p:txBody>
          <a:bodyPr/>
          <a:lstStyle/>
          <a:p>
            <a:r>
              <a:rPr lang="en-CA" dirty="0"/>
              <a:t>Example: Mathematical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8092439-D3A3-482C-A44E-1EADE9A0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15" y="2595269"/>
            <a:ext cx="6044610" cy="3981994"/>
          </a:xfr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0FA1B659-B102-4046-9AFF-0BE890B363D2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562B-B593-4D2B-BA4A-D56B20A44A27}"/>
              </a:ext>
            </a:extLst>
          </p:cNvPr>
          <p:cNvSpPr txBox="1"/>
          <p:nvPr/>
        </p:nvSpPr>
        <p:spPr>
          <a:xfrm>
            <a:off x="6254750" y="830580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 example signal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3E935-A910-4C2C-B667-8B8177D50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47464"/>
            <a:ext cx="4701457" cy="3369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07F90-12DC-42F5-BD89-17331E2DFB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69" y="1315873"/>
            <a:ext cx="2678400" cy="4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AA9-93AE-406B-A74A-BC2240FE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544323"/>
            <a:ext cx="7316867" cy="2743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E78B31-795B-41B5-9246-28DAC5A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Recall our initial example. </a:t>
            </a:r>
            <a:r>
              <a:rPr lang="en-CA" dirty="0" err="1"/>
              <a:t>Astropy</a:t>
            </a:r>
            <a:r>
              <a:rPr lang="en-CA" dirty="0"/>
              <a:t> can analyse this data set using its class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246-50EC-4764-A120-006288CC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25" y="5357738"/>
            <a:ext cx="7390476" cy="1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49D0-BEF9-4B6D-B193-11E05579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B72A-A40D-4B11-A067-F05DC5BA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plot the periodogram, we can see that there are many significant peaks. We can obtain a periodic signal using the most significant peak (p=1.9e-40)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9F57-B88A-44E7-A161-553353A1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8" y="3039982"/>
            <a:ext cx="11009152" cy="41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periodogram can find periodic behaviour like the FFT, but is useful in different situations:</a:t>
            </a:r>
          </a:p>
          <a:p>
            <a:pPr lvl="1"/>
            <a:r>
              <a:rPr lang="en-CA" dirty="0"/>
              <a:t>It is mainly used when data points are not evenly spaced</a:t>
            </a:r>
          </a:p>
          <a:p>
            <a:pPr lvl="1"/>
            <a:r>
              <a:rPr lang="en-CA" dirty="0"/>
              <a:t>It may be used to find periodic data above the Nyquist frequency</a:t>
            </a:r>
          </a:p>
          <a:p>
            <a:r>
              <a:rPr lang="en-CA" dirty="0"/>
              <a:t>Unlike the FFT, the Lomb-</a:t>
            </a:r>
            <a:r>
              <a:rPr lang="en-CA" dirty="0" err="1"/>
              <a:t>Scargle</a:t>
            </a:r>
            <a:r>
              <a:rPr lang="en-CA" dirty="0"/>
              <a:t> method introduces error that may be tracked</a:t>
            </a:r>
          </a:p>
          <a:p>
            <a:r>
              <a:rPr lang="en-CA" dirty="0"/>
              <a:t>Successful use of the method requires selecting a good frequency grid</a:t>
            </a:r>
          </a:p>
          <a:p>
            <a:r>
              <a:rPr lang="en-CA" dirty="0"/>
              <a:t>Python libraries such as </a:t>
            </a:r>
            <a:r>
              <a:rPr lang="en-CA" dirty="0" err="1"/>
              <a:t>scipy</a:t>
            </a:r>
            <a:r>
              <a:rPr lang="en-CA" dirty="0"/>
              <a:t> and </a:t>
            </a:r>
            <a:r>
              <a:rPr lang="en-CA" dirty="0" err="1"/>
              <a:t>astropy</a:t>
            </a:r>
            <a:r>
              <a:rPr lang="en-CA" dirty="0"/>
              <a:t> provide quick and easy to use tools to apply the method to data</a:t>
            </a:r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83" y="3299233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Fourier transform, and can be computed with the DFT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980A34C-58EA-4BD4-BF8A-411C412B75E9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E9091-3557-47CD-A075-495C327944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8" y="3434442"/>
            <a:ext cx="8616533" cy="2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asymmetric,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FC9EE2E-4030-4491-BCC5-213CA38E06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8434EBF-1062-4678-B9F8-30C4D9E059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8.369"/>
  <p:tag name="ORIGINALWIDTH" val="3028.871"/>
  <p:tag name="LATEXADDIN" val="\documentclass{article}&#10;\usepackage{amsmath}&#10;\pagestyle{empty}&#10;\begin{document}&#10;&#10;$$ \begin{aligned} S(\omega) &amp;= \frac{1}{N} \left\| \sum_{j=1}^{N} x(t_j) e^{-i \omega t_j} \right\|^2 \\ &amp;= \frac{1}{N} \left( \left( \sum_{j=1}^{N} x_j \cos(\omega t_j) \right)^2 + \left( \sum_{j=1}^{N} x_j \sin(\omega t_j) \right)^2 \right) \end{aligned} $$&#10;&#10;&#10;&#10;\end{document}"/>
  <p:tag name="IGUANATEXSIZE" val="28"/>
  <p:tag name="IGUANATEXCURSOR" val="3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1464.567"/>
  <p:tag name="LATEXADDIN" val="\documentclass{article}&#10;\usepackage{amsmath}&#10;\pagestyle{empty}&#10;\begin{document}&#10;&#10;&#10;$$\frac{1}{2} \sin(2 \pi 10 t) + \frac{4}{5} \sin(2 \pi 25 t)$$&#10;&#10;\end{document}"/>
  <p:tag name="IGUANATEXSIZE" val="18"/>
  <p:tag name="IGUANATEXCURSOR" val="14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665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Lomb-Scargle vs. FFT</vt:lpstr>
      <vt:lpstr>Example: Mathematical</vt:lpstr>
      <vt:lpstr>Astropy</vt:lpstr>
      <vt:lpstr>Astropy Example</vt:lpstr>
      <vt:lpstr>Astropy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Alex Matheson</cp:lastModifiedBy>
  <cp:revision>37</cp:revision>
  <dcterms:created xsi:type="dcterms:W3CDTF">2018-02-17T20:52:36Z</dcterms:created>
  <dcterms:modified xsi:type="dcterms:W3CDTF">2018-03-01T17:54:36Z</dcterms:modified>
</cp:coreProperties>
</file>