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D9679-ABD7-4BAA-9685-3EFF5778D537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18E0-96CB-462A-93B1-36528543C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CC4-B245-45F0-8452-84B1F69D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317E-310D-4589-BFB9-7A586B98B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FCAA-B50F-40AF-A02E-85E7057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3FD1-217C-492D-B5D1-65BF4E8C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DF22-F653-43C2-9804-27AB47B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C2B-533C-490E-9D57-6F3D7D2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1DA6E-39AF-4B3F-B4CE-11558A1D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FBD-D812-43A5-94B4-C33DD5E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B269-1B91-44C3-A712-D6E871D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0D18-3170-42A9-82FD-B291CED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6DAF-4EE9-44D6-8CCA-E7E2B224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6582-E435-49BA-8DDE-A0541454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E83B-F625-4218-A6A8-1D18AE74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917E-6147-485A-BFFA-4DCE005A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3EA8-18AA-4028-889C-EFB364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52AB-C72A-4165-9887-473715F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ABB-7C99-4016-BACD-629E6601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60B8-F7B9-4B4A-9AFE-1D2E565C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0509-88FE-4E76-A4E0-516FF3D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FED0-A7D0-47E5-86B5-16E82FBE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8F8-8C34-4B25-87D5-17929C43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95E8-DA13-412B-B9F9-5AAF1158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945B-2937-46A6-8A7E-15087343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6FC9-DDA1-4533-B925-B9670FE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1D61-4E5B-43E8-9788-87505DF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2A7C-D6DE-4323-BAB3-F403E229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183-AA05-4B89-BF32-EFA1633B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EE40-3F42-4EF5-B152-5CE73D2E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2A6F-9AB7-4937-AC2A-7C413FD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6AC2-284D-4F5B-8A16-7A5E9CFF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17D9-A3FD-43CA-8449-B7321930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4A1-AA4F-4EFC-9F77-378228D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221C-5FD9-4302-BC28-444BCF1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1847A-E3ED-439E-B7B6-A64582A9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67411-CECB-49ED-B95E-FDF90B54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27D24-7D59-49FD-8FD6-075C0433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DF30-2465-45FC-ADB6-B5D4537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643-D4B9-4F86-BE9A-664079D7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86A05-B452-4DF9-9B87-9411879C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C1F3-CFFA-42BF-899E-867623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4FA2-8B0E-4F78-A56C-F354982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A466-5973-4C7A-BD79-C358C921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9D4-B4BA-4C5E-A6CE-F95C156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B9022-2FDE-4B78-AB63-F4E3D9F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5733-C1FA-487C-8223-D5353AD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E93C-9EE4-4AC9-B50B-E094A1CA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EA5-5D94-466C-B76F-89EA6199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AA5E-752C-40F3-8381-D87663D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4C1F-C92D-4ADD-9EA7-3DEF2CB0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C8F7-1178-4009-899A-80E9B0E3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3E81-0E7B-454C-A0D6-3CFA87B7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F81C-36AA-493F-A604-08E3C0D1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F57-4003-44BF-9DC5-5EABDB1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C7E7-FCF7-47F9-A74A-E1F6D61AB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839A-64DE-4322-A880-67EF19DCB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8275-5335-4D60-B147-AFDF71A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1419-0ADA-4C08-A956-8A4241B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C195-5BFB-4F0E-9D05-CB6770C9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853E-8A02-4750-910B-A395DB19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B2B0-EA8A-4A87-85F2-F993B6D7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27B5-AC65-4C0E-B206-8145A3A7F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B5C-9572-4E18-A789-86EB9244B9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0226-1FBF-4D09-BF25-F9B154334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D75F-10CE-47E3-BD52-CE2BE07B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araya@unip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00" y="571367"/>
            <a:ext cx="11360800" cy="18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it" dirty="0"/>
              <a:t>ML 2024 Project Report</a:t>
            </a:r>
            <a:endParaRPr dirty="0"/>
          </a:p>
          <a:p>
            <a:pPr>
              <a:spcBef>
                <a:spcPts val="0"/>
              </a:spcBef>
            </a:pPr>
            <a:r>
              <a:rPr lang="it" dirty="0"/>
              <a:t>Slides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2906103"/>
            <a:ext cx="11221600" cy="338053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name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Tsion Araya / 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t.araya@unipi.it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Seid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Asnakew</a:t>
            </a:r>
            <a:endParaRPr lang="en-US" sz="3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 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:-SZT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degree Curriculum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Artificial Intelligence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Date:-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sz="3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Type</a:t>
            </a:r>
            <a:r>
              <a:rPr lang="en-US" sz="3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76701" y="69031"/>
            <a:ext cx="1185900" cy="1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86A8-BF33-4E1C-A6A2-A98D40C6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CUP Results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C4A547-3041-4267-9125-6672D95AD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Training, validation, and internal test losses.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model learning curves.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Model Evaluation: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Loss (MEE): </a:t>
            </a:r>
            <a:r>
              <a:rPr kumimoji="0" lang="en-US" altLang="en-US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xx.xx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curves of the final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1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FD-D9FD-40A9-A7A8-F1F26DF5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B6A6-780B-4EAE-BDD2-89BC1370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Findings and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different architectures impacted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stability with different weight initializations.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batch size on convergence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Overfitting issues with deeper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complexity of tuning large parameter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D3C-9585-42E5-AD3F-8DCA1A3B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2E0F-27FA-496C-B2BA-7B9CAF54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model achieved with moderate depth and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Cup task required careful tuning of dropout and batch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MONK datasets showed the importance of activation function choices.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A325-0CD6-45C5-BE75-434B6A88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F2F18-6AE2-46E9-8D71-E90B417F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Predictions: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saved 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results/blind_test_predictions.csv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 on blind test set: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xx.xx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nickname: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your_team_name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4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3D3-2B0E-410E-BA90-A6F21FD3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BB7E-CE2A-4E69-8910-A56D138E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provided references in ML-24-Report-info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17410510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8DF-517A-4F89-BCB5-2B2BA61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Appendix - not shown in the time slot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1BAF-5661-49DE-A922-AF2B7860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Extended hyperparameter tuning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CC15-01C7-47B0-8911-294BBBA8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09EE-86B7-4159-87C5-E8F0B79DC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Goal:</a:t>
            </a:r>
            <a:r>
              <a:rPr lang="en-US" dirty="0" err="1"/>
              <a:t>To</a:t>
            </a:r>
            <a:r>
              <a:rPr lang="en-US" dirty="0"/>
              <a:t> train and evaluate neural network models for classification (MONK) and regression (CUP)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Perform hyperparameter tuning and model selection using cross-validation.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model performance and compare different configurations.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653-8EF6-4642-9ED2-0D5DD755E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Your contributions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DE741A-C0A2-445D-9301-5E3B5E9B95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neural networks using NumPy from scratch.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cross-validation and blind test evaluation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 pipeline for preprocessing, training, evaluation,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Necessary Features: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Architecture: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Multi-layer perceptron with variable depth.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 Functions: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ReLU, Sigmoid, Leaky ReLU, Tanh.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Algorithm: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Stochastic Gradient Descent (SGD) &amp; Adam.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Processing: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Mini-batch training applied.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 Initialization: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He/Xavier initialization.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L2 Regularization.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Condition: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max epochs or early stopping.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53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0A7-0BFB-4B90-8AF6-D7AC623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Models Novelties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601B-3853-4782-A0E0-C08FF332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Innovations Introduced: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Customized dropout techniques for better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Experimentation with different activation function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Layer-wise hyperparameter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1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F38C-2E36-42A3-AC91-2329FE9F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Monk Results 1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55E65-F11F-4BDB-A3B2-DABD427B7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validation accuracy plots.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 plots for all MONK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Hyperparameters Used: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Hidden layers: (17,8,1), (17,16,8,1).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Activation functions: ReLU, Sigmoid, Tanh.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rates: 0.001, 0.01.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SGD.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66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64B-A83F-4A67-86C5-3321303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Monk Results 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1BDD6-E9F5-4C9D-8621-B222C3EBA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9CD-26FB-427E-9B24-6A923AB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Monk Results 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228A2-12E4-4BE5-85E5-8A345D98E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6DDD-2344-449C-8AE7-B240C97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CUP Validation schema: data splitting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D38-E0E4-4EB4-83D9-020E413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Splitting Approach: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90% training and 10% internal test.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5-fold cross-validation applied.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Validation Schema: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Used k-fold cross-validation for model selection.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Retraining of final model on full dataset before blind test.</a:t>
            </a:r>
          </a:p>
          <a:p>
            <a:r>
              <a:rPr lang="en-US" i="1" dirty="0"/>
              <a:t>(Insert graphical representation of validation schema.)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68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7E87-96B1-4133-8E87-68E48F7D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CUP Validation schema: model selection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0CEA-E8FD-4A96-A4DE-ED308F60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Exploration: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Grid search applied with parameter ranges: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Learning rates: [0.0001, 0.001]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Batch sizes: [8, 16]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Momentum: [0.2, 0.8]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Model Selection: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Chosen based on lowest validation loss and error (MEE).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 of different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5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553</Words>
  <Application>Microsoft Office PowerPoint</Application>
  <PresentationFormat>Widescreen</PresentationFormat>
  <Paragraphs>90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Times New Roman</vt:lpstr>
      <vt:lpstr>Office Theme</vt:lpstr>
      <vt:lpstr>ML 2024 Project Report Slides</vt:lpstr>
      <vt:lpstr>Objectives</vt:lpstr>
      <vt:lpstr>Your contributions</vt:lpstr>
      <vt:lpstr>Models Novelties</vt:lpstr>
      <vt:lpstr>Monk Results 1</vt:lpstr>
      <vt:lpstr>Monk Results 2</vt:lpstr>
      <vt:lpstr>Monk Results 3</vt:lpstr>
      <vt:lpstr>CUP Validation schema: data splitting</vt:lpstr>
      <vt:lpstr>CUP Validation schema: model selection</vt:lpstr>
      <vt:lpstr>CUP Results</vt:lpstr>
      <vt:lpstr>Discussion</vt:lpstr>
      <vt:lpstr>Conclusions</vt:lpstr>
      <vt:lpstr>Blind Test Results</vt:lpstr>
      <vt:lpstr>Bibliography</vt:lpstr>
      <vt:lpstr>Appendix - not shown in the time 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2024 Project Report Slides</dc:title>
  <dc:creator>Tsion Ketema</dc:creator>
  <cp:lastModifiedBy>Tsion Ketema</cp:lastModifiedBy>
  <cp:revision>4</cp:revision>
  <dcterms:created xsi:type="dcterms:W3CDTF">2025-01-22T01:47:05Z</dcterms:created>
  <dcterms:modified xsi:type="dcterms:W3CDTF">2025-01-22T03:03:30Z</dcterms:modified>
</cp:coreProperties>
</file>