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757"/>
    <a:srgbClr val="406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063CBC-8B31-09BA-9AAE-179A8F3CA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" r="217" b="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BD185-5B22-F152-3301-467250146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599" y="1177779"/>
            <a:ext cx="9984509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051757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9C305E-DB52-F840-1548-B149F9773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599" y="5532429"/>
            <a:ext cx="9984509" cy="60975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517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E5161A-7AC4-24B3-D961-AAED8BEA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67FBC8-F922-8312-54DB-539B39D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1D93D-E584-3018-793B-9592F29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0508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8D7D4-A2DB-44A0-798B-C61F695A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B71295-C5C5-7E71-0C03-B40C96165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12A406-5B6E-C079-AFFE-26DC03CB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ECF7DF-66EA-DD36-0CFC-824E0025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578A4-0FA0-DA0B-EC39-BDC2F8A9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948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3C40B6-906B-36F4-3EC1-BDF242F40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BCE193-92BF-AFE6-E904-FE60BCEB1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E1764-B6E7-9C42-840A-9D9A9F08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292ED6-5596-F6A4-B58B-AEC90D38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831279-F96C-D428-3B7A-69711EFF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343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7915A-A38B-A54E-F666-6366AD93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E57A37-2AFE-B6D4-C923-EE4029B4B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A30224-4772-0A85-9BC5-0783D4D2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07BB2D-9204-1941-33B7-70918D4C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1C457-AAF3-5C28-00E0-74C0FDA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22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2D234-00EA-BE7C-500A-1928D82D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E2EC94-8C15-11D1-B6B9-9B17E4CB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ADCBD-3784-076C-7D5D-66C2AF3B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65ADB2-168C-62CF-BCDC-8FB3F1C5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D31033-97A8-89E3-6744-81AD4697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304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F4ADB-93C9-210C-6DC4-0ECE294E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9D28D-E7C6-6BC6-68E3-0C26083A4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31C83D-1F9A-929C-6D48-3BC613C6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5C93AA-EA4E-4876-499C-BE712785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E8E1B6-3B2B-D7E5-EE34-DAC9B5A6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B63108-8320-FAFC-A513-85D736CF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1556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6ACA1-A5F7-6C6A-00C8-1B1F8875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EB1DD3-B73A-5E9D-8BC6-046AABD0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92D9EA-406D-C0ED-D99F-B502CD84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206677-7059-F4CE-AD27-94E0BBE7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35613A-0AC0-61F7-F6BB-633E2CD15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3A8E9B-A929-6827-AD8E-EB9803F4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3AB9C0-ECD0-83B5-4892-E0A292AF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691D10-16BB-1D98-801D-40728FE0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9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24610-56E5-3D7E-60E7-96F9774F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C621A4-CA81-F91E-ECAA-A07B870E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BB364F-DE74-B718-0855-63D92D2D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2D6496-8448-6569-7E6D-1E2F0AB8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370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1A3826-9104-2F73-C6CC-5AC0502A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73554B-91A8-E670-DED8-8737B5D2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9125B1-7AF0-DC9D-F92F-D7D63B0B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270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9862F-C3BB-3CF0-ACB3-F761E5C6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ACDB3-B94D-D7D5-A2AD-0F87199A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E42B8D-5A73-2D23-B9A1-12784C1F5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6C60BD-035F-DD09-A395-228F3992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655799-5490-B36D-44D3-EF36DB7F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1593C1-0850-7ED3-4EF2-51E1DD0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1411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68F6A-9811-2D41-43D4-E467CE86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C85BF9-E346-5330-F064-E946DB00F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A60B29-0E55-452C-7A00-AEE9CCD29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450380-9916-B082-9DB2-31CA783D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842F1C-24C7-C362-F1B7-2763DCEA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58C56-01A6-5C73-F1AD-F819C7F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1820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F3003C-7E05-AB34-DEE1-5BEF4984ADB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90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299A0-58CB-2A73-051F-C9D5C9B2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3" y="365125"/>
            <a:ext cx="10515600" cy="438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D2762D-B0EA-204F-E741-347A1F0CD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93F837-FF22-5818-BF46-D82C75AC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8A83-5F2F-4992-B941-E80AC6D9C0E1}" type="datetimeFigureOut">
              <a:rPr lang="ru-UA" smtClean="0"/>
              <a:t>04/18/2023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48787F-AF1D-9318-1A8F-F67BB3C87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95A91-2396-E8B3-00C5-702D53FC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A2734-745E-4D9D-AAFC-DD197E481C6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0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51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F45B1-2520-3254-05B1-3481376E4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3319" y="1951672"/>
            <a:ext cx="12638637" cy="1477328"/>
          </a:xfrm>
        </p:spPr>
        <p:txBody>
          <a:bodyPr wrap="square">
            <a:spAutoFit/>
          </a:bodyPr>
          <a:lstStyle/>
          <a:p>
            <a:r>
              <a:rPr lang="ru-RU" sz="5000" dirty="0"/>
              <a:t>Презентация по учебной практике ПМ.08 </a:t>
            </a:r>
            <a:br>
              <a:rPr lang="ru-RU" sz="5000" dirty="0"/>
            </a:br>
            <a:r>
              <a:rPr lang="ru-RU" sz="5000" dirty="0"/>
              <a:t>Разработка дизайна веб-приложений</a:t>
            </a:r>
            <a:endParaRPr lang="ru-UA" sz="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22804-B050-4385-B328-CF69A9830A41}"/>
              </a:ext>
            </a:extLst>
          </p:cNvPr>
          <p:cNvSpPr txBox="1"/>
          <p:nvPr/>
        </p:nvSpPr>
        <p:spPr>
          <a:xfrm>
            <a:off x="7944415" y="6301211"/>
            <a:ext cx="225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Дорошенко Д.А 1Ид</a:t>
            </a:r>
          </a:p>
        </p:txBody>
      </p:sp>
    </p:spTree>
    <p:extLst>
      <p:ext uri="{BB962C8B-B14F-4D97-AF65-F5344CB8AC3E}">
        <p14:creationId xmlns:p14="http://schemas.microsoft.com/office/powerpoint/2010/main" val="32031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55F71727-C8C7-40D0-95CB-EB0F094AE6C8}"/>
              </a:ext>
            </a:extLst>
          </p:cNvPr>
          <p:cNvSpPr txBox="1"/>
          <p:nvPr/>
        </p:nvSpPr>
        <p:spPr>
          <a:xfrm>
            <a:off x="3127115" y="494344"/>
            <a:ext cx="59377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Цель учебной практики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8C0D8-199F-4661-AEF5-2BBA70144091}"/>
              </a:ext>
            </a:extLst>
          </p:cNvPr>
          <p:cNvSpPr txBox="1"/>
          <p:nvPr/>
        </p:nvSpPr>
        <p:spPr>
          <a:xfrm>
            <a:off x="713714" y="1659285"/>
            <a:ext cx="107645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Цель учебной практики заключается в том, чтобы получить практические навыки в создании качественного дизайна для веб-сайтов и приложений. Изучить основные принципы дизайна, научиться работать с инструментами и программами для создания дизайна, а также овладеть навыками работы с графическими редакторами. Освоить процесс создания дизайна, начиная от сбора информации о проекте и целевой аудитории, до разработки и доработки концепции дизайна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65685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C3B00-614F-4DD1-B70B-6A350618895E}"/>
              </a:ext>
            </a:extLst>
          </p:cNvPr>
          <p:cNvSpPr txBox="1"/>
          <p:nvPr/>
        </p:nvSpPr>
        <p:spPr>
          <a:xfrm>
            <a:off x="3127115" y="494344"/>
            <a:ext cx="59377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Задачи учебной практики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5BFC2-4E32-499E-AD95-36B37C96C3F7}"/>
              </a:ext>
            </a:extLst>
          </p:cNvPr>
          <p:cNvSpPr txBox="1"/>
          <p:nvPr/>
        </p:nvSpPr>
        <p:spPr>
          <a:xfrm>
            <a:off x="916665" y="1988165"/>
            <a:ext cx="6932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Изучение основных принципов дизайна веб-приложений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EBA9E-D634-40F0-9B9B-761979195383}"/>
              </a:ext>
            </a:extLst>
          </p:cNvPr>
          <p:cNvSpPr txBox="1"/>
          <p:nvPr/>
        </p:nvSpPr>
        <p:spPr>
          <a:xfrm>
            <a:off x="916663" y="2505670"/>
            <a:ext cx="10798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Овладение работой с инструментами и программами для создания дизайна веб-приложений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4E070-9812-4441-87B9-B976F6F03206}"/>
              </a:ext>
            </a:extLst>
          </p:cNvPr>
          <p:cNvSpPr txBox="1"/>
          <p:nvPr/>
        </p:nvSpPr>
        <p:spPr>
          <a:xfrm>
            <a:off x="916662" y="3018998"/>
            <a:ext cx="6688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Освоение процесса создания дизайна веб-приложений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57CB2-9128-4C5E-ACB3-BF8432A7FF4E}"/>
              </a:ext>
            </a:extLst>
          </p:cNvPr>
          <p:cNvSpPr txBox="1"/>
          <p:nvPr/>
        </p:nvSpPr>
        <p:spPr>
          <a:xfrm>
            <a:off x="920331" y="3535663"/>
            <a:ext cx="75356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Анализ и оценка качества созданного дизайна веб-приложения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2EE07-1EE6-439B-95E3-5E594B0942C4}"/>
              </a:ext>
            </a:extLst>
          </p:cNvPr>
          <p:cNvSpPr txBox="1"/>
          <p:nvPr/>
        </p:nvSpPr>
        <p:spPr>
          <a:xfrm>
            <a:off x="916664" y="4048991"/>
            <a:ext cx="11205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Соблюдение профессиональных стандартов, связанных с разработкой дизайна веб-приложений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67EE1-21F5-4A6F-8474-BE2598C1F5BE}"/>
              </a:ext>
            </a:extLst>
          </p:cNvPr>
          <p:cNvSpPr txBox="1"/>
          <p:nvPr/>
        </p:nvSpPr>
        <p:spPr>
          <a:xfrm>
            <a:off x="916661" y="4562319"/>
            <a:ext cx="986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Работа в команде с другими специалистами в области разработки веб-приложений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5606BB-60F0-4C0B-86F0-DFC91FB94E95}"/>
              </a:ext>
            </a:extLst>
          </p:cNvPr>
          <p:cNvSpPr txBox="1"/>
          <p:nvPr/>
        </p:nvSpPr>
        <p:spPr>
          <a:xfrm>
            <a:off x="947491" y="5075647"/>
            <a:ext cx="10767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Изучение методов тестирования дизайна веб-приложений для улучшения качества их работы</a:t>
            </a:r>
          </a:p>
        </p:txBody>
      </p:sp>
    </p:spTree>
    <p:extLst>
      <p:ext uri="{BB962C8B-B14F-4D97-AF65-F5344CB8AC3E}">
        <p14:creationId xmlns:p14="http://schemas.microsoft.com/office/powerpoint/2010/main" val="69265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398E5-05D4-4C9C-9A28-E627D5B25D7D}"/>
              </a:ext>
            </a:extLst>
          </p:cNvPr>
          <p:cNvSpPr txBox="1"/>
          <p:nvPr/>
        </p:nvSpPr>
        <p:spPr>
          <a:xfrm>
            <a:off x="2145997" y="494344"/>
            <a:ext cx="7900006" cy="707886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pPr algn="ctr"/>
            <a:r>
              <a:rPr lang="ru-RU" sz="4000" dirty="0"/>
              <a:t>Профессиональные компетенции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87047-0881-4B6F-8155-24F5BF8E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238176"/>
            <a:ext cx="10131425" cy="3649133"/>
          </a:xfrm>
        </p:spPr>
        <p:txBody>
          <a:bodyPr>
            <a:normAutofit fontScale="70000" lnSpcReduction="20000"/>
          </a:bodyPr>
          <a:lstStyle/>
          <a:p>
            <a:r>
              <a:rPr lang="ru-RU" sz="4000" dirty="0"/>
              <a:t>ПК 8.1. Разрабатывать дизайн-концепции веб-приложений в соответствии с корпоративным стилем заказчика. </a:t>
            </a:r>
          </a:p>
          <a:p>
            <a:r>
              <a:rPr lang="ru-RU" sz="4000" dirty="0"/>
              <a:t>ПК 8.2. Формировать требования к дизайну веб-приложений на основе анализа предметной области и целевой аудитории. ПК 8.3. Осуществлять разработку дизайна веб-приложения с учетом современных технологий</a:t>
            </a:r>
          </a:p>
          <a:p>
            <a:r>
              <a:rPr lang="ru-RU" sz="4000" dirty="0"/>
              <a:t>ПК 8.3. Осуществлять разработку дизайна веб-приложения с учетом современных тенденций в области веб-разработки  тенденций в области веб-разработки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59662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A26CC-E96D-4FEB-860D-AEECB19F0984}"/>
              </a:ext>
            </a:extLst>
          </p:cNvPr>
          <p:cNvSpPr txBox="1"/>
          <p:nvPr/>
        </p:nvSpPr>
        <p:spPr>
          <a:xfrm>
            <a:off x="2145997" y="494344"/>
            <a:ext cx="7900006" cy="707886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pPr algn="ctr"/>
            <a:r>
              <a:rPr lang="ru-RU" sz="4000" dirty="0"/>
              <a:t>Общие компетенции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B0C88-86CC-4B4B-98C1-47C4FB6DD2A6}"/>
              </a:ext>
            </a:extLst>
          </p:cNvPr>
          <p:cNvSpPr txBox="1"/>
          <p:nvPr/>
        </p:nvSpPr>
        <p:spPr>
          <a:xfrm>
            <a:off x="0" y="2173554"/>
            <a:ext cx="12192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ОК 01. Выбирать способы решения задач профессиональной деятельности, применительно к различным контекстам.</a:t>
            </a:r>
          </a:p>
          <a:p>
            <a:r>
              <a:rPr lang="ru-RU" sz="1600" dirty="0"/>
              <a:t>ОК 02. Осуществлять поиск, анализ и интерпретацию информации, необходимой для выполнения задач профессиональной деятельности.</a:t>
            </a:r>
          </a:p>
          <a:p>
            <a:r>
              <a:rPr lang="ru-RU" sz="1600" dirty="0"/>
              <a:t>ОК 03. Планировать и реализовывать собственное профессиональное и личностное развитие.</a:t>
            </a:r>
          </a:p>
          <a:p>
            <a:r>
              <a:rPr lang="ru-RU" sz="1600" dirty="0"/>
              <a:t>ОК 04. Работать в коллективе и команде, эффективно взаимодействовать с коллегами, руководством, клиентами.</a:t>
            </a:r>
          </a:p>
          <a:p>
            <a:r>
              <a:rPr lang="ru-RU" sz="1600" dirty="0"/>
              <a:t>ОК 05. Осуществлять устную и письменную коммуникацию на государственном языке с учетом особенностей социального и культурного контекста</a:t>
            </a:r>
          </a:p>
          <a:p>
            <a:r>
              <a:rPr lang="ru-RU" sz="1600" dirty="0"/>
              <a:t>ОК 06. Проявлять гражданско-патриотическую позицию, демонстрировать осознанное поведение на основе традиционных общечеловеческих ценностей, применять стандарты антикоррупционного поведения.</a:t>
            </a:r>
          </a:p>
          <a:p>
            <a:r>
              <a:rPr lang="ru-RU" sz="1600" dirty="0"/>
              <a:t>ОК 07. Содействовать сохранению окружающей среды, ресурсосбережению, эффективно действовать в чрезвычайных ситуациях.</a:t>
            </a:r>
          </a:p>
          <a:p>
            <a:r>
              <a:rPr lang="ru-RU" sz="1600" dirty="0"/>
              <a:t>ОК 08. Использовать средства физической культуры для сохранения и укрепления здоровья в процессе профессиональной деятельности и поддержания необходимого уровня физической подготовленности.</a:t>
            </a:r>
          </a:p>
          <a:p>
            <a:r>
              <a:rPr lang="ru-RU" sz="1600" dirty="0"/>
              <a:t>ОК 09. Использовать информационные технологии в профессиональной деятельности.</a:t>
            </a:r>
          </a:p>
          <a:p>
            <a:r>
              <a:rPr lang="ru-RU" sz="1600" dirty="0"/>
              <a:t>ОК 10. Пользоваться профессиональной документацией на государственном и иностранном языках.</a:t>
            </a:r>
          </a:p>
          <a:p>
            <a:r>
              <a:rPr lang="ru-RU" sz="1600" dirty="0"/>
              <a:t>ОК 11. Использовать знания по финансовой грамотности, планировать предпринимательскую деятельность в профессиональной сфере.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377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74458-CC75-4916-9C36-3E6F801B3E5A}"/>
              </a:ext>
            </a:extLst>
          </p:cNvPr>
          <p:cNvSpPr txBox="1"/>
          <p:nvPr/>
        </p:nvSpPr>
        <p:spPr>
          <a:xfrm>
            <a:off x="1121283" y="440024"/>
            <a:ext cx="9949433" cy="707886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 algn="ctr"/>
            <a:r>
              <a:rPr lang="ru-RU" sz="4000" dirty="0"/>
              <a:t>Выводы по прохождению учебной практики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D2C7E1E-4E29-4C24-92C0-C1549DC0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6" y="1904385"/>
            <a:ext cx="12163705" cy="374256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600" dirty="0"/>
              <a:t>В процессе учебной практики я получил практический опыт и расширил свои знания в следующих областях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ru-RU" sz="2600" dirty="0"/>
              <a:t>Создании и оптимизации веб-приложений;</a:t>
            </a:r>
          </a:p>
          <a:p>
            <a:pPr marL="0" indent="0">
              <a:buNone/>
            </a:pPr>
            <a:r>
              <a:rPr lang="ru-RU" sz="2600" dirty="0"/>
              <a:t>Выборе наилучшего дизайнерского решения для целевой аудитории;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Разработке пользовательского интерфейса для веб-приложений;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Соблюдении норм и правил выбора стилистических решений;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Использовании современных методик разработки графического интерфейса;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Учете государственных стандартов и требований к разработке веб-приложений.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1191368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452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по учебной практике ПМ.08  Разработка дизайна веб-приложений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Kyeuf</cp:lastModifiedBy>
  <cp:revision>9</cp:revision>
  <dcterms:created xsi:type="dcterms:W3CDTF">2023-02-06T21:03:44Z</dcterms:created>
  <dcterms:modified xsi:type="dcterms:W3CDTF">2023-04-18T08:35:33Z</dcterms:modified>
</cp:coreProperties>
</file>