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9" r:id="rId9"/>
    <p:sldId id="260" r:id="rId10"/>
    <p:sldId id="270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D0BE4-3580-46A3-8517-716962FF5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FA18E0-2720-4327-8282-F5CE5BC0C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7303C-6370-46B3-A97A-B3D08DF4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E86EC-40C8-44E2-8D9F-03566E76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4C7A0-97F5-4922-AFDF-2C5DDFD6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7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1F241-436E-47FA-BF92-644A89D9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3D6BBB-A9BB-4A8D-9546-7F3735DB1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A68FA-C6D8-4402-A2BC-2D12255E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F025D-8948-4732-AA22-15CFD937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E98FF1-DC5E-4892-8850-2F54BE87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8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1CC3C9-127C-4108-BFE7-8C7142023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CF5E6-B513-40D4-9072-249DC1F98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DD8DBC-4E73-4639-A3A4-32F4BC84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996EF-A303-4F60-A3CD-5603DEEE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73FEF-9A50-4DE7-BB0F-23C54DA8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41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1449E-2A7D-4F26-8BD2-A189B17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20B2C-BCB4-4DEF-8BCA-5852845C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B54079-BBD8-4FC6-8444-CBBF4F8A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F771A-F1B0-4495-BD9F-E19C3C3A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35B6F-7B38-4DB4-82E6-BF3A066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0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C5D1-9E9B-4FD2-B84B-3DD905CE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202158-6221-4FBB-B49C-8DA2C775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554DE5-F5B7-4001-A365-B0AC522A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08EDFC-2F3E-4526-B45E-6F5998FC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28EA3A-9E18-437A-99C3-525E9E1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7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DDCD0-5FCC-4035-979B-0662DF51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D80EEB-400E-4FB0-9127-034C99BEF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003D1-D46E-4E33-B76F-D23225C53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7D62B2-BEB8-4852-BD3C-65D21F95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67C526-03AE-4B14-9F76-3BD34A17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4B1C62-414B-4AF1-A607-5A068FA2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47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8F291-3BCA-4607-AC38-A2D12E61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A1F0FB-FCAC-45C8-A373-38C11797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9AEE74-1A73-440D-8D13-68090A81E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085192-9BD4-45C0-9AE5-924252F43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921D94-8B33-429A-B09F-494B7CFCD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5E82F0-7F94-4331-BC72-AF7B5057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C5E1B0-4A3E-402C-AC31-D6EBC6BC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F4C687-26DC-4F47-B616-213A0007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2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7E89E-D940-43A3-A2B0-9572DD58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73E8B7-DACA-40C6-86DE-E864D94D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1503A1-CF42-4F5C-8D1C-3E2069F0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62D8F8-4A4A-4782-A2D3-7BA55869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3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75F643-D4DD-4249-A36D-D942AA6E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7A2A1E-E1B1-445E-A886-6C333C1A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8E2044-EDE6-4F85-913B-37FA2653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54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C938A-D4EE-43FF-A7FE-C4EEE4AD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9DDF57-2FEB-4D58-8B42-BED9CAC3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AADEB5-D6D0-4FE8-97C4-6F3C77902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5542A8-7C92-4A78-9EB3-A7AD77AB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1EEEC9-C57C-40DA-AAAA-439BB15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A4AF0-6071-42FC-8BDA-E256CA5F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2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A5BFE-1BA7-4EF4-AEB2-EE90960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71E847-921F-4147-9A96-A3D4D4912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A56625-621B-4E23-B87C-2B85003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7DF7D1-275B-4B63-A1CE-E871F861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C93F4-6AD4-4817-8D90-AE0ACA2A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BAB314-F1A5-4B40-A600-E24372BF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37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4B91A-5377-4F77-B962-70E3E381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59F6D-988E-4443-B35A-633B1129F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6E228-E5A0-4545-BF18-3333A705F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83A-1948-47EC-B98C-9EE9B4A77DC4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AC892-947B-4F46-B3D5-CB8A036F8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F58CD-BE87-42DF-85E8-1A9BDD887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746C-6CE2-4115-8A90-EDF65658D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DE617-6877-4176-993D-4A13D4242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generator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42BD66-C8A1-41C9-9A3D-F90944030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249087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D8124-980C-47F1-84CF-F59D6366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description text on server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197FF5-65EC-4C65-9799-465C9AB8C330}"/>
              </a:ext>
            </a:extLst>
          </p:cNvPr>
          <p:cNvSpPr/>
          <p:nvPr/>
        </p:nvSpPr>
        <p:spPr>
          <a:xfrm>
            <a:off x="970670" y="1676619"/>
            <a:ext cx="3334044" cy="238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strings:</a:t>
            </a:r>
          </a:p>
          <a:p>
            <a:r>
              <a:rPr lang="en-US" dirty="0"/>
              <a:t>Remove strings starting with ‘**’</a:t>
            </a:r>
          </a:p>
          <a:p>
            <a:r>
              <a:rPr lang="en-US" dirty="0"/>
              <a:t>Each sentence  = string</a:t>
            </a:r>
          </a:p>
          <a:p>
            <a:r>
              <a:rPr lang="en-US" dirty="0"/>
              <a:t>Remove non [a-</a:t>
            </a:r>
            <a:r>
              <a:rPr lang="en-US" dirty="0" err="1"/>
              <a:t>zA</a:t>
            </a:r>
            <a:r>
              <a:rPr lang="en-US" dirty="0"/>
              <a:t>-Z] from the start of the string</a:t>
            </a:r>
          </a:p>
          <a:p>
            <a:r>
              <a:rPr lang="en-US" dirty="0"/>
              <a:t>Remove empty strings</a:t>
            </a:r>
          </a:p>
          <a:p>
            <a:r>
              <a:rPr lang="en-US" dirty="0"/>
              <a:t>Remove ‘-’, ‘_’, … from strings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A4DCD4-B6DC-4728-9457-B15EA98A17D6}"/>
              </a:ext>
            </a:extLst>
          </p:cNvPr>
          <p:cNvSpPr/>
          <p:nvPr/>
        </p:nvSpPr>
        <p:spPr>
          <a:xfrm>
            <a:off x="4881489" y="2307102"/>
            <a:ext cx="2124222" cy="112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 by initialization keywords, mark all separated as used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BF1D29-F787-4FF9-88F1-BB1953994352}"/>
              </a:ext>
            </a:extLst>
          </p:cNvPr>
          <p:cNvSpPr/>
          <p:nvPr/>
        </p:nvSpPr>
        <p:spPr>
          <a:xfrm>
            <a:off x="7407812" y="2306625"/>
            <a:ext cx="2124222" cy="112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 by method keywords, mark all separated as used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6502533-3D5A-4F9F-A382-A921C61D2A8F}"/>
              </a:ext>
            </a:extLst>
          </p:cNvPr>
          <p:cNvSpPr/>
          <p:nvPr/>
        </p:nvSpPr>
        <p:spPr>
          <a:xfrm>
            <a:off x="9934135" y="2306625"/>
            <a:ext cx="2124222" cy="112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 by attribute keywords, mark all separated as used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1AD79C5-8903-4907-8D82-DEFB58CFA893}"/>
              </a:ext>
            </a:extLst>
          </p:cNvPr>
          <p:cNvSpPr/>
          <p:nvPr/>
        </p:nvSpPr>
        <p:spPr>
          <a:xfrm>
            <a:off x="9934135" y="4315960"/>
            <a:ext cx="2124222" cy="112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given unused string, make a comment for generated class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90D9D3A-4990-4E93-8420-ECD81BA07AD7}"/>
              </a:ext>
            </a:extLst>
          </p:cNvPr>
          <p:cNvSpPr/>
          <p:nvPr/>
        </p:nvSpPr>
        <p:spPr>
          <a:xfrm>
            <a:off x="7407812" y="4315960"/>
            <a:ext cx="2124222" cy="112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Got dictionary with parsed information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B6106E1-8B8B-445A-9C03-69C35D0B212E}"/>
              </a:ext>
            </a:extLst>
          </p:cNvPr>
          <p:cNvSpPr/>
          <p:nvPr/>
        </p:nvSpPr>
        <p:spPr>
          <a:xfrm>
            <a:off x="4605997" y="4315960"/>
            <a:ext cx="2124222" cy="112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classes from the dictionary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AAF2F13-E5DE-4BBA-B8C6-661E439A9C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04714" y="2868051"/>
            <a:ext cx="576775" cy="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C0EB684-CA72-493E-B7C7-64995B8D7F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005711" y="2867574"/>
            <a:ext cx="402101" cy="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CAA245-CA42-42BE-B797-C2184A603BD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532034" y="2867574"/>
            <a:ext cx="402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C1D1596-0D88-453F-9D20-5928264D939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996246" y="3428523"/>
            <a:ext cx="0" cy="88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D5A3ABB-65DD-4418-BECA-4527BD680CE3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9532034" y="4876909"/>
            <a:ext cx="402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FB769E9-B8A3-46E0-8DFE-5932B0DE2728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6730219" y="4876909"/>
            <a:ext cx="677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60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16B2-E555-4417-8052-290674B4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class transformation example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9AD199-A6AB-4128-B547-699D5FD0091F}"/>
              </a:ext>
            </a:extLst>
          </p:cNvPr>
          <p:cNvSpPr/>
          <p:nvPr/>
        </p:nvSpPr>
        <p:spPr>
          <a:xfrm>
            <a:off x="274322" y="1266092"/>
            <a:ext cx="5427783" cy="550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User.md:</a:t>
            </a:r>
          </a:p>
          <a:p>
            <a:pPr algn="ctr"/>
            <a:endParaRPr lang="en-US" dirty="0"/>
          </a:p>
          <a:p>
            <a:r>
              <a:rPr lang="en-US" dirty="0"/>
              <a:t>***Functional requirements for user***</a:t>
            </a:r>
          </a:p>
          <a:p>
            <a:endParaRPr lang="en-US" dirty="0"/>
          </a:p>
          <a:p>
            <a:r>
              <a:rPr lang="en-US" dirty="0"/>
              <a:t>1. User have login</a:t>
            </a:r>
          </a:p>
          <a:p>
            <a:r>
              <a:rPr lang="en-US" dirty="0"/>
              <a:t>2. User have password</a:t>
            </a:r>
          </a:p>
          <a:p>
            <a:r>
              <a:rPr lang="en-US" dirty="0"/>
              <a:t>3. User can login to system</a:t>
            </a:r>
          </a:p>
          <a:p>
            <a:r>
              <a:rPr lang="en-US" dirty="0"/>
              <a:t>4. User can send message</a:t>
            </a:r>
          </a:p>
          <a:p>
            <a:r>
              <a:rPr lang="en-US" dirty="0"/>
              <a:t>5. User can receive message</a:t>
            </a:r>
          </a:p>
          <a:p>
            <a:r>
              <a:rPr lang="en-US" dirty="0"/>
              <a:t>7. User is initializing by setting login as test user and password as 123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B60922-B5F7-498A-88F6-0F71E703BF33}"/>
              </a:ext>
            </a:extLst>
          </p:cNvPr>
          <p:cNvSpPr/>
          <p:nvPr/>
        </p:nvSpPr>
        <p:spPr>
          <a:xfrm>
            <a:off x="6244881" y="1364566"/>
            <a:ext cx="5812304" cy="530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User.py: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class User(object):</a:t>
            </a:r>
          </a:p>
          <a:p>
            <a:r>
              <a:rPr lang="en-US" sz="1200" dirty="0"/>
              <a:t>	def __</a:t>
            </a:r>
            <a:r>
              <a:rPr lang="en-US" sz="1200" dirty="0" err="1"/>
              <a:t>init</a:t>
            </a:r>
            <a:r>
              <a:rPr lang="en-US" sz="1200" dirty="0"/>
              <a:t>__(self):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self._login</a:t>
            </a:r>
            <a:r>
              <a:rPr lang="en-US" sz="1200" dirty="0"/>
              <a:t> = "test user"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self._password</a:t>
            </a:r>
            <a:r>
              <a:rPr lang="en-US" sz="1200" dirty="0"/>
              <a:t> = 123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def </a:t>
            </a:r>
            <a:r>
              <a:rPr lang="en-US" sz="1200" dirty="0" err="1"/>
              <a:t>login_to_system</a:t>
            </a:r>
            <a:r>
              <a:rPr lang="en-US" sz="1200" dirty="0"/>
              <a:t>(self, login):</a:t>
            </a:r>
          </a:p>
          <a:p>
            <a:r>
              <a:rPr lang="en-US" sz="1200" dirty="0"/>
              <a:t>		pass</a:t>
            </a:r>
          </a:p>
          <a:p>
            <a:endParaRPr lang="en-US" sz="1200" dirty="0"/>
          </a:p>
          <a:p>
            <a:r>
              <a:rPr lang="en-US" sz="1200" dirty="0"/>
              <a:t>	def </a:t>
            </a:r>
            <a:r>
              <a:rPr lang="en-US" sz="1200" dirty="0" err="1"/>
              <a:t>send_message</a:t>
            </a:r>
            <a:r>
              <a:rPr lang="en-US" sz="1200" dirty="0"/>
              <a:t>(self):</a:t>
            </a:r>
          </a:p>
          <a:p>
            <a:r>
              <a:rPr lang="en-US" sz="1200" dirty="0"/>
              <a:t>		pass</a:t>
            </a:r>
          </a:p>
          <a:p>
            <a:endParaRPr lang="en-US" sz="1200" dirty="0"/>
          </a:p>
          <a:p>
            <a:r>
              <a:rPr lang="en-US" sz="1200" dirty="0"/>
              <a:t>	def </a:t>
            </a:r>
            <a:r>
              <a:rPr lang="en-US" sz="1200" dirty="0" err="1"/>
              <a:t>receive_message</a:t>
            </a:r>
            <a:r>
              <a:rPr lang="en-US" sz="1200" dirty="0"/>
              <a:t>(self):</a:t>
            </a:r>
          </a:p>
          <a:p>
            <a:r>
              <a:rPr lang="en-US" sz="1200" dirty="0"/>
              <a:t>		pass</a:t>
            </a:r>
          </a:p>
          <a:p>
            <a:endParaRPr lang="en-US" sz="1200" dirty="0"/>
          </a:p>
          <a:p>
            <a:r>
              <a:rPr lang="en-US" sz="1200" dirty="0"/>
              <a:t>	def </a:t>
            </a:r>
            <a:r>
              <a:rPr lang="en-US" sz="1200" dirty="0" err="1"/>
              <a:t>set_login</a:t>
            </a:r>
            <a:r>
              <a:rPr lang="en-US" sz="1200" dirty="0"/>
              <a:t>(self, login):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self._login</a:t>
            </a:r>
            <a:r>
              <a:rPr lang="en-US" sz="1200" dirty="0"/>
              <a:t> = login</a:t>
            </a:r>
          </a:p>
          <a:p>
            <a:endParaRPr lang="en-US" sz="1200" dirty="0"/>
          </a:p>
          <a:p>
            <a:r>
              <a:rPr lang="en-US" sz="1200" dirty="0"/>
              <a:t>	def </a:t>
            </a:r>
            <a:r>
              <a:rPr lang="en-US" sz="1200" dirty="0" err="1"/>
              <a:t>get_login</a:t>
            </a:r>
            <a:r>
              <a:rPr lang="en-US" sz="1200" dirty="0"/>
              <a:t>(self):</a:t>
            </a:r>
          </a:p>
          <a:p>
            <a:r>
              <a:rPr lang="en-US" sz="1200" dirty="0"/>
              <a:t>		return </a:t>
            </a:r>
            <a:r>
              <a:rPr lang="en-US" sz="1200" dirty="0" err="1"/>
              <a:t>self._login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def </a:t>
            </a:r>
            <a:r>
              <a:rPr lang="en-US" sz="1200" dirty="0" err="1"/>
              <a:t>set_pasword</a:t>
            </a:r>
            <a:r>
              <a:rPr lang="en-US" sz="1200" dirty="0"/>
              <a:t>(self, password):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self._password</a:t>
            </a:r>
            <a:r>
              <a:rPr lang="en-US" sz="1200" dirty="0"/>
              <a:t> = password</a:t>
            </a:r>
          </a:p>
          <a:p>
            <a:endParaRPr lang="en-US" sz="1200" dirty="0"/>
          </a:p>
          <a:p>
            <a:r>
              <a:rPr lang="en-US" sz="1200" dirty="0"/>
              <a:t>	def </a:t>
            </a:r>
            <a:r>
              <a:rPr lang="en-US" sz="1200" dirty="0" err="1"/>
              <a:t>get_password</a:t>
            </a:r>
            <a:r>
              <a:rPr lang="en-US" sz="1200" dirty="0"/>
              <a:t>(self):</a:t>
            </a:r>
          </a:p>
          <a:p>
            <a:r>
              <a:rPr lang="en-US" sz="1200" dirty="0"/>
              <a:t>		return </a:t>
            </a:r>
            <a:r>
              <a:rPr lang="en-US" sz="1200" dirty="0" err="1"/>
              <a:t>self._password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EB6358E-A7F6-4922-81D2-1F3473569F2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02105" y="4016326"/>
            <a:ext cx="54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C5F7A-DEA1-4858-8009-119009A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4C1908B-FC9D-49C9-99E9-9ECBF9A545EF}"/>
              </a:ext>
            </a:extLst>
          </p:cNvPr>
          <p:cNvCxnSpPr/>
          <p:nvPr/>
        </p:nvCxnSpPr>
        <p:spPr>
          <a:xfrm>
            <a:off x="281354" y="3938954"/>
            <a:ext cx="11788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FBBB33-F617-4B11-9E8B-9897EB22761D}"/>
              </a:ext>
            </a:extLst>
          </p:cNvPr>
          <p:cNvSpPr txBox="1"/>
          <p:nvPr/>
        </p:nvSpPr>
        <p:spPr>
          <a:xfrm rot="16200000">
            <a:off x="-287327" y="2171342"/>
            <a:ext cx="1506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Client</a:t>
            </a:r>
            <a:endParaRPr lang="ru-RU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8007E-247C-4143-BC85-FA7868639AFB}"/>
              </a:ext>
            </a:extLst>
          </p:cNvPr>
          <p:cNvSpPr txBox="1"/>
          <p:nvPr/>
        </p:nvSpPr>
        <p:spPr>
          <a:xfrm rot="16200000">
            <a:off x="-361162" y="5049153"/>
            <a:ext cx="1654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Server</a:t>
            </a:r>
            <a:endParaRPr lang="ru-RU" sz="4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A16221-12A5-41F3-A95D-02713C6E923C}"/>
              </a:ext>
            </a:extLst>
          </p:cNvPr>
          <p:cNvSpPr/>
          <p:nvPr/>
        </p:nvSpPr>
        <p:spPr>
          <a:xfrm>
            <a:off x="1364566" y="1410286"/>
            <a:ext cx="2053883" cy="97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</a:t>
            </a:r>
            <a:r>
              <a:rPr lang="en-US" dirty="0" err="1"/>
              <a:t>json</a:t>
            </a:r>
            <a:r>
              <a:rPr lang="en-US" dirty="0"/>
              <a:t> from text description and description config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453019-C4C8-40C7-80C9-9F892C2919A9}"/>
              </a:ext>
            </a:extLst>
          </p:cNvPr>
          <p:cNvSpPr/>
          <p:nvPr/>
        </p:nvSpPr>
        <p:spPr>
          <a:xfrm>
            <a:off x="1364566" y="2782371"/>
            <a:ext cx="2053883" cy="97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 and send message to server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6831F99-556A-4599-A75C-D6467FA495B0}"/>
              </a:ext>
            </a:extLst>
          </p:cNvPr>
          <p:cNvSpPr/>
          <p:nvPr/>
        </p:nvSpPr>
        <p:spPr>
          <a:xfrm>
            <a:off x="1364566" y="4329811"/>
            <a:ext cx="2053883" cy="97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 message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110B35F-90CC-4293-9C51-995341EF9C9D}"/>
              </a:ext>
            </a:extLst>
          </p:cNvPr>
          <p:cNvSpPr/>
          <p:nvPr/>
        </p:nvSpPr>
        <p:spPr>
          <a:xfrm>
            <a:off x="7061978" y="4329812"/>
            <a:ext cx="2053883" cy="97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with classes in </a:t>
            </a:r>
            <a:r>
              <a:rPr lang="en-US" dirty="0" err="1"/>
              <a:t>json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A04FFB2-81A0-401A-A1FF-84EB1CCAC86E}"/>
              </a:ext>
            </a:extLst>
          </p:cNvPr>
          <p:cNvSpPr/>
          <p:nvPr/>
        </p:nvSpPr>
        <p:spPr>
          <a:xfrm>
            <a:off x="9800492" y="4329810"/>
            <a:ext cx="2053883" cy="97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 and send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7B0C258-66E8-4F50-8A0E-1C8A2045D494}"/>
              </a:ext>
            </a:extLst>
          </p:cNvPr>
          <p:cNvSpPr/>
          <p:nvPr/>
        </p:nvSpPr>
        <p:spPr>
          <a:xfrm>
            <a:off x="9800491" y="2820560"/>
            <a:ext cx="2053883" cy="97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 and form files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3406865-6E20-43A9-A2AB-950AB4BF2D9D}"/>
              </a:ext>
            </a:extLst>
          </p:cNvPr>
          <p:cNvSpPr/>
          <p:nvPr/>
        </p:nvSpPr>
        <p:spPr>
          <a:xfrm>
            <a:off x="9800490" y="1410286"/>
            <a:ext cx="2053883" cy="97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</a:t>
            </a:r>
            <a:r>
              <a:rPr lang="en-US" dirty="0"/>
              <a:t> files with classes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1D97A0D-36C3-4E4F-9742-CE6221C997C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391508" y="2387985"/>
            <a:ext cx="0" cy="39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D5459EF-912F-4D4F-8FB2-01739DA5A7F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391508" y="3760064"/>
            <a:ext cx="0" cy="5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348C2C6-BB9D-47F4-81EA-6BF62EE15560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9115861" y="4818660"/>
            <a:ext cx="68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18BFA1C-E228-4175-9A62-3980E2CBCB80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10827433" y="3798259"/>
            <a:ext cx="1" cy="53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678DE6B-765B-4ED0-9264-A1B60522BA65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H="1" flipV="1">
            <a:off x="10827432" y="2387985"/>
            <a:ext cx="1" cy="43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05653A-E446-40BB-8542-958DBFD6C589}"/>
              </a:ext>
            </a:extLst>
          </p:cNvPr>
          <p:cNvSpPr/>
          <p:nvPr/>
        </p:nvSpPr>
        <p:spPr>
          <a:xfrm>
            <a:off x="1364565" y="5733057"/>
            <a:ext cx="2053883" cy="97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message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7F2B7E5-D557-4EEB-AD34-4C05BD9C82EE}"/>
              </a:ext>
            </a:extLst>
          </p:cNvPr>
          <p:cNvSpPr/>
          <p:nvPr/>
        </p:nvSpPr>
        <p:spPr>
          <a:xfrm>
            <a:off x="4298675" y="5733057"/>
            <a:ext cx="2053883" cy="97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description config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046CC61-0E5D-4032-9F92-DC74C7A40980}"/>
              </a:ext>
            </a:extLst>
          </p:cNvPr>
          <p:cNvSpPr/>
          <p:nvPr/>
        </p:nvSpPr>
        <p:spPr>
          <a:xfrm>
            <a:off x="7061977" y="5733057"/>
            <a:ext cx="2053883" cy="97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description text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DACB568-ADF3-473A-A696-C62CE74103BA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flipH="1">
            <a:off x="2391507" y="5307510"/>
            <a:ext cx="1" cy="42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506F5E0-4531-420C-98D4-636D8010F3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3418448" y="6221907"/>
            <a:ext cx="880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AA4AD2-E5BF-4997-84EA-AC80AD4AE149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6352558" y="6221907"/>
            <a:ext cx="70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534B90D1-11B4-4139-ADEB-F5E65800B356}"/>
              </a:ext>
            </a:extLst>
          </p:cNvPr>
          <p:cNvCxnSpPr>
            <a:stCxn id="31" idx="0"/>
            <a:endCxn id="16" idx="2"/>
          </p:cNvCxnSpPr>
          <p:nvPr/>
        </p:nvCxnSpPr>
        <p:spPr>
          <a:xfrm flipV="1">
            <a:off x="8088919" y="5307511"/>
            <a:ext cx="1" cy="42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6C10C-8CF4-4A6C-BBBE-C720C4D0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E64B9F-9A4D-4D79-ACFB-EAD353DC23A3}"/>
              </a:ext>
            </a:extLst>
          </p:cNvPr>
          <p:cNvSpPr/>
          <p:nvPr/>
        </p:nvSpPr>
        <p:spPr>
          <a:xfrm>
            <a:off x="838200" y="2520682"/>
            <a:ext cx="22367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Config.json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2A049C-2975-4CC0-BDB3-0F77208D490A}"/>
              </a:ext>
            </a:extLst>
          </p:cNvPr>
          <p:cNvSpPr/>
          <p:nvPr/>
        </p:nvSpPr>
        <p:spPr>
          <a:xfrm>
            <a:off x="3677527" y="1430436"/>
            <a:ext cx="2236763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data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5BEF77-4CFB-496F-AB53-CB4CC9C1FA93}"/>
              </a:ext>
            </a:extLst>
          </p:cNvPr>
          <p:cNvSpPr/>
          <p:nvPr/>
        </p:nvSpPr>
        <p:spPr>
          <a:xfrm>
            <a:off x="3677527" y="2520682"/>
            <a:ext cx="2236763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 to descriptions (in md files)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5F237C-E443-4E36-941E-D1C27703205B}"/>
              </a:ext>
            </a:extLst>
          </p:cNvPr>
          <p:cNvSpPr/>
          <p:nvPr/>
        </p:nvSpPr>
        <p:spPr>
          <a:xfrm>
            <a:off x="3677527" y="3609659"/>
            <a:ext cx="2236763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 to generated classes (will get it as </a:t>
            </a:r>
            <a:r>
              <a:rPr lang="en-US" dirty="0" err="1"/>
              <a:t>py</a:t>
            </a:r>
            <a:r>
              <a:rPr lang="en-US" dirty="0"/>
              <a:t> files)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31BA746-3366-4294-9B08-D10AAA7DDC1E}"/>
              </a:ext>
            </a:extLst>
          </p:cNvPr>
          <p:cNvSpPr/>
          <p:nvPr/>
        </p:nvSpPr>
        <p:spPr>
          <a:xfrm>
            <a:off x="838199" y="5578475"/>
            <a:ext cx="22367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Client.py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B346008-0C90-4914-AD62-7FC35D485E20}"/>
              </a:ext>
            </a:extLst>
          </p:cNvPr>
          <p:cNvSpPr/>
          <p:nvPr/>
        </p:nvSpPr>
        <p:spPr>
          <a:xfrm>
            <a:off x="7827495" y="5578475"/>
            <a:ext cx="2357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DescriptionConfig.json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A11C580-09ED-4E45-81AA-577C6625DD46}"/>
              </a:ext>
            </a:extLst>
          </p:cNvPr>
          <p:cNvSpPr/>
          <p:nvPr/>
        </p:nvSpPr>
        <p:spPr>
          <a:xfrm>
            <a:off x="6277712" y="3609659"/>
            <a:ext cx="2236763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Keywords for attributes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FDEC4E2-80CB-44AF-A73C-D92EE7607975}"/>
              </a:ext>
            </a:extLst>
          </p:cNvPr>
          <p:cNvSpPr/>
          <p:nvPr/>
        </p:nvSpPr>
        <p:spPr>
          <a:xfrm>
            <a:off x="9468732" y="3609659"/>
            <a:ext cx="2236763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Keywords for methods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05A59C-1274-490F-997F-96C7CFC39FAB}"/>
              </a:ext>
            </a:extLst>
          </p:cNvPr>
          <p:cNvSpPr/>
          <p:nvPr/>
        </p:nvSpPr>
        <p:spPr>
          <a:xfrm>
            <a:off x="7857980" y="2514600"/>
            <a:ext cx="2236763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Keywords for initialization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136202C-1275-48BE-9575-AF230DD6EA7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74963" y="1887636"/>
            <a:ext cx="602564" cy="109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1D57BA5-573D-45CC-B320-8BD668740B5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074963" y="2977882"/>
            <a:ext cx="602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C14D5E0-CB82-4A38-9587-B169AF455A4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074963" y="2977882"/>
            <a:ext cx="602564" cy="10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CE789E9-3611-447B-BC81-475E603A1310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1956581" y="3435082"/>
            <a:ext cx="1" cy="214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4DEE5C8-EABC-4000-8960-77212A972BC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074962" y="6035675"/>
            <a:ext cx="475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1169B85-1D80-4594-9E23-9A6F1998B514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7396094" y="4524059"/>
            <a:ext cx="1610157" cy="105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2774E09-FBD8-43F9-83FA-47D3B95FE9CE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flipV="1">
            <a:off x="9006251" y="4524059"/>
            <a:ext cx="1580863" cy="105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C5322DD-8385-4C86-B5AC-5A8223167CAF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flipH="1" flipV="1">
            <a:off x="8976362" y="3429000"/>
            <a:ext cx="29889" cy="214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0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B6AD2-5669-4F2C-8A56-BB7F00EE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config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35B983-1FEF-4107-A312-ABE0534008B6}"/>
              </a:ext>
            </a:extLst>
          </p:cNvPr>
          <p:cNvSpPr/>
          <p:nvPr/>
        </p:nvSpPr>
        <p:spPr>
          <a:xfrm>
            <a:off x="838200" y="1955409"/>
            <a:ext cx="3255498" cy="1885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 description:</a:t>
            </a:r>
          </a:p>
          <a:p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/>
              <a:t>	"IP": "server IP",</a:t>
            </a:r>
          </a:p>
          <a:p>
            <a:r>
              <a:rPr lang="fr-FR" dirty="0"/>
              <a:t>	"port": "server port"</a:t>
            </a:r>
          </a:p>
          <a:p>
            <a:r>
              <a:rPr lang="fr-FR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529B91-A1EE-404C-BBBE-68A29D6F3D45}"/>
              </a:ext>
            </a:extLst>
          </p:cNvPr>
          <p:cNvSpPr/>
          <p:nvPr/>
        </p:nvSpPr>
        <p:spPr>
          <a:xfrm>
            <a:off x="7039708" y="1955409"/>
            <a:ext cx="3255498" cy="1885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 example:</a:t>
            </a:r>
          </a:p>
          <a:p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/>
              <a:t>	"IP": "localhost",</a:t>
            </a:r>
          </a:p>
          <a:p>
            <a:r>
              <a:rPr lang="fr-FR" dirty="0"/>
              <a:t>	"port": "8001"</a:t>
            </a:r>
          </a:p>
          <a:p>
            <a:r>
              <a:rPr lang="fr-FR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4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40B6F-6F99-4E94-AD49-1DD2D48E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config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84F8D6-7269-436A-B94D-E5D12AA8EFE7}"/>
              </a:ext>
            </a:extLst>
          </p:cNvPr>
          <p:cNvSpPr/>
          <p:nvPr/>
        </p:nvSpPr>
        <p:spPr>
          <a:xfrm>
            <a:off x="838200" y="1533378"/>
            <a:ext cx="878410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Config description:</a:t>
            </a:r>
          </a:p>
          <a:p>
            <a:endParaRPr lang="fr-FR" dirty="0"/>
          </a:p>
          <a:p>
            <a:r>
              <a:rPr lang="fr-FR" sz="1400" dirty="0"/>
              <a:t>{</a:t>
            </a:r>
          </a:p>
          <a:p>
            <a:r>
              <a:rPr lang="fr-FR" sz="1400" dirty="0"/>
              <a:t>	"Attribute keywords": ["All keywords for attributes"],</a:t>
            </a:r>
          </a:p>
          <a:p>
            <a:r>
              <a:rPr lang="fr-FR" sz="1400" dirty="0"/>
              <a:t>	"Method keywords": ["All keywords for methods"],</a:t>
            </a:r>
          </a:p>
          <a:p>
            <a:r>
              <a:rPr lang="fr-FR" sz="1400" dirty="0"/>
              <a:t>	"Initialization keywords": {</a:t>
            </a:r>
          </a:p>
          <a:p>
            <a:r>
              <a:rPr lang="fr-FR" sz="1400" dirty="0"/>
              <a:t>		"Attribute keywords": ["All keywords for initialization attributes"],</a:t>
            </a:r>
          </a:p>
          <a:p>
            <a:r>
              <a:rPr lang="fr-FR" sz="1400" dirty="0"/>
              <a:t>		"Attribute values keywords": ["All keywords for initialization attributes values"]</a:t>
            </a:r>
          </a:p>
          <a:p>
            <a:r>
              <a:rPr lang="fr-FR" sz="1400" dirty="0"/>
              <a:t>	}</a:t>
            </a:r>
          </a:p>
          <a:p>
            <a:r>
              <a:rPr lang="fr-FR" sz="1400" dirty="0"/>
              <a:t>}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0337BF-BDB8-44EB-9605-02DA04290F8F}"/>
              </a:ext>
            </a:extLst>
          </p:cNvPr>
          <p:cNvSpPr/>
          <p:nvPr/>
        </p:nvSpPr>
        <p:spPr>
          <a:xfrm>
            <a:off x="838200" y="4169361"/>
            <a:ext cx="8784102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Config example:</a:t>
            </a:r>
          </a:p>
          <a:p>
            <a:endParaRPr lang="fr-FR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"Attribute keywords": ["have", "can have", "must have", "has", "should have"],</a:t>
            </a:r>
          </a:p>
          <a:p>
            <a:r>
              <a:rPr lang="en-US" sz="1400" dirty="0"/>
              <a:t>	"Method keywords": ["can", "have opportunity to", "should have opportunity to"],</a:t>
            </a:r>
          </a:p>
          <a:p>
            <a:r>
              <a:rPr lang="en-US" sz="1400" dirty="0"/>
              <a:t>	"Initialization keywords": {</a:t>
            </a:r>
          </a:p>
          <a:p>
            <a:r>
              <a:rPr lang="en-US" sz="1400" dirty="0"/>
              <a:t>		"Attribute keywords": ["is initializing by setting", "by default have", "by default get"],</a:t>
            </a:r>
          </a:p>
          <a:p>
            <a:r>
              <a:rPr lang="en-US" sz="1400" dirty="0"/>
              <a:t>		"Attribute values </a:t>
            </a:r>
            <a:r>
              <a:rPr lang="fr-FR" sz="1400" dirty="0"/>
              <a:t>keywords</a:t>
            </a:r>
            <a:r>
              <a:rPr lang="en-US" sz="1400" dirty="0"/>
              <a:t>": ["as", "=", "equal to"]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7243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CB9D2-68E4-43A4-926B-DBCA2AFD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339FF0-EAF4-4C86-8119-24DD072C7F1C}"/>
              </a:ext>
            </a:extLst>
          </p:cNvPr>
          <p:cNvSpPr/>
          <p:nvPr/>
        </p:nvSpPr>
        <p:spPr>
          <a:xfrm>
            <a:off x="2835813" y="2514600"/>
            <a:ext cx="22367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Config.json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0EC6A7-48DB-4131-8277-F3030DD4575C}"/>
              </a:ext>
            </a:extLst>
          </p:cNvPr>
          <p:cNvSpPr/>
          <p:nvPr/>
        </p:nvSpPr>
        <p:spPr>
          <a:xfrm>
            <a:off x="5731410" y="2514600"/>
            <a:ext cx="2236763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data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C54DEC-3732-42C6-945B-A5B7F6A38BC4}"/>
              </a:ext>
            </a:extLst>
          </p:cNvPr>
          <p:cNvSpPr/>
          <p:nvPr/>
        </p:nvSpPr>
        <p:spPr>
          <a:xfrm>
            <a:off x="2835812" y="4692748"/>
            <a:ext cx="22367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Server.py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AE05E01-30FB-4824-8E28-07C33362D4B8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3954194" y="3429000"/>
            <a:ext cx="1" cy="126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06B9CBE-E8AA-4DFF-93D9-A19592C6197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72576" y="2971800"/>
            <a:ext cx="658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5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89E50-799A-4EC6-B386-C140EEC2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config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A25D60-6CE9-42AA-83A3-9A570B9184AA}"/>
              </a:ext>
            </a:extLst>
          </p:cNvPr>
          <p:cNvSpPr/>
          <p:nvPr/>
        </p:nvSpPr>
        <p:spPr>
          <a:xfrm>
            <a:off x="838200" y="1955409"/>
            <a:ext cx="3255498" cy="1885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 description:</a:t>
            </a:r>
          </a:p>
          <a:p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/>
              <a:t>	"IP": "server IP",</a:t>
            </a:r>
          </a:p>
          <a:p>
            <a:r>
              <a:rPr lang="fr-FR" dirty="0"/>
              <a:t>	"port": "server port"</a:t>
            </a:r>
          </a:p>
          <a:p>
            <a:r>
              <a:rPr lang="fr-FR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40E598-B4A6-4541-B6AA-0E39E11D50D8}"/>
              </a:ext>
            </a:extLst>
          </p:cNvPr>
          <p:cNvSpPr/>
          <p:nvPr/>
        </p:nvSpPr>
        <p:spPr>
          <a:xfrm>
            <a:off x="7039708" y="1955409"/>
            <a:ext cx="3255498" cy="1885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 example:</a:t>
            </a:r>
          </a:p>
          <a:p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/>
              <a:t>	"IP": "localhost",</a:t>
            </a:r>
          </a:p>
          <a:p>
            <a:r>
              <a:rPr lang="fr-FR" dirty="0"/>
              <a:t>	"port": "8001"</a:t>
            </a:r>
          </a:p>
          <a:p>
            <a:r>
              <a:rPr lang="fr-FR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50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16CB0-1AA3-44CB-A035-F85D7DFA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message on client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F5F9E6-0BC7-40AB-B784-7C802BA274D9}"/>
              </a:ext>
            </a:extLst>
          </p:cNvPr>
          <p:cNvSpPr/>
          <p:nvPr/>
        </p:nvSpPr>
        <p:spPr>
          <a:xfrm>
            <a:off x="281354" y="2005390"/>
            <a:ext cx="181473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 text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C3EC30-4CE9-43CF-A9B9-209C2DE6C08E}"/>
              </a:ext>
            </a:extLst>
          </p:cNvPr>
          <p:cNvSpPr/>
          <p:nvPr/>
        </p:nvSpPr>
        <p:spPr>
          <a:xfrm>
            <a:off x="281354" y="4091781"/>
            <a:ext cx="181473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 config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ABD659-14B7-4AD4-A88B-156416E9B9C2}"/>
              </a:ext>
            </a:extLst>
          </p:cNvPr>
          <p:cNvSpPr/>
          <p:nvPr/>
        </p:nvSpPr>
        <p:spPr>
          <a:xfrm>
            <a:off x="2682240" y="2005389"/>
            <a:ext cx="9228406" cy="341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Client message example:</a:t>
            </a:r>
          </a:p>
          <a:p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"Description text": "User have apples\n User have oranges\n User can give apples\n User is initializing by setting apples as 5",</a:t>
            </a:r>
          </a:p>
          <a:p>
            <a:r>
              <a:rPr lang="en-US" sz="1400" dirty="0"/>
              <a:t>	"Description config": {</a:t>
            </a:r>
          </a:p>
          <a:p>
            <a:r>
              <a:rPr lang="en-US" sz="1400" dirty="0"/>
              <a:t>		"Attribute keywords": ["have", "can have", "must have", "has", "should have"],</a:t>
            </a:r>
          </a:p>
          <a:p>
            <a:r>
              <a:rPr lang="en-US" sz="1400" dirty="0"/>
              <a:t>		"Method keywords": ["can", "have opportunity to", "should have opportunity to"],</a:t>
            </a:r>
          </a:p>
          <a:p>
            <a:r>
              <a:rPr lang="en-US" sz="1400" dirty="0"/>
              <a:t>		"Initialization keywords": {</a:t>
            </a:r>
          </a:p>
          <a:p>
            <a:r>
              <a:rPr lang="en-US" sz="1400" dirty="0"/>
              <a:t>			"Attribute keywords": ["is initializing by setting", "by default have", "by default get"],</a:t>
            </a:r>
          </a:p>
          <a:p>
            <a:r>
              <a:rPr lang="en-US" sz="1400" dirty="0"/>
              <a:t>			"Attribute values keywords": ["as", "=", "equal to"]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endParaRPr lang="ru-RU" sz="14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EBA5D7-69CB-4676-BCA0-FC39C5E54D2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096086" y="2668172"/>
            <a:ext cx="586154" cy="104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AA8DB88-94EB-4457-98B4-45A23639D3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096086" y="3711367"/>
            <a:ext cx="586154" cy="104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4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1CACF-B2E3-41B8-971D-E420A36B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68" y="238396"/>
            <a:ext cx="10515600" cy="1325563"/>
          </a:xfrm>
        </p:spPr>
        <p:txBody>
          <a:bodyPr/>
          <a:lstStyle/>
          <a:p>
            <a:r>
              <a:rPr lang="en-US" dirty="0"/>
              <a:t>Parse client message on server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7EE44-E625-479D-9890-C19AE5219006}"/>
              </a:ext>
            </a:extLst>
          </p:cNvPr>
          <p:cNvSpPr/>
          <p:nvPr/>
        </p:nvSpPr>
        <p:spPr>
          <a:xfrm>
            <a:off x="467755" y="2307436"/>
            <a:ext cx="2236763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Keywords for attributes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785FAA-3BE8-4419-B7A8-344ED0CFDB6C}"/>
              </a:ext>
            </a:extLst>
          </p:cNvPr>
          <p:cNvSpPr/>
          <p:nvPr/>
        </p:nvSpPr>
        <p:spPr>
          <a:xfrm>
            <a:off x="3658775" y="2293369"/>
            <a:ext cx="2236763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Keywords for methods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D21CF8-3B2C-4B87-993B-1D32F39ACF88}"/>
              </a:ext>
            </a:extLst>
          </p:cNvPr>
          <p:cNvSpPr/>
          <p:nvPr/>
        </p:nvSpPr>
        <p:spPr>
          <a:xfrm>
            <a:off x="2048023" y="1296785"/>
            <a:ext cx="2236763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Keywords for initialization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9BF67B0-C005-4428-9025-96197124D1DE}"/>
              </a:ext>
            </a:extLst>
          </p:cNvPr>
          <p:cNvSpPr/>
          <p:nvPr/>
        </p:nvSpPr>
        <p:spPr>
          <a:xfrm>
            <a:off x="453687" y="3429000"/>
            <a:ext cx="5427783" cy="326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Description: Class_name.md</a:t>
            </a:r>
          </a:p>
          <a:p>
            <a:r>
              <a:rPr lang="en-US" dirty="0" err="1"/>
              <a:t>Class_name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keyword_for_attribute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attribute_name</a:t>
            </a:r>
            <a:endParaRPr lang="en-US" dirty="0"/>
          </a:p>
          <a:p>
            <a:r>
              <a:rPr lang="en-US" dirty="0" err="1"/>
              <a:t>Class_name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keyword_for_method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method_name</a:t>
            </a:r>
            <a:r>
              <a:rPr lang="en-US" dirty="0"/>
              <a:t> </a:t>
            </a:r>
            <a:r>
              <a:rPr lang="en-US" dirty="0" err="1"/>
              <a:t>attribute_name</a:t>
            </a:r>
            <a:endParaRPr lang="en-US" dirty="0"/>
          </a:p>
          <a:p>
            <a:r>
              <a:rPr lang="en-US" dirty="0" err="1"/>
              <a:t>Class_name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keywords_for_initialization</a:t>
            </a:r>
            <a:r>
              <a:rPr lang="en-US" dirty="0"/>
              <a:t>[1] </a:t>
            </a:r>
            <a:r>
              <a:rPr lang="en-US" dirty="0" err="1"/>
              <a:t>attribute_name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keywords_for_initialization</a:t>
            </a:r>
            <a:r>
              <a:rPr lang="en-US" dirty="0"/>
              <a:t>[2] value</a:t>
            </a:r>
          </a:p>
          <a:p>
            <a:r>
              <a:rPr lang="en-US" dirty="0"/>
              <a:t>…</a:t>
            </a:r>
          </a:p>
          <a:p>
            <a:pPr algn="ctr"/>
            <a:r>
              <a:rPr lang="en-US" dirty="0"/>
              <a:t>Example:</a:t>
            </a:r>
          </a:p>
          <a:p>
            <a:r>
              <a:rPr lang="en-US" dirty="0"/>
              <a:t>User have apples</a:t>
            </a:r>
          </a:p>
          <a:p>
            <a:r>
              <a:rPr lang="en-US" dirty="0"/>
              <a:t>User have oranges</a:t>
            </a:r>
          </a:p>
          <a:p>
            <a:r>
              <a:rPr lang="en-US" dirty="0"/>
              <a:t>User can give apples</a:t>
            </a:r>
          </a:p>
          <a:p>
            <a:r>
              <a:rPr lang="en-US" dirty="0"/>
              <a:t>User is initializing by setting apples as 5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197FBC5-66C6-41C8-A70B-3C799208D3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66405" y="2211185"/>
            <a:ext cx="1174" cy="121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6B71E30-164F-4A46-B600-F0B7DC0F266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167579" y="3207769"/>
            <a:ext cx="1609578" cy="22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998E807-FC5F-4259-BDDB-F532B6DFDFC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586137" y="3221836"/>
            <a:ext cx="1581442" cy="20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C6B72E8-9DEA-4304-BD84-6767D7B54790}"/>
              </a:ext>
            </a:extLst>
          </p:cNvPr>
          <p:cNvSpPr/>
          <p:nvPr/>
        </p:nvSpPr>
        <p:spPr>
          <a:xfrm>
            <a:off x="6310533" y="1338989"/>
            <a:ext cx="5812304" cy="5357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Parsed data in </a:t>
            </a:r>
            <a:r>
              <a:rPr lang="en-US" sz="2000" b="1" dirty="0" err="1"/>
              <a:t>json</a:t>
            </a:r>
            <a:r>
              <a:rPr lang="en-US" sz="2000" b="1" dirty="0"/>
              <a:t> example: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	"</a:t>
            </a:r>
            <a:r>
              <a:rPr lang="en-US" sz="1100" dirty="0" err="1"/>
              <a:t>ClassName</a:t>
            </a:r>
            <a:r>
              <a:rPr lang="en-US" sz="1100" dirty="0"/>
              <a:t>": "User",</a:t>
            </a:r>
          </a:p>
          <a:p>
            <a:r>
              <a:rPr lang="en-US" sz="1100" dirty="0"/>
              <a:t>	"Attributes": [{</a:t>
            </a:r>
          </a:p>
          <a:p>
            <a:r>
              <a:rPr lang="en-US" sz="1100" dirty="0"/>
              <a:t>		"</a:t>
            </a:r>
            <a:r>
              <a:rPr lang="en-US" sz="1100" dirty="0" err="1"/>
              <a:t>AttributeName</a:t>
            </a:r>
            <a:r>
              <a:rPr lang="en-US" sz="1100" dirty="0"/>
              <a:t>": "apples"</a:t>
            </a:r>
          </a:p>
          <a:p>
            <a:r>
              <a:rPr lang="en-US" sz="1100" dirty="0"/>
              <a:t>	}],</a:t>
            </a:r>
          </a:p>
          <a:p>
            <a:r>
              <a:rPr lang="en-US" sz="1100" dirty="0"/>
              <a:t>	"Methods": [{</a:t>
            </a:r>
          </a:p>
          <a:p>
            <a:r>
              <a:rPr lang="en-US" sz="1100" dirty="0"/>
              <a:t>			"</a:t>
            </a:r>
            <a:r>
              <a:rPr lang="en-US" sz="1100" dirty="0" err="1"/>
              <a:t>MethodName</a:t>
            </a:r>
            <a:r>
              <a:rPr lang="en-US" sz="1100" dirty="0"/>
              <a:t>": "</a:t>
            </a:r>
            <a:r>
              <a:rPr lang="en-US" sz="1100" dirty="0" err="1"/>
              <a:t>give_apples</a:t>
            </a:r>
            <a:r>
              <a:rPr lang="en-US" sz="1100" dirty="0"/>
              <a:t>",</a:t>
            </a:r>
          </a:p>
          <a:p>
            <a:r>
              <a:rPr lang="en-US" sz="1100" dirty="0"/>
              <a:t>			"</a:t>
            </a:r>
            <a:r>
              <a:rPr lang="en-US" sz="1100" dirty="0" err="1"/>
              <a:t>MethodAttributes</a:t>
            </a:r>
            <a:r>
              <a:rPr lang="en-US" sz="1100" dirty="0"/>
              <a:t>": [{</a:t>
            </a:r>
          </a:p>
          <a:p>
            <a:r>
              <a:rPr lang="en-US" sz="1100" dirty="0"/>
              <a:t>				"</a:t>
            </a:r>
            <a:r>
              <a:rPr lang="en-US" sz="1100" dirty="0" err="1"/>
              <a:t>AttributeName</a:t>
            </a:r>
            <a:r>
              <a:rPr lang="en-US" sz="1100" dirty="0"/>
              <a:t>": "apples"</a:t>
            </a:r>
          </a:p>
          <a:p>
            <a:r>
              <a:rPr lang="en-US" sz="1100" dirty="0"/>
              <a:t>			}]</a:t>
            </a:r>
          </a:p>
          <a:p>
            <a:r>
              <a:rPr lang="en-US" sz="1100" dirty="0"/>
              <a:t>		},</a:t>
            </a:r>
          </a:p>
          <a:p>
            <a:r>
              <a:rPr lang="en-US" sz="1100" dirty="0"/>
              <a:t>		{</a:t>
            </a:r>
          </a:p>
          <a:p>
            <a:r>
              <a:rPr lang="en-US" sz="1100" dirty="0"/>
              <a:t>			"</a:t>
            </a:r>
            <a:r>
              <a:rPr lang="en-US" sz="1100" dirty="0" err="1"/>
              <a:t>MethodName</a:t>
            </a:r>
            <a:r>
              <a:rPr lang="en-US" sz="1100" dirty="0"/>
              <a:t>": "</a:t>
            </a:r>
            <a:r>
              <a:rPr lang="en-US" sz="1100" dirty="0" err="1"/>
              <a:t>give_oranges</a:t>
            </a:r>
            <a:r>
              <a:rPr lang="en-US" sz="1100" dirty="0"/>
              <a:t>",</a:t>
            </a:r>
          </a:p>
          <a:p>
            <a:r>
              <a:rPr lang="en-US" sz="1100" dirty="0"/>
              <a:t>			"</a:t>
            </a:r>
            <a:r>
              <a:rPr lang="en-US" sz="1100" dirty="0" err="1"/>
              <a:t>MethodAttributes</a:t>
            </a:r>
            <a:r>
              <a:rPr lang="en-US" sz="1100" dirty="0"/>
              <a:t>": [{</a:t>
            </a:r>
          </a:p>
          <a:p>
            <a:r>
              <a:rPr lang="en-US" sz="1100" dirty="0"/>
              <a:t>				"</a:t>
            </a:r>
            <a:r>
              <a:rPr lang="en-US" sz="1100" dirty="0" err="1"/>
              <a:t>AttributeName</a:t>
            </a:r>
            <a:r>
              <a:rPr lang="en-US" sz="1100" dirty="0"/>
              <a:t>": "oranges"</a:t>
            </a:r>
          </a:p>
          <a:p>
            <a:r>
              <a:rPr lang="en-US" sz="1100" dirty="0"/>
              <a:t>			}]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],</a:t>
            </a:r>
          </a:p>
          <a:p>
            <a:r>
              <a:rPr lang="en-US" sz="1100" dirty="0"/>
              <a:t>	"Initialization": [{</a:t>
            </a:r>
          </a:p>
          <a:p>
            <a:r>
              <a:rPr lang="en-US" sz="1100" dirty="0"/>
              <a:t>			"</a:t>
            </a:r>
            <a:r>
              <a:rPr lang="en-US" sz="1100" dirty="0" err="1"/>
              <a:t>AttributeName</a:t>
            </a:r>
            <a:r>
              <a:rPr lang="en-US" sz="1100" dirty="0"/>
              <a:t>": "apples",</a:t>
            </a:r>
          </a:p>
          <a:p>
            <a:r>
              <a:rPr lang="en-US" sz="1100" dirty="0"/>
              <a:t>			"</a:t>
            </a:r>
            <a:r>
              <a:rPr lang="en-US" sz="1100" dirty="0" err="1"/>
              <a:t>AttributeValue</a:t>
            </a:r>
            <a:r>
              <a:rPr lang="en-US" sz="1100" dirty="0"/>
              <a:t>": "5"</a:t>
            </a:r>
          </a:p>
          <a:p>
            <a:r>
              <a:rPr lang="en-US" sz="1100" dirty="0"/>
              <a:t>		},</a:t>
            </a:r>
          </a:p>
          <a:p>
            <a:r>
              <a:rPr lang="en-US" sz="1100" dirty="0"/>
              <a:t>		{</a:t>
            </a:r>
          </a:p>
          <a:p>
            <a:r>
              <a:rPr lang="en-US" sz="1100" dirty="0"/>
              <a:t>			"</a:t>
            </a:r>
            <a:r>
              <a:rPr lang="en-US" sz="1100" dirty="0" err="1"/>
              <a:t>AttributeName</a:t>
            </a:r>
            <a:r>
              <a:rPr lang="en-US" sz="1100" dirty="0"/>
              <a:t>": "oranges",</a:t>
            </a:r>
          </a:p>
          <a:p>
            <a:r>
              <a:rPr lang="en-US" sz="1100" dirty="0"/>
              <a:t>			"</a:t>
            </a:r>
            <a:r>
              <a:rPr lang="en-US" sz="1100" dirty="0" err="1"/>
              <a:t>AttributeValue</a:t>
            </a:r>
            <a:r>
              <a:rPr lang="en-US" sz="1100" dirty="0"/>
              <a:t>": "None"</a:t>
            </a:r>
          </a:p>
          <a:p>
            <a:r>
              <a:rPr lang="en-US" sz="1100" dirty="0"/>
              <a:t>		}</a:t>
            </a:r>
          </a:p>
          <a:p>
            <a:endParaRPr lang="en-US" sz="1100" dirty="0"/>
          </a:p>
          <a:p>
            <a:r>
              <a:rPr lang="en-US" sz="1100" dirty="0"/>
              <a:t>	]</a:t>
            </a:r>
          </a:p>
          <a:p>
            <a:r>
              <a:rPr lang="en-US" sz="1100" dirty="0"/>
              <a:t>}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53658DE-4F21-4310-8920-6FFC33CB647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881470" y="5062611"/>
            <a:ext cx="429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25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393</Words>
  <Application>Microsoft Office PowerPoint</Application>
  <PresentationFormat>Широкоэкранный</PresentationFormat>
  <Paragraphs>188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Class generator</vt:lpstr>
      <vt:lpstr>Schema</vt:lpstr>
      <vt:lpstr>Client</vt:lpstr>
      <vt:lpstr>Client config</vt:lpstr>
      <vt:lpstr>Description config</vt:lpstr>
      <vt:lpstr>Server</vt:lpstr>
      <vt:lpstr>Server config</vt:lpstr>
      <vt:lpstr>Generate message on client</vt:lpstr>
      <vt:lpstr>Parse client message on server</vt:lpstr>
      <vt:lpstr>Parse description text on server</vt:lpstr>
      <vt:lpstr>Text to class transformation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generator</dc:title>
  <dc:creator>Денис Цитко</dc:creator>
  <cp:lastModifiedBy>Денис Цитко</cp:lastModifiedBy>
  <cp:revision>49</cp:revision>
  <dcterms:created xsi:type="dcterms:W3CDTF">2017-11-18T05:24:11Z</dcterms:created>
  <dcterms:modified xsi:type="dcterms:W3CDTF">2017-11-25T16:18:29Z</dcterms:modified>
</cp:coreProperties>
</file>