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855A-188E-4D4C-89DC-8B613B018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47B5D-B8B0-B84A-A843-70D6A27CB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A820D-3183-CF40-A458-858CAFA0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2C5CB-95BD-014D-9891-F0045A80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D4E82-5925-0347-9D09-B119D28C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8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9B4D-F651-2343-9352-F59C056D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925C8-10F2-504B-BD5B-9147286BF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7D8B7-D98A-1E42-AA20-CD280409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E4DE5-C6DB-4940-BD26-4F06ED98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9C5B5-B5C7-7F4E-94D0-3B6B4E80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8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EFAE8-571D-1F48-AAEC-1FE760C2F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457B1-E0A3-0745-8373-6BF047510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CAB0A-CFD8-B84E-AB1E-FA260ED5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24B5-5352-D44C-82CC-BFAD6317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60763-DEA8-EE45-9EA6-71C26987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4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2DB5-40C9-294D-A3E3-216C9EC2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04142-27CE-9646-8688-A525DD39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B60E-7864-8245-B1EE-966C7B34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A3A93-9FD8-4147-BAE0-6575C988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654C4-024A-7C45-B6C7-2D9554FC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7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B552-D573-2B49-9966-6EB985EE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61DEB-93D3-C345-BB69-37200FDE4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AA2A-9FB1-2C4C-91A3-7745E6E3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FA94A-D3BF-EC43-88BA-4DDB5519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FD9EA-F0C7-F447-912C-C15EE6FE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4A3F-C490-D544-9F2B-6EED5F0E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4F81-BF28-F541-A895-C8DA2CCC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7889E-FAEB-A84B-B7E4-A9CAC3409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E8335-52F5-6A4D-9621-6E7973AB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0AE2D-A9CB-AA44-B684-E17B6897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CF852-C374-604F-9ABA-00A28569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4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62B2-E6DB-0F47-8705-9F03DE4D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82678-7BB5-EF4A-BE50-D7ADDD6C3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4FECF-CE4D-4846-8C87-AE11A8D39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FE6FF-32A6-804B-9075-5717B8FCA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2EA6A-E3E9-F149-85D3-E5AB4B65F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AF475-C0EF-5A44-ABA6-1EB3A78A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A499C-CF80-AC44-A448-A9C4E1EC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4E061-AC77-C047-961D-6A75DC23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4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5C78-3156-8542-8235-3A12E1D6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32793-4381-B54B-9167-4F5C7439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3726B-ED84-7149-9258-AA36ADD2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61F6C-401D-6642-BC2D-3AEBFA2A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2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A9603-EC76-944F-ABCF-EE938074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FA3E0-E665-534D-B570-A2321C73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86E88-37BE-234E-ADBD-5981592C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6219-8C3D-D44B-99D4-610AF4DB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3DD0-269F-274C-947F-650474DFA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92541-E7E3-AA41-8EDB-F29B5C013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61C3D-A7EB-8049-9B8E-0072D99A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FBBCA-6A4F-BC43-B247-F1CFFD35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A9011-5A63-3F45-997C-AC8EF1C8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6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7018-C9CF-C44D-B661-5DCBA24F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A3FC5-E53B-7941-8DFB-1FBDFEA9F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564CF-A3D3-6A43-866F-A63861C43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B9046-FDA5-D549-B4D7-AC26FF66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A229C-87C0-A042-BE04-C545A84B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78F93-193C-F946-BB4D-5A0EE552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6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37F26-6A2E-414E-BA49-BEFCF33D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CF4EF-00B2-794D-AF6F-B52D6F604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0C7D6-59E5-5F4C-93CE-B154F3F4E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E87B3-AA45-5F4A-9474-ADAF8FEC9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3AEA-5035-A144-9421-DB72E4C0E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5EDB-37E7-7949-A6C6-44B0CB46E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Feb 11 - </a:t>
            </a:r>
            <a:r>
              <a:rPr lang="en-US" dirty="0" err="1"/>
              <a:t>SimStudy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A560E-2405-0245-B4FF-31F141FEF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Kaitlin</a:t>
            </a:r>
          </a:p>
        </p:txBody>
      </p:sp>
    </p:spTree>
    <p:extLst>
      <p:ext uri="{BB962C8B-B14F-4D97-AF65-F5344CB8AC3E}">
        <p14:creationId xmlns:p14="http://schemas.microsoft.com/office/powerpoint/2010/main" val="216645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B96A-B65F-7347-B8A8-025056A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71C718-41A4-EF4E-9AC6-AA49A4CF4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7488"/>
            <a:ext cx="10515600" cy="3087612"/>
          </a:xfrm>
        </p:spPr>
      </p:pic>
    </p:spTree>
    <p:extLst>
      <p:ext uri="{BB962C8B-B14F-4D97-AF65-F5344CB8AC3E}">
        <p14:creationId xmlns:p14="http://schemas.microsoft.com/office/powerpoint/2010/main" val="105546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6698-021C-394D-AF5C-AC9B37B4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9D310F-8F7C-8C41-A1CE-CBE5F61CD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75" y="365125"/>
            <a:ext cx="8278060" cy="6248646"/>
          </a:xfrm>
        </p:spPr>
      </p:pic>
    </p:spTree>
    <p:extLst>
      <p:ext uri="{BB962C8B-B14F-4D97-AF65-F5344CB8AC3E}">
        <p14:creationId xmlns:p14="http://schemas.microsoft.com/office/powerpoint/2010/main" val="354455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794F-EDFE-114F-B2AF-DE64FD40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817B3-2433-5F4B-A987-B12B58954129}"/>
              </a:ext>
            </a:extLst>
          </p:cNvPr>
          <p:cNvSpPr txBox="1"/>
          <p:nvPr/>
        </p:nvSpPr>
        <p:spPr>
          <a:xfrm>
            <a:off x="6546909" y="1229023"/>
            <a:ext cx="1712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 59.2%</a:t>
            </a:r>
          </a:p>
          <a:p>
            <a:r>
              <a:rPr lang="en-US" dirty="0"/>
              <a:t>TP: 55.7%</a:t>
            </a:r>
          </a:p>
          <a:p>
            <a:r>
              <a:rPr lang="en-US" dirty="0"/>
              <a:t>FN:  62.8%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8B16B30-C299-4E44-8278-CD902E013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1" y="1441434"/>
            <a:ext cx="4023910" cy="4351338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51356C-F81A-444C-B018-58903A110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92" y="1322388"/>
            <a:ext cx="1409700" cy="736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C1FEB9-913D-F543-9DFC-D3C1DF4C2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72" y="2507831"/>
            <a:ext cx="4815479" cy="386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5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21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Feb 11 - SimStudy</vt:lpstr>
      <vt:lpstr>Definitions</vt:lpstr>
      <vt:lpstr>Variables</vt:lpstr>
      <vt:lpstr>Initial model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Feb 11 - SimStudy</dc:title>
  <dc:creator>Kirasich, Kaitlin</dc:creator>
  <cp:lastModifiedBy>Kirasich, Kaitlin</cp:lastModifiedBy>
  <cp:revision>4</cp:revision>
  <dcterms:created xsi:type="dcterms:W3CDTF">2018-02-11T21:21:19Z</dcterms:created>
  <dcterms:modified xsi:type="dcterms:W3CDTF">2018-02-11T23:07:19Z</dcterms:modified>
</cp:coreProperties>
</file>