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73" r:id="rId8"/>
    <p:sldId id="274" r:id="rId9"/>
    <p:sldId id="260" r:id="rId10"/>
    <p:sldId id="261" r:id="rId11"/>
    <p:sldId id="262" r:id="rId12"/>
    <p:sldId id="265" r:id="rId13"/>
    <p:sldId id="270" r:id="rId14"/>
    <p:sldId id="271" r:id="rId15"/>
    <p:sldId id="272" r:id="rId16"/>
    <p:sldId id="269" r:id="rId17"/>
    <p:sldId id="275" r:id="rId18"/>
    <p:sldId id="276" r:id="rId19"/>
    <p:sldId id="266"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4015-92C8-9343-8281-4D1E03BD4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D44AD-3EA0-914E-A8D6-D1AAC7D39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B3FE80-0206-BC4B-980E-186F07B667E6}"/>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8A0C6D60-7BCA-A340-9DDD-E3410782E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6CC35-D0E4-6243-AAF1-77415841E109}"/>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722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57F4-D6CE-D040-949A-7C30431F7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BE18E-08E5-DB41-B231-FB1BFFB74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FE904-29B5-AC40-932F-559036797DC2}"/>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5F1BC206-C42B-A743-92B5-98DD7E023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BD38F-1F52-274C-8DFE-39F056D58F2D}"/>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67578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FE509-B646-0347-9017-5600C6C532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B8FB96-CD66-CE41-9888-C75B4853261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FBA4B-9977-8845-9961-E9AEFEEB3895}"/>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1AA53B28-435D-884D-94C4-5EC471FA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3466E-A2CA-3545-B41B-A670F258786E}"/>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417137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C3BB-C439-BB4D-A8B7-A570AC4AD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0338E-9882-B541-A321-FCF966DE15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FFA2B-0494-9749-892F-ADD9F7CF17CE}"/>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06CD771A-1595-704D-9643-A3ED73B8C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3E1EE-4390-AC41-BB9A-D9B00F8283A1}"/>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8545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86D4-589A-0541-9BDD-CA13B1D8A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B8AF6-00C1-D840-B8DF-DF3E382FA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BE8C7F-D8E7-E843-88D2-301CC74CAB48}"/>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74E91D8A-6101-BD45-83B2-86BD6C581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C72BC-B586-6243-9585-2F4E50E28373}"/>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10813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1155-6434-5047-AC2F-0BB30B72E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97BD6-701A-3C43-A6ED-3F167D2429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E4A892-5EA6-BE42-8B47-27635BA623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F74FF-4B42-B842-BAC9-B09A00F424A5}"/>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74B97EB0-91A1-4F40-B3B7-6347C0805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4ED3-3694-9246-BB1A-B03861A57CB6}"/>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12621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4FAB-88F1-A84C-9654-271263CC0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49B16-0315-4342-A84A-4F3A26D93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41910F-9BD2-7749-9BD6-68A252E3AC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4F8E6-8D26-3A40-AD2A-709B5DBA1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E8E4A3-F284-EF4E-B54A-55498A6D91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45228-709A-3543-82DD-AAFBDAA5B067}"/>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8" name="Footer Placeholder 7">
            <a:extLst>
              <a:ext uri="{FF2B5EF4-FFF2-40B4-BE49-F238E27FC236}">
                <a16:creationId xmlns:a16="http://schemas.microsoft.com/office/drawing/2014/main" id="{B3BA278B-FB15-C741-ACF1-0F8E633AAD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797120-AA8D-E446-A1C8-FC2077B23A0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3967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FD07-E355-F549-8D11-55C00BD48D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535DC-BA3B-8645-801E-431395B9F773}"/>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4" name="Footer Placeholder 3">
            <a:extLst>
              <a:ext uri="{FF2B5EF4-FFF2-40B4-BE49-F238E27FC236}">
                <a16:creationId xmlns:a16="http://schemas.microsoft.com/office/drawing/2014/main" id="{77BFCECD-4F94-AE4C-9DAE-2E9EA29EF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68862-41AC-BE42-8E41-3EBD0058A86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233846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ADD74-6B20-5046-823A-A294816885BC}"/>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3" name="Footer Placeholder 2">
            <a:extLst>
              <a:ext uri="{FF2B5EF4-FFF2-40B4-BE49-F238E27FC236}">
                <a16:creationId xmlns:a16="http://schemas.microsoft.com/office/drawing/2014/main" id="{7F70E553-A502-824B-8BD0-5A382C8A1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D30A40-AB72-5B42-8E65-46385E8FE711}"/>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66174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A1CB-E121-1945-8879-7CEAA6019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B19E52-2871-3C43-A1B7-648111958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DFA08-630E-354C-9F6E-A77CA7C84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89AAAB-99A3-A940-BF59-20524C768047}"/>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54650466-4F8D-D446-89C9-6590791FA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0866E-AD53-A144-9D80-A47C86D6D9BB}"/>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383971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4AD2-7D76-944F-93E3-1A1717357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91CACA-D185-6844-BC72-C0A502B6E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057638-26C5-774F-A0FC-422C0546B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18A6CD-1ED3-964E-B5D9-3D51D0BF6A5D}"/>
              </a:ext>
            </a:extLst>
          </p:cNvPr>
          <p:cNvSpPr>
            <a:spLocks noGrp="1"/>
          </p:cNvSpPr>
          <p:nvPr>
            <p:ph type="dt" sz="half" idx="10"/>
          </p:nvPr>
        </p:nvSpPr>
        <p:spPr/>
        <p:txBody>
          <a:bodyPr/>
          <a:lstStyle/>
          <a:p>
            <a:fld id="{C031E4C5-CC2F-824D-A334-1F10A954E113}" type="datetimeFigureOut">
              <a:rPr lang="en-US" smtClean="0"/>
              <a:t>6/18/18</a:t>
            </a:fld>
            <a:endParaRPr lang="en-US"/>
          </a:p>
        </p:txBody>
      </p:sp>
      <p:sp>
        <p:nvSpPr>
          <p:cNvPr id="6" name="Footer Placeholder 5">
            <a:extLst>
              <a:ext uri="{FF2B5EF4-FFF2-40B4-BE49-F238E27FC236}">
                <a16:creationId xmlns:a16="http://schemas.microsoft.com/office/drawing/2014/main" id="{39BA742D-01BB-EC46-8540-D9D1348D8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F38BC-4745-D341-84B6-DD2570538E58}"/>
              </a:ext>
            </a:extLst>
          </p:cNvPr>
          <p:cNvSpPr>
            <a:spLocks noGrp="1"/>
          </p:cNvSpPr>
          <p:nvPr>
            <p:ph type="sldNum" sz="quarter" idx="12"/>
          </p:nvPr>
        </p:nvSpPr>
        <p:spPr/>
        <p:txBody>
          <a:bodyPr/>
          <a:lstStyle/>
          <a:p>
            <a:fld id="{5576FD32-E3BC-0043-BF66-6D7F05DD7389}" type="slidenum">
              <a:rPr lang="en-US" smtClean="0"/>
              <a:t>‹#›</a:t>
            </a:fld>
            <a:endParaRPr lang="en-US"/>
          </a:p>
        </p:txBody>
      </p:sp>
    </p:spTree>
    <p:extLst>
      <p:ext uri="{BB962C8B-B14F-4D97-AF65-F5344CB8AC3E}">
        <p14:creationId xmlns:p14="http://schemas.microsoft.com/office/powerpoint/2010/main" val="193167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DBC2F-5FF3-E64C-ADE2-E95B8351B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C3C8D2-319E-8847-840D-F9910DB1E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5A49D-D0A4-674D-8CED-8BE62C643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1E4C5-CC2F-824D-A334-1F10A954E113}" type="datetimeFigureOut">
              <a:rPr lang="en-US" smtClean="0"/>
              <a:t>6/18/18</a:t>
            </a:fld>
            <a:endParaRPr lang="en-US"/>
          </a:p>
        </p:txBody>
      </p:sp>
      <p:sp>
        <p:nvSpPr>
          <p:cNvPr id="5" name="Footer Placeholder 4">
            <a:extLst>
              <a:ext uri="{FF2B5EF4-FFF2-40B4-BE49-F238E27FC236}">
                <a16:creationId xmlns:a16="http://schemas.microsoft.com/office/drawing/2014/main" id="{A627B8A3-F326-CD4C-8FFB-04DF334F5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780DB8-842D-9D46-9B70-50EA76A74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6FD32-E3BC-0043-BF66-6D7F05DD7389}" type="slidenum">
              <a:rPr lang="en-US" smtClean="0"/>
              <a:t>‹#›</a:t>
            </a:fld>
            <a:endParaRPr lang="en-US"/>
          </a:p>
        </p:txBody>
      </p:sp>
    </p:spTree>
    <p:extLst>
      <p:ext uri="{BB962C8B-B14F-4D97-AF65-F5344CB8AC3E}">
        <p14:creationId xmlns:p14="http://schemas.microsoft.com/office/powerpoint/2010/main" val="260269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114D-9886-6744-A352-B1367B40CF93}"/>
              </a:ext>
            </a:extLst>
          </p:cNvPr>
          <p:cNvSpPr>
            <a:spLocks noGrp="1"/>
          </p:cNvSpPr>
          <p:nvPr>
            <p:ph type="ctrTitle"/>
          </p:nvPr>
        </p:nvSpPr>
        <p:spPr/>
        <p:txBody>
          <a:bodyPr/>
          <a:lstStyle/>
          <a:p>
            <a:r>
              <a:rPr lang="en-US" dirty="0"/>
              <a:t>Capstone Results</a:t>
            </a:r>
          </a:p>
        </p:txBody>
      </p:sp>
      <p:sp>
        <p:nvSpPr>
          <p:cNvPr id="3" name="Subtitle 2">
            <a:extLst>
              <a:ext uri="{FF2B5EF4-FFF2-40B4-BE49-F238E27FC236}">
                <a16:creationId xmlns:a16="http://schemas.microsoft.com/office/drawing/2014/main" id="{8B555D7D-41FC-3745-9FF0-472019E44293}"/>
              </a:ext>
            </a:extLst>
          </p:cNvPr>
          <p:cNvSpPr>
            <a:spLocks noGrp="1"/>
          </p:cNvSpPr>
          <p:nvPr>
            <p:ph type="subTitle" idx="1"/>
          </p:nvPr>
        </p:nvSpPr>
        <p:spPr/>
        <p:txBody>
          <a:bodyPr/>
          <a:lstStyle/>
          <a:p>
            <a:r>
              <a:rPr lang="en-US" dirty="0"/>
              <a:t>June 18</a:t>
            </a:r>
          </a:p>
        </p:txBody>
      </p:sp>
    </p:spTree>
    <p:extLst>
      <p:ext uri="{BB962C8B-B14F-4D97-AF65-F5344CB8AC3E}">
        <p14:creationId xmlns:p14="http://schemas.microsoft.com/office/powerpoint/2010/main" val="2430192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1: 10,000 simulations</a:t>
            </a:r>
          </a:p>
        </p:txBody>
      </p:sp>
      <p:sp>
        <p:nvSpPr>
          <p:cNvPr id="4" name="Content Placeholder 3">
            <a:extLst>
              <a:ext uri="{FF2B5EF4-FFF2-40B4-BE49-F238E27FC236}">
                <a16:creationId xmlns:a16="http://schemas.microsoft.com/office/drawing/2014/main" id="{A4C6467C-1130-D04E-B54E-F8ABF69B715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C6D86F2-807E-4C45-9F69-5DD8AE0E2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8500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1: 100,000 simulations</a:t>
            </a:r>
          </a:p>
        </p:txBody>
      </p:sp>
      <p:sp>
        <p:nvSpPr>
          <p:cNvPr id="4" name="Content Placeholder 3">
            <a:extLst>
              <a:ext uri="{FF2B5EF4-FFF2-40B4-BE49-F238E27FC236}">
                <a16:creationId xmlns:a16="http://schemas.microsoft.com/office/drawing/2014/main" id="{9B1551A1-773C-4740-BCD3-BF41730ADFB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1608ED09-1313-154C-89EC-E347304C49B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3376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4F36379-91FF-E640-84BE-3FB27576C5E7}"/>
              </a:ext>
            </a:extLst>
          </p:cNvPr>
          <p:cNvSpPr>
            <a:spLocks noGrp="1"/>
          </p:cNvSpPr>
          <p:nvPr>
            <p:ph idx="1"/>
          </p:nvPr>
        </p:nvSpPr>
        <p:spPr/>
        <p:txBody>
          <a:bodyPr/>
          <a:lstStyle/>
          <a:p>
            <a:r>
              <a:rPr lang="en-US" dirty="0"/>
              <a:t>In this case, we simulate the dataset and set the number of noise variables to 1, 5, 10, 20, and 50 and display the results of each simulation.</a:t>
            </a:r>
          </a:p>
        </p:txBody>
      </p:sp>
    </p:spTree>
    <p:extLst>
      <p:ext uri="{BB962C8B-B14F-4D97-AF65-F5344CB8AC3E}">
        <p14:creationId xmlns:p14="http://schemas.microsoft.com/office/powerpoint/2010/main" val="259330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8" name="Content Placeholder 7">
            <a:extLst>
              <a:ext uri="{FF2B5EF4-FFF2-40B4-BE49-F238E27FC236}">
                <a16:creationId xmlns:a16="http://schemas.microsoft.com/office/drawing/2014/main" id="{F5C46674-6E35-3946-9E32-DA57755FB2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0563"/>
            <a:ext cx="5181600" cy="2041461"/>
          </a:xfrm>
        </p:spPr>
      </p:pic>
      <p:pic>
        <p:nvPicPr>
          <p:cNvPr id="12" name="Content Placeholder 11">
            <a:extLst>
              <a:ext uri="{FF2B5EF4-FFF2-40B4-BE49-F238E27FC236}">
                <a16:creationId xmlns:a16="http://schemas.microsoft.com/office/drawing/2014/main" id="{84CAF601-13B9-7146-B57C-3D942C76000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919548"/>
            <a:ext cx="5181600" cy="2163491"/>
          </a:xfrm>
        </p:spPr>
      </p:pic>
    </p:spTree>
    <p:extLst>
      <p:ext uri="{BB962C8B-B14F-4D97-AF65-F5344CB8AC3E}">
        <p14:creationId xmlns:p14="http://schemas.microsoft.com/office/powerpoint/2010/main" val="419906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6" name="Content Placeholder 5">
            <a:extLst>
              <a:ext uri="{FF2B5EF4-FFF2-40B4-BE49-F238E27FC236}">
                <a16:creationId xmlns:a16="http://schemas.microsoft.com/office/drawing/2014/main" id="{9140D207-24B3-4F45-83D2-8AFDD21080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11401"/>
            <a:ext cx="5181600" cy="2979786"/>
          </a:xfrm>
        </p:spPr>
      </p:pic>
      <p:pic>
        <p:nvPicPr>
          <p:cNvPr id="8" name="Content Placeholder 7">
            <a:extLst>
              <a:ext uri="{FF2B5EF4-FFF2-40B4-BE49-F238E27FC236}">
                <a16:creationId xmlns:a16="http://schemas.microsoft.com/office/drawing/2014/main" id="{504FEDD6-09B2-344E-88EB-6958593FF1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33906"/>
            <a:ext cx="5181600" cy="2934776"/>
          </a:xfrm>
        </p:spPr>
      </p:pic>
    </p:spTree>
    <p:extLst>
      <p:ext uri="{BB962C8B-B14F-4D97-AF65-F5344CB8AC3E}">
        <p14:creationId xmlns:p14="http://schemas.microsoft.com/office/powerpoint/2010/main" val="174619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 Simulations</a:t>
            </a:r>
          </a:p>
        </p:txBody>
      </p:sp>
      <p:pic>
        <p:nvPicPr>
          <p:cNvPr id="6" name="Content Placeholder 5">
            <a:extLst>
              <a:ext uri="{FF2B5EF4-FFF2-40B4-BE49-F238E27FC236}">
                <a16:creationId xmlns:a16="http://schemas.microsoft.com/office/drawing/2014/main" id="{9C28EEB4-E566-AC48-8C5E-AE01C6A850E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13508"/>
            <a:ext cx="5181600" cy="2975572"/>
          </a:xfrm>
        </p:spPr>
      </p:pic>
      <p:pic>
        <p:nvPicPr>
          <p:cNvPr id="8" name="Content Placeholder 7">
            <a:extLst>
              <a:ext uri="{FF2B5EF4-FFF2-40B4-BE49-F238E27FC236}">
                <a16:creationId xmlns:a16="http://schemas.microsoft.com/office/drawing/2014/main" id="{200A4E37-2205-1749-A553-77D283D39D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24964"/>
            <a:ext cx="5181600" cy="3152660"/>
          </a:xfrm>
        </p:spPr>
      </p:pic>
    </p:spTree>
    <p:extLst>
      <p:ext uri="{BB962C8B-B14F-4D97-AF65-F5344CB8AC3E}">
        <p14:creationId xmlns:p14="http://schemas.microsoft.com/office/powerpoint/2010/main" val="143988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sp>
        <p:nvSpPr>
          <p:cNvPr id="4" name="Content Placeholder 3">
            <a:extLst>
              <a:ext uri="{FF2B5EF4-FFF2-40B4-BE49-F238E27FC236}">
                <a16:creationId xmlns:a16="http://schemas.microsoft.com/office/drawing/2014/main" id="{C9A64181-1F68-1D4D-A18F-759218FAEE1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841F6AA5-AFDE-6845-9E31-DA4CA4D426B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506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sp>
        <p:nvSpPr>
          <p:cNvPr id="4" name="Content Placeholder 3">
            <a:extLst>
              <a:ext uri="{FF2B5EF4-FFF2-40B4-BE49-F238E27FC236}">
                <a16:creationId xmlns:a16="http://schemas.microsoft.com/office/drawing/2014/main" id="{C9A64181-1F68-1D4D-A18F-759218FAEE1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841F6AA5-AFDE-6845-9E31-DA4CA4D426B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15241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 Simulations</a:t>
            </a:r>
          </a:p>
        </p:txBody>
      </p:sp>
      <p:sp>
        <p:nvSpPr>
          <p:cNvPr id="4" name="Content Placeholder 3">
            <a:extLst>
              <a:ext uri="{FF2B5EF4-FFF2-40B4-BE49-F238E27FC236}">
                <a16:creationId xmlns:a16="http://schemas.microsoft.com/office/drawing/2014/main" id="{C9A64181-1F68-1D4D-A18F-759218FAEE1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841F6AA5-AFDE-6845-9E31-DA4CA4D426B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8718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8827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6C1B-4AE4-9947-AFF6-D36DA36781DA}"/>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5E645022-8D78-6744-92FD-40B841B7FA4E}"/>
              </a:ext>
            </a:extLst>
          </p:cNvPr>
          <p:cNvSpPr>
            <a:spLocks noGrp="1"/>
          </p:cNvSpPr>
          <p:nvPr>
            <p:ph idx="1"/>
          </p:nvPr>
        </p:nvSpPr>
        <p:spPr/>
        <p:txBody>
          <a:bodyPr/>
          <a:lstStyle/>
          <a:p>
            <a:r>
              <a:rPr lang="en-US" dirty="0"/>
              <a:t>In this case, we simulate the dataset and set the variance of each variable (noise and explanatory) to 0.5 to 5.0 in an interval of 0.5 and display the results of each simulation.</a:t>
            </a:r>
          </a:p>
        </p:txBody>
      </p:sp>
    </p:spTree>
    <p:extLst>
      <p:ext uri="{BB962C8B-B14F-4D97-AF65-F5344CB8AC3E}">
        <p14:creationId xmlns:p14="http://schemas.microsoft.com/office/powerpoint/2010/main" val="326697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2: 10,000 simulations</a:t>
            </a:r>
          </a:p>
        </p:txBody>
      </p:sp>
      <p:sp>
        <p:nvSpPr>
          <p:cNvPr id="4" name="Content Placeholder 3">
            <a:extLst>
              <a:ext uri="{FF2B5EF4-FFF2-40B4-BE49-F238E27FC236}">
                <a16:creationId xmlns:a16="http://schemas.microsoft.com/office/drawing/2014/main" id="{A4C6467C-1130-D04E-B54E-F8ABF69B715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C6D86F2-807E-4C45-9F69-5DD8AE0E223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48567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CB71-896F-234C-87C7-301F4ECF04EA}"/>
              </a:ext>
            </a:extLst>
          </p:cNvPr>
          <p:cNvSpPr>
            <a:spLocks noGrp="1"/>
          </p:cNvSpPr>
          <p:nvPr>
            <p:ph type="title"/>
          </p:nvPr>
        </p:nvSpPr>
        <p:spPr/>
        <p:txBody>
          <a:bodyPr/>
          <a:lstStyle/>
          <a:p>
            <a:r>
              <a:rPr lang="en-US" dirty="0"/>
              <a:t>Case 2: 100,000 simulations</a:t>
            </a:r>
          </a:p>
        </p:txBody>
      </p:sp>
      <p:sp>
        <p:nvSpPr>
          <p:cNvPr id="4" name="Content Placeholder 3">
            <a:extLst>
              <a:ext uri="{FF2B5EF4-FFF2-40B4-BE49-F238E27FC236}">
                <a16:creationId xmlns:a16="http://schemas.microsoft.com/office/drawing/2014/main" id="{9B1551A1-773C-4740-BCD3-BF41730ADFB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1608ED09-1313-154C-89EC-E347304C49B4}"/>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2287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7" name="Content Placeholder 6">
            <a:extLst>
              <a:ext uri="{FF2B5EF4-FFF2-40B4-BE49-F238E27FC236}">
                <a16:creationId xmlns:a16="http://schemas.microsoft.com/office/drawing/2014/main" id="{2E491979-5C29-844A-924A-2871841516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2200" y="2528200"/>
            <a:ext cx="5181600" cy="2960914"/>
          </a:xfrm>
        </p:spPr>
      </p:pic>
      <p:pic>
        <p:nvPicPr>
          <p:cNvPr id="9" name="Content Placeholder 8">
            <a:extLst>
              <a:ext uri="{FF2B5EF4-FFF2-40B4-BE49-F238E27FC236}">
                <a16:creationId xmlns:a16="http://schemas.microsoft.com/office/drawing/2014/main" id="{E2B20FD4-A002-0A47-9217-B043D757FB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163" y="2528200"/>
            <a:ext cx="5181600" cy="2975640"/>
          </a:xfrm>
        </p:spPr>
      </p:pic>
    </p:spTree>
    <p:extLst>
      <p:ext uri="{BB962C8B-B14F-4D97-AF65-F5344CB8AC3E}">
        <p14:creationId xmlns:p14="http://schemas.microsoft.com/office/powerpoint/2010/main" val="236376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10" name="Content Placeholder 9">
            <a:extLst>
              <a:ext uri="{FF2B5EF4-FFF2-40B4-BE49-F238E27FC236}">
                <a16:creationId xmlns:a16="http://schemas.microsoft.com/office/drawing/2014/main" id="{09C4AEBB-0930-7945-9663-F7C7745B80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88444"/>
            <a:ext cx="5181600" cy="2825699"/>
          </a:xfrm>
        </p:spPr>
      </p:pic>
      <p:pic>
        <p:nvPicPr>
          <p:cNvPr id="12" name="Content Placeholder 11">
            <a:extLst>
              <a:ext uri="{FF2B5EF4-FFF2-40B4-BE49-F238E27FC236}">
                <a16:creationId xmlns:a16="http://schemas.microsoft.com/office/drawing/2014/main" id="{256CCE29-848F-A645-A021-541372ABF9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98808"/>
            <a:ext cx="5181600" cy="2804972"/>
          </a:xfrm>
        </p:spPr>
      </p:pic>
    </p:spTree>
    <p:extLst>
      <p:ext uri="{BB962C8B-B14F-4D97-AF65-F5344CB8AC3E}">
        <p14:creationId xmlns:p14="http://schemas.microsoft.com/office/powerpoint/2010/main" val="92453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 Simulations</a:t>
            </a:r>
          </a:p>
        </p:txBody>
      </p:sp>
      <p:pic>
        <p:nvPicPr>
          <p:cNvPr id="8" name="Content Placeholder 7">
            <a:extLst>
              <a:ext uri="{FF2B5EF4-FFF2-40B4-BE49-F238E27FC236}">
                <a16:creationId xmlns:a16="http://schemas.microsoft.com/office/drawing/2014/main" id="{E40A2342-C0FF-2A49-8681-7B43A5CA7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00394"/>
            <a:ext cx="5181600" cy="2801799"/>
          </a:xfrm>
        </p:spPr>
      </p:pic>
      <p:pic>
        <p:nvPicPr>
          <p:cNvPr id="11" name="Content Placeholder 10">
            <a:extLst>
              <a:ext uri="{FF2B5EF4-FFF2-40B4-BE49-F238E27FC236}">
                <a16:creationId xmlns:a16="http://schemas.microsoft.com/office/drawing/2014/main" id="{5E28B391-1799-F943-8951-81634E44D5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00675"/>
            <a:ext cx="5181600" cy="2801237"/>
          </a:xfrm>
        </p:spPr>
      </p:pic>
    </p:spTree>
    <p:extLst>
      <p:ext uri="{BB962C8B-B14F-4D97-AF65-F5344CB8AC3E}">
        <p14:creationId xmlns:p14="http://schemas.microsoft.com/office/powerpoint/2010/main" val="180860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9062057A-3189-6549-8FF8-680230D802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91208"/>
            <a:ext cx="5181600" cy="3420171"/>
          </a:xfrm>
        </p:spPr>
      </p:pic>
      <p:pic>
        <p:nvPicPr>
          <p:cNvPr id="8" name="Content Placeholder 7">
            <a:extLst>
              <a:ext uri="{FF2B5EF4-FFF2-40B4-BE49-F238E27FC236}">
                <a16:creationId xmlns:a16="http://schemas.microsoft.com/office/drawing/2014/main" id="{169778E5-F17A-E84D-AD87-260664FC0AC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04419"/>
            <a:ext cx="5181600" cy="3393750"/>
          </a:xfrm>
        </p:spPr>
      </p:pic>
    </p:spTree>
    <p:extLst>
      <p:ext uri="{BB962C8B-B14F-4D97-AF65-F5344CB8AC3E}">
        <p14:creationId xmlns:p14="http://schemas.microsoft.com/office/powerpoint/2010/main" val="103026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2B170B81-5EA4-C74E-8DCA-777736C1BE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3258"/>
            <a:ext cx="5181600" cy="3176071"/>
          </a:xfrm>
        </p:spPr>
      </p:pic>
      <p:pic>
        <p:nvPicPr>
          <p:cNvPr id="8" name="Content Placeholder 7">
            <a:extLst>
              <a:ext uri="{FF2B5EF4-FFF2-40B4-BE49-F238E27FC236}">
                <a16:creationId xmlns:a16="http://schemas.microsoft.com/office/drawing/2014/main" id="{46C2A392-F8B7-7A4B-AE88-50B09D42B6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8679"/>
            <a:ext cx="5181600" cy="3165230"/>
          </a:xfrm>
        </p:spPr>
      </p:pic>
    </p:spTree>
    <p:extLst>
      <p:ext uri="{BB962C8B-B14F-4D97-AF65-F5344CB8AC3E}">
        <p14:creationId xmlns:p14="http://schemas.microsoft.com/office/powerpoint/2010/main" val="131311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 Simulations</a:t>
            </a:r>
          </a:p>
        </p:txBody>
      </p:sp>
      <p:pic>
        <p:nvPicPr>
          <p:cNvPr id="6" name="Content Placeholder 5">
            <a:extLst>
              <a:ext uri="{FF2B5EF4-FFF2-40B4-BE49-F238E27FC236}">
                <a16:creationId xmlns:a16="http://schemas.microsoft.com/office/drawing/2014/main" id="{44E15F36-B51F-8A47-8A4C-8E62713218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14771"/>
            <a:ext cx="5181600" cy="3173046"/>
          </a:xfrm>
        </p:spPr>
      </p:pic>
      <p:pic>
        <p:nvPicPr>
          <p:cNvPr id="8" name="Content Placeholder 7">
            <a:extLst>
              <a:ext uri="{FF2B5EF4-FFF2-40B4-BE49-F238E27FC236}">
                <a16:creationId xmlns:a16="http://schemas.microsoft.com/office/drawing/2014/main" id="{536D2CC1-322C-074D-9EB8-EC69AF88764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5646"/>
            <a:ext cx="5181600" cy="3171295"/>
          </a:xfrm>
        </p:spPr>
      </p:pic>
    </p:spTree>
    <p:extLst>
      <p:ext uri="{BB962C8B-B14F-4D97-AF65-F5344CB8AC3E}">
        <p14:creationId xmlns:p14="http://schemas.microsoft.com/office/powerpoint/2010/main" val="4763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1: 1,000 Simulations</a:t>
            </a:r>
          </a:p>
        </p:txBody>
      </p:sp>
      <p:sp>
        <p:nvSpPr>
          <p:cNvPr id="4" name="Content Placeholder 3">
            <a:extLst>
              <a:ext uri="{FF2B5EF4-FFF2-40B4-BE49-F238E27FC236}">
                <a16:creationId xmlns:a16="http://schemas.microsoft.com/office/drawing/2014/main" id="{2DD015A9-E38A-4042-A26F-33B6483FD88B}"/>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6630662-85C7-0C45-9A2B-8FF4BB9321A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8324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169</Words>
  <Application>Microsoft Macintosh PowerPoint</Application>
  <PresentationFormat>Widescreen</PresentationFormat>
  <Paragraphs>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Capstone Results</vt:lpstr>
      <vt:lpstr>Case 1</vt:lpstr>
      <vt:lpstr>Case 1: 10 Simulations</vt:lpstr>
      <vt:lpstr>Case 1: 10 Simulations</vt:lpstr>
      <vt:lpstr>Case 1: 10 Simulations</vt:lpstr>
      <vt:lpstr>Case 1: 100 Simulations</vt:lpstr>
      <vt:lpstr>Case 1: 100 Simulations</vt:lpstr>
      <vt:lpstr>Case 1: 100 Simulations</vt:lpstr>
      <vt:lpstr>Case 1: 1,000 Simulations</vt:lpstr>
      <vt:lpstr>Case 1: 10,000 simulations</vt:lpstr>
      <vt:lpstr>Case 1: 100,000 simulations</vt:lpstr>
      <vt:lpstr>Case 2</vt:lpstr>
      <vt:lpstr>Case 2: 10 Simulations</vt:lpstr>
      <vt:lpstr>Case 2: 10 Simulations</vt:lpstr>
      <vt:lpstr>Case 2: 10 Simulations</vt:lpstr>
      <vt:lpstr>Case 2: 100 Simulations</vt:lpstr>
      <vt:lpstr>Case 2: 100 Simulations</vt:lpstr>
      <vt:lpstr>Case 2: 100 Simulations</vt:lpstr>
      <vt:lpstr>Case 2: 1,000 Simulations</vt:lpstr>
      <vt:lpstr>Case 2: 10,000 simulations</vt:lpstr>
      <vt:lpstr>Case 2: 100,000 simulations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Kirasich, Kaitlin</dc:creator>
  <cp:lastModifiedBy>Kirasich, Kaitlin</cp:lastModifiedBy>
  <cp:revision>10</cp:revision>
  <dcterms:created xsi:type="dcterms:W3CDTF">2018-06-19T01:47:24Z</dcterms:created>
  <dcterms:modified xsi:type="dcterms:W3CDTF">2018-06-19T02:09:03Z</dcterms:modified>
</cp:coreProperties>
</file>