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0E56-DF2A-FB41-A27F-82DE0755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78556-58DE-A044-8427-B2E0EA46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24FA-572D-3641-B1B4-66008BF0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4E26-F891-A94A-AF90-BD7A5720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10D1-52C7-3C43-8BE5-3B99364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BD54-3DA7-654D-BCFE-7B75498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41B8-C99D-2144-AA4D-5C900604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D53D-773F-D445-B840-04BED8BB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4613-4E4F-7549-BE7A-2C433207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8748-F412-874D-8375-8FBB5FE9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25A61-D072-394D-B9C0-4055028C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37D9-EE63-F54F-A534-A078DF2F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FE0F-3505-044D-BC28-B70C24C6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2466-361F-5947-9F83-49BE512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083A-59B6-8742-83E0-F15FFA3F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CA8-EE2A-7E4C-BDA0-4F2E534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D440-376E-ED44-9E3C-A405CCB9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7B6B-1B93-CF44-BBFF-86E0AE6F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10E8-B5C4-5641-924F-D5511A3D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D306-3FFB-7445-A1B3-4A489654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AC6E-CD08-604D-A113-C376B596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A8D5-CA3F-0249-B18C-DFD723A1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F392-6F3A-F740-B256-F9035A70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4091-A81F-A74F-AB1F-B8E64BB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E823-90FA-C94A-A096-99FAD6A8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66A-66E1-6145-A614-1C3F7178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058D-1D87-934A-891E-6B504FC56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788E-8B2D-B344-8C03-4197D502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A7FC-D4BA-1142-9644-A2D3214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F384-0A44-8941-B3EE-8C2BB23F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7EAD-1C8F-094B-B427-1481212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3F8-190D-A44E-B859-4F3CEAC1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55F3-3C7A-6145-B16D-2939B5FD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4B2E-17AD-044D-8B0B-9AFBF308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253B-E5E4-DF43-B821-4BC124B0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C2AC7-A2FB-0240-BA01-1940A40DD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4085-1C15-474F-8A73-DEC379F5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5E71-A25E-764D-B4CE-D686671B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68B2-A80E-0A4C-B236-3E69BEC9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C7F9-4F9F-2F44-A09A-0C2B263B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92BF-60D1-F743-BA30-748E7FCD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77B8-41BF-0545-96A9-C233CF9D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CAA4-DE60-7B4E-B270-F23CA42C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45099-06D4-994A-B206-169AF7DF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82EF-9B4C-4F43-9C18-637E74E7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E837-42A5-9342-A97B-5DAFFB6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D6E4-EA73-4C45-8CB5-3EFDFB6C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4F4A-0427-F14C-A660-B7376350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13DE-3086-594A-A433-D27E8A57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32B86-EB39-CA45-8545-8C3D41E6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16F3-B207-104B-9EE4-F8373728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BAA6-D481-3C45-BD3A-AD03DC8D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A150-4133-F949-8873-DDE1CF4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A297-A042-BC41-BE09-E86A5F24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1C45-FF99-944F-946C-5D9EECB3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5FF6-0B53-5A44-A162-9C5E52A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BC73-972F-264F-8EF9-E81C8408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1CAE0-2D02-6949-B0E6-225CF40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C86C-C65F-9749-98A1-E41F714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C08A-9DCE-6948-8F52-158E24F9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5F71-3BFD-0345-A892-D7F5E18F8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BB53-AD11-1941-A0CA-060D5119AC27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9416-2802-AC40-95CF-66FDF997E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CD76-93DE-634E-ABC6-9AC2DBDF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3531-5E51-E040-A1C0-954A4BD3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7340-F624-2A46-A588-BFC210890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2-4-18 Capstone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2EA9-A74F-E54E-BEA5-81C81456E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Jacob, Kaitlin, Trace</a:t>
            </a:r>
          </a:p>
        </p:txBody>
      </p:sp>
    </p:spTree>
    <p:extLst>
      <p:ext uri="{BB962C8B-B14F-4D97-AF65-F5344CB8AC3E}">
        <p14:creationId xmlns:p14="http://schemas.microsoft.com/office/powerpoint/2010/main" val="12810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302A-27B7-8F4D-AECA-D9884BB7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42" y="702009"/>
            <a:ext cx="26910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Imputation of 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2A67-4F78-F245-B3B4-32DC51C4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04" y="546643"/>
            <a:ext cx="7229369" cy="57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A4D1-E576-FE45-A9B5-976FD852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750135"/>
            <a:ext cx="289961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D0C39-2FAB-1549-A5FF-3D18CD4E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534068"/>
            <a:ext cx="7404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2D0-F873-AD4D-BE32-9B09E99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28" y="259538"/>
            <a:ext cx="6774372" cy="1325563"/>
          </a:xfrm>
        </p:spPr>
        <p:txBody>
          <a:bodyPr/>
          <a:lstStyle/>
          <a:p>
            <a:r>
              <a:rPr lang="en-US" dirty="0"/>
              <a:t>Confusion Table: Titanic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AE36-B965-9C40-9C0D-9EDC8291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3" y="1690688"/>
            <a:ext cx="3627196" cy="118158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FCE973-747E-434E-9B82-75922C11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99016"/>
              </p:ext>
            </p:extLst>
          </p:nvPr>
        </p:nvGraphicFramePr>
        <p:xfrm>
          <a:off x="1090023" y="3798086"/>
          <a:ext cx="4560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55">
                  <a:extLst>
                    <a:ext uri="{9D8B030D-6E8A-4147-A177-3AD203B41FA5}">
                      <a16:colId xmlns:a16="http://schemas.microsoft.com/office/drawing/2014/main" val="3904206691"/>
                    </a:ext>
                  </a:extLst>
                </a:gridCol>
                <a:gridCol w="1520155">
                  <a:extLst>
                    <a:ext uri="{9D8B030D-6E8A-4147-A177-3AD203B41FA5}">
                      <a16:colId xmlns:a16="http://schemas.microsoft.com/office/drawing/2014/main" val="2459840162"/>
                    </a:ext>
                  </a:extLst>
                </a:gridCol>
                <a:gridCol w="1520155">
                  <a:extLst>
                    <a:ext uri="{9D8B030D-6E8A-4147-A177-3AD203B41FA5}">
                      <a16:colId xmlns:a16="http://schemas.microsoft.com/office/drawing/2014/main" val="354372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1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35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FAAEA5-AA2B-9C4E-8ECD-039ECFE8BC9B}"/>
              </a:ext>
            </a:extLst>
          </p:cNvPr>
          <p:cNvSpPr txBox="1"/>
          <p:nvPr/>
        </p:nvSpPr>
        <p:spPr>
          <a:xfrm>
            <a:off x="2707058" y="3230834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2B08-0765-E745-9022-2B41233FED04}"/>
              </a:ext>
            </a:extLst>
          </p:cNvPr>
          <p:cNvSpPr txBox="1"/>
          <p:nvPr/>
        </p:nvSpPr>
        <p:spPr>
          <a:xfrm rot="16200000">
            <a:off x="-681883" y="4123514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Actual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55EC2-2316-644F-B732-7B256F2C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54" y="5549900"/>
            <a:ext cx="5118100" cy="1308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F7A7E-AF22-B74A-A8EB-763965C1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54" y="365125"/>
            <a:ext cx="4725610" cy="46431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873201-2438-DD46-9000-3BF1E633AA21}"/>
              </a:ext>
            </a:extLst>
          </p:cNvPr>
          <p:cNvSpPr/>
          <p:nvPr/>
        </p:nvSpPr>
        <p:spPr>
          <a:xfrm>
            <a:off x="9011258" y="5094440"/>
            <a:ext cx="117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AUC: .857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DE3005-7F3D-324B-BCC6-7A899058B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18647"/>
              </p:ext>
            </p:extLst>
          </p:nvPr>
        </p:nvGraphicFramePr>
        <p:xfrm>
          <a:off x="1579264" y="5232645"/>
          <a:ext cx="3581982" cy="12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37">
                  <a:extLst>
                    <a:ext uri="{9D8B030D-6E8A-4147-A177-3AD203B41FA5}">
                      <a16:colId xmlns:a16="http://schemas.microsoft.com/office/drawing/2014/main" val="3107000188"/>
                    </a:ext>
                  </a:extLst>
                </a:gridCol>
                <a:gridCol w="1137345">
                  <a:extLst>
                    <a:ext uri="{9D8B030D-6E8A-4147-A177-3AD203B41FA5}">
                      <a16:colId xmlns:a16="http://schemas.microsoft.com/office/drawing/2014/main" val="41527167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40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Sensitivity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0.84968685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85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Specificity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0.70723684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9826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Correct Classification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0.79438059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140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Mis-Classification Rate: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0.20561941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13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0445-AAF4-A841-BC44-E87EA89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3F815-065B-FF4D-ABBC-B72591B1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17" y="1876926"/>
            <a:ext cx="9544240" cy="2143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9E4B2-43C4-7F43-A172-DDDC3C88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17" y="4020551"/>
            <a:ext cx="6237442" cy="15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8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2-4-18 Capstone A</vt:lpstr>
      <vt:lpstr>Imputation of  Age</vt:lpstr>
      <vt:lpstr>Fitting Logistic Regression</vt:lpstr>
      <vt:lpstr>Confusion Table: Titanic Data </vt:lpstr>
      <vt:lpstr>RCODE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2018-02-04T17:13:10Z</dcterms:created>
  <dcterms:modified xsi:type="dcterms:W3CDTF">2018-02-04T18:52:09Z</dcterms:modified>
</cp:coreProperties>
</file>