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11"/>
  </p:normalViewPr>
  <p:slideViewPr>
    <p:cSldViewPr snapToGrid="0" snapToObjects="1">
      <p:cViewPr varScale="1">
        <p:scale>
          <a:sx n="85" d="100"/>
          <a:sy n="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DB5C-339C-3143-AF44-AD4E21ADC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EA353-9702-EC49-9C8E-6547BDD6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E056-068D-FA4B-885D-9D6506A7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611E-C156-7E46-8091-A7CB6D70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2A136-BD57-FF49-995E-61F37B0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BBFA-34BE-3C40-B478-D57B1B6C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D747D-EE7E-534B-BD28-FD33C3EEC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D8A1-FC52-B94D-A053-CD763F3A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2E9E-7D2F-F646-8FDD-EC854C87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7F38-0DB0-FA4F-B449-F8A888AA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942F8-5C49-494B-A1A0-9C83815DE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54DB-A803-C545-8FE3-3C42F9A7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64E50-76A4-F64F-9012-4F2F3883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B5D9-427A-E14B-9003-287A9964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FCBE-0E16-724F-A605-AE8C89D8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5F14-8969-254C-8309-79222C4D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FBF1-B0E2-C24E-B1B2-10AAE3EA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B200-4C48-8245-86D9-9317E80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ADCB-1E70-7840-8B8A-2376F18A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F7FE-1E6A-AD4E-B8CA-5F2CF4FD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CAF-E67C-CA4E-BD17-B712DF31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8C69-6083-2F43-80C6-3541D8D7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003F-A814-5E47-8FB2-3F35F209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D666F-FDE7-BB4A-AD55-30603336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A722-854D-2B41-9F68-FFF73CC4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3DEC-1308-6C4F-8C6F-073492B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4C4D-C255-6546-8A4F-38101E22B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CA264-63EA-1B49-AE87-D82247F3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E612E-1D56-C64F-92F8-B68CE12F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3103-76D8-C040-9167-0A40F103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E659-2C77-DE4D-A98A-3F06C5FA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77DB-66E1-4246-AFB8-D5039069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8C24-A567-6648-A024-D7DE3CE1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0B48-F328-B64F-B87B-9EB008E8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66000-DC12-9543-B453-9A146EA3B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06C2-E970-B746-B0BE-C783C7AB0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84EFA-8530-7E4B-A2A9-5AB1C71A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462A1-C935-9E4B-8D64-D3C14C25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A9F38-B4A6-FF4A-A12F-5FF233DE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36A5-D239-AB43-A625-0472ED17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2C16F-45AC-5742-A9BC-64E046D6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76BEA-9293-C241-9660-B4E02B2E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B9EC-01E1-084E-A524-E7F3C412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D3A88-4FAC-8449-8E59-48BCE719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BEEE-CF64-9C44-8B4A-A3DB6556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F54EF-96C6-0E41-81AB-F55CF46D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63FE-3315-2248-AB30-E35C7BEE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35B1-51FE-9248-ADB8-E4A9D0D9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0D814-3F03-4248-80B1-BF0B07A5B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78AD-25DE-B046-AE58-03DB603B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AF1B-515B-EE4D-BB7C-E11144B3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ACFB8-1AE4-7347-8F5C-1887F35B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6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86F3-D998-D046-A14B-DB8EF2C7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DC840-AE20-A441-85CF-7484410D3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6D0C6-C604-5E4A-A217-5583515D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6122-3BB2-7E4B-9FA3-75B7B3C7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6FFDF-5FD5-D146-BA36-C5705332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A38C-0830-8A49-AC9B-3BEC2646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D082F-382F-004D-8FA1-EA3E325C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77A37-D35E-574F-8078-C6B299D1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7A9F-45FE-6842-8EA2-A1AF73DE1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A5B9-DD66-EA4D-857D-963D8053439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CEED-1F7F-4E46-AEAC-1A809058B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EB8D-6C15-544C-AA0F-579CB69AF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9CBD-93DF-6044-9FA9-F506733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8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0E1B-96EE-4448-8E8F-059AB8F37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A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B2E8-714C-214F-ABA7-7C3490562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2-4-2018</a:t>
            </a:r>
          </a:p>
        </p:txBody>
      </p:sp>
    </p:spTree>
    <p:extLst>
      <p:ext uri="{BB962C8B-B14F-4D97-AF65-F5344CB8AC3E}">
        <p14:creationId xmlns:p14="http://schemas.microsoft.com/office/powerpoint/2010/main" val="391420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281C-FAF5-4847-9F0C-C4321421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0514-0180-C84B-87A5-42B89BA8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Titanic Analysis</a:t>
            </a:r>
          </a:p>
          <a:p>
            <a:pPr marL="0" indent="0">
              <a:buNone/>
            </a:pPr>
            <a:r>
              <a:rPr lang="en-US" dirty="0"/>
              <a:t>Random Forest v. Logistic Regression</a:t>
            </a:r>
          </a:p>
          <a:p>
            <a:pPr marL="0" indent="0">
              <a:buNone/>
            </a:pPr>
            <a:r>
              <a:rPr lang="en-US" dirty="0"/>
              <a:t>Objective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121130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3659-9E60-C843-AE73-71FABF42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86B2-A056-2445-9EE4-AF1727C4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Simulating Data Package </a:t>
            </a:r>
            <a:r>
              <a:rPr lang="en-US" dirty="0" err="1"/>
              <a:t>SimStudy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5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A401-5DF6-744B-B256-1ED97D55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DEB5-EE8B-8143-83FB-871A319D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360929"/>
            <a:ext cx="10844134" cy="45601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SimStudy</a:t>
            </a:r>
            <a:r>
              <a:rPr lang="en-US" dirty="0"/>
              <a:t> to generate 2 data sets with:</a:t>
            </a:r>
          </a:p>
          <a:p>
            <a:pPr marL="0" indent="0">
              <a:buNone/>
            </a:pPr>
            <a:r>
              <a:rPr lang="en-US" dirty="0"/>
              <a:t>Data Set 1:  </a:t>
            </a:r>
            <a:r>
              <a:rPr lang="en-US" b="1" i="1" dirty="0"/>
              <a:t>(DO THIS FOR SUNDAY 2-11-2018)</a:t>
            </a:r>
          </a:p>
          <a:p>
            <a:pPr marL="0" indent="0">
              <a:buNone/>
            </a:pPr>
            <a:r>
              <a:rPr lang="en-US" dirty="0"/>
              <a:t>1. Categorical Response: “Success” or “Failure”</a:t>
            </a:r>
          </a:p>
          <a:p>
            <a:pPr marL="0" indent="0">
              <a:buNone/>
            </a:pPr>
            <a:r>
              <a:rPr lang="en-US" dirty="0"/>
              <a:t>2. 5 real explanatory variables (continuous).</a:t>
            </a:r>
          </a:p>
          <a:p>
            <a:pPr marL="0" indent="0">
              <a:buNone/>
            </a:pPr>
            <a:r>
              <a:rPr lang="en-US" dirty="0"/>
              <a:t>3. 10 garbage variables (random noise) (continuous).</a:t>
            </a:r>
          </a:p>
          <a:p>
            <a:pPr marL="0" indent="0">
              <a:buNone/>
            </a:pPr>
            <a:r>
              <a:rPr lang="en-US" dirty="0"/>
              <a:t>4. Sample size = 500</a:t>
            </a:r>
          </a:p>
          <a:p>
            <a:pPr marL="0" indent="0">
              <a:buNone/>
            </a:pPr>
            <a:r>
              <a:rPr lang="en-US" dirty="0"/>
              <a:t>5. Post csv form of data set to </a:t>
            </a:r>
            <a:r>
              <a:rPr lang="en-US" dirty="0" err="1"/>
              <a:t>Github</a:t>
            </a: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Set 2: </a:t>
            </a:r>
            <a:r>
              <a:rPr lang="en-US" b="1" dirty="0"/>
              <a:t>(Optional)</a:t>
            </a:r>
          </a:p>
          <a:p>
            <a:pPr marL="0" indent="0">
              <a:buNone/>
            </a:pPr>
            <a:r>
              <a:rPr lang="en-US" dirty="0"/>
              <a:t>1. Categorical Response: “Success” or “Failure”</a:t>
            </a:r>
          </a:p>
          <a:p>
            <a:pPr marL="0" indent="0">
              <a:buNone/>
            </a:pPr>
            <a:r>
              <a:rPr lang="en-US" dirty="0"/>
              <a:t>2. 10 real explanatory variables (continuous).</a:t>
            </a:r>
          </a:p>
          <a:p>
            <a:pPr marL="0" indent="0">
              <a:buNone/>
            </a:pPr>
            <a:r>
              <a:rPr lang="en-US" dirty="0"/>
              <a:t>3. 5 garbage variables (random noise) (continuous).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Desired but Optional</a:t>
            </a:r>
            <a:r>
              <a:rPr lang="en-US" dirty="0"/>
              <a:t>: Perform a Logistic Regression and a Random Forest on each data set to:</a:t>
            </a:r>
          </a:p>
          <a:p>
            <a:pPr marL="0" indent="0">
              <a:buNone/>
            </a:pPr>
            <a:r>
              <a:rPr lang="en-US" dirty="0"/>
              <a:t>a: Identify the model’s ability to identify meaningful variables (significance / variable importance)</a:t>
            </a:r>
          </a:p>
          <a:p>
            <a:pPr marL="0" indent="0">
              <a:buNone/>
            </a:pPr>
            <a:r>
              <a:rPr lang="en-US" dirty="0"/>
              <a:t>b: Ability to model the response in term of correct classification /misclassification/sensitivity/specificity/</a:t>
            </a:r>
            <a:r>
              <a:rPr lang="en-US" dirty="0" err="1"/>
              <a:t>auc</a:t>
            </a:r>
            <a:r>
              <a:rPr lang="en-US" dirty="0"/>
              <a:t>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48E2D-4756-CF4F-B823-50FA1A34353D}"/>
              </a:ext>
            </a:extLst>
          </p:cNvPr>
          <p:cNvSpPr/>
          <p:nvPr/>
        </p:nvSpPr>
        <p:spPr>
          <a:xfrm>
            <a:off x="1419068" y="6368746"/>
            <a:ext cx="9353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SimStudy</a:t>
            </a:r>
            <a:r>
              <a:rPr lang="en-US" dirty="0"/>
              <a:t>: https://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simstudy</a:t>
            </a:r>
            <a:r>
              <a:rPr lang="en-US" dirty="0"/>
              <a:t>/vignettes/</a:t>
            </a:r>
            <a:r>
              <a:rPr lang="en-US" dirty="0" err="1"/>
              <a:t>simstudy.html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210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Capstone A Meeting</vt:lpstr>
      <vt:lpstr>Review</vt:lpstr>
      <vt:lpstr>Extension</vt:lpstr>
      <vt:lpstr>For Next Week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A Meeting</dc:title>
  <dc:creator>Microsoft Office User</dc:creator>
  <cp:lastModifiedBy>Microsoft Office User</cp:lastModifiedBy>
  <cp:revision>7</cp:revision>
  <dcterms:created xsi:type="dcterms:W3CDTF">2018-02-04T20:24:44Z</dcterms:created>
  <dcterms:modified xsi:type="dcterms:W3CDTF">2018-02-05T13:59:18Z</dcterms:modified>
</cp:coreProperties>
</file>