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73" r:id="rId8"/>
    <p:sldId id="274" r:id="rId9"/>
    <p:sldId id="260" r:id="rId10"/>
    <p:sldId id="277" r:id="rId11"/>
    <p:sldId id="278" r:id="rId12"/>
    <p:sldId id="261" r:id="rId13"/>
    <p:sldId id="262" r:id="rId14"/>
    <p:sldId id="265" r:id="rId15"/>
    <p:sldId id="270" r:id="rId16"/>
    <p:sldId id="271" r:id="rId17"/>
    <p:sldId id="272" r:id="rId18"/>
    <p:sldId id="269" r:id="rId19"/>
    <p:sldId id="275" r:id="rId20"/>
    <p:sldId id="276" r:id="rId21"/>
    <p:sldId id="266" r:id="rId22"/>
    <p:sldId id="279" r:id="rId23"/>
    <p:sldId id="280"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4015-92C8-9343-8281-4D1E03BD4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DD44AD-3EA0-914E-A8D6-D1AAC7D39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B3FE80-0206-BC4B-980E-186F07B667E6}"/>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8A0C6D60-7BCA-A340-9DDD-E3410782E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6CC35-D0E4-6243-AAF1-77415841E109}"/>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722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57F4-D6CE-D040-949A-7C30431F7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BE18E-08E5-DB41-B231-FB1BFFB745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FE904-29B5-AC40-932F-559036797DC2}"/>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5F1BC206-C42B-A743-92B5-98DD7E023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BD38F-1F52-274C-8DFE-39F056D58F2D}"/>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67578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FE509-B646-0347-9017-5600C6C532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B8FB96-CD66-CE41-9888-C75B4853261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FBA4B-9977-8845-9961-E9AEFEEB3895}"/>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1AA53B28-435D-884D-94C4-5EC471FA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3466E-A2CA-3545-B41B-A670F258786E}"/>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417137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C3BB-C439-BB4D-A8B7-A570AC4AD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0338E-9882-B541-A321-FCF966DE15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FFA2B-0494-9749-892F-ADD9F7CF17CE}"/>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06CD771A-1595-704D-9643-A3ED73B8C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3E1EE-4390-AC41-BB9A-D9B00F8283A1}"/>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8545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86D4-589A-0541-9BDD-CA13B1D8AE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B8AF6-00C1-D840-B8DF-DF3E382FA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BE8C7F-D8E7-E843-88D2-301CC74CAB48}"/>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74E91D8A-6101-BD45-83B2-86BD6C581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C72BC-B586-6243-9585-2F4E50E28373}"/>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10813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1155-6434-5047-AC2F-0BB30B72E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97BD6-701A-3C43-A6ED-3F167D2429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E4A892-5EA6-BE42-8B47-27635BA623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F74FF-4B42-B842-BAC9-B09A00F424A5}"/>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74B97EB0-91A1-4F40-B3B7-6347C0805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4ED3-3694-9246-BB1A-B03861A57CB6}"/>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12621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4FAB-88F1-A84C-9654-271263CC0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F49B16-0315-4342-A84A-4F3A26D93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41910F-9BD2-7749-9BD6-68A252E3AC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4F8E6-8D26-3A40-AD2A-709B5DBA1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E8E4A3-F284-EF4E-B54A-55498A6D91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45228-709A-3543-82DD-AAFBDAA5B067}"/>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8" name="Footer Placeholder 7">
            <a:extLst>
              <a:ext uri="{FF2B5EF4-FFF2-40B4-BE49-F238E27FC236}">
                <a16:creationId xmlns:a16="http://schemas.microsoft.com/office/drawing/2014/main" id="{B3BA278B-FB15-C741-ACF1-0F8E633AAD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797120-AA8D-E446-A1C8-FC2077B23A0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3967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FD07-E355-F549-8D11-55C00BD48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535DC-BA3B-8645-801E-431395B9F773}"/>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4" name="Footer Placeholder 3">
            <a:extLst>
              <a:ext uri="{FF2B5EF4-FFF2-40B4-BE49-F238E27FC236}">
                <a16:creationId xmlns:a16="http://schemas.microsoft.com/office/drawing/2014/main" id="{77BFCECD-4F94-AE4C-9DAE-2E9EA29EF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68862-41AC-BE42-8E41-3EBD0058A86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33846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ADD74-6B20-5046-823A-A294816885BC}"/>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3" name="Footer Placeholder 2">
            <a:extLst>
              <a:ext uri="{FF2B5EF4-FFF2-40B4-BE49-F238E27FC236}">
                <a16:creationId xmlns:a16="http://schemas.microsoft.com/office/drawing/2014/main" id="{7F70E553-A502-824B-8BD0-5A382C8A1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D30A40-AB72-5B42-8E65-46385E8FE711}"/>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66174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A1CB-E121-1945-8879-7CEAA6019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19E52-2871-3C43-A1B7-648111958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5DFA08-630E-354C-9F6E-A77CA7C84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89AAAB-99A3-A940-BF59-20524C768047}"/>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54650466-4F8D-D446-89C9-6590791FA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0866E-AD53-A144-9D80-A47C86D6D9B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83971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4AD2-7D76-944F-93E3-1A1717357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91CACA-D185-6844-BC72-C0A502B6E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057638-26C5-774F-A0FC-422C0546B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18A6CD-1ED3-964E-B5D9-3D51D0BF6A5D}"/>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39BA742D-01BB-EC46-8540-D9D1348D8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F38BC-4745-D341-84B6-DD2570538E58}"/>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193167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DBC2F-5FF3-E64C-ADE2-E95B8351B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C3C8D2-319E-8847-840D-F9910DB1E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5A49D-D0A4-674D-8CED-8BE62C643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A627B8A3-F326-CD4C-8FFB-04DF334F5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780DB8-842D-9D46-9B70-50EA76A74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6FD32-E3BC-0043-BF66-6D7F05DD7389}" type="slidenum">
              <a:rPr lang="en-US" smtClean="0"/>
              <a:t>‹#›</a:t>
            </a:fld>
            <a:endParaRPr lang="en-US"/>
          </a:p>
        </p:txBody>
      </p:sp>
    </p:spTree>
    <p:extLst>
      <p:ext uri="{BB962C8B-B14F-4D97-AF65-F5344CB8AC3E}">
        <p14:creationId xmlns:p14="http://schemas.microsoft.com/office/powerpoint/2010/main" val="260269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114D-9886-6744-A352-B1367B40CF93}"/>
              </a:ext>
            </a:extLst>
          </p:cNvPr>
          <p:cNvSpPr>
            <a:spLocks noGrp="1"/>
          </p:cNvSpPr>
          <p:nvPr>
            <p:ph type="ctrTitle"/>
          </p:nvPr>
        </p:nvSpPr>
        <p:spPr/>
        <p:txBody>
          <a:bodyPr/>
          <a:lstStyle/>
          <a:p>
            <a:r>
              <a:rPr lang="en-US" dirty="0"/>
              <a:t>Capstone Results</a:t>
            </a:r>
          </a:p>
        </p:txBody>
      </p:sp>
      <p:sp>
        <p:nvSpPr>
          <p:cNvPr id="3" name="Subtitle 2">
            <a:extLst>
              <a:ext uri="{FF2B5EF4-FFF2-40B4-BE49-F238E27FC236}">
                <a16:creationId xmlns:a16="http://schemas.microsoft.com/office/drawing/2014/main" id="{8B555D7D-41FC-3745-9FF0-472019E44293}"/>
              </a:ext>
            </a:extLst>
          </p:cNvPr>
          <p:cNvSpPr>
            <a:spLocks noGrp="1"/>
          </p:cNvSpPr>
          <p:nvPr>
            <p:ph type="subTitle" idx="1"/>
          </p:nvPr>
        </p:nvSpPr>
        <p:spPr/>
        <p:txBody>
          <a:bodyPr/>
          <a:lstStyle/>
          <a:p>
            <a:r>
              <a:rPr lang="en-US" dirty="0"/>
              <a:t>June 18</a:t>
            </a:r>
          </a:p>
        </p:txBody>
      </p:sp>
    </p:spTree>
    <p:extLst>
      <p:ext uri="{BB962C8B-B14F-4D97-AF65-F5344CB8AC3E}">
        <p14:creationId xmlns:p14="http://schemas.microsoft.com/office/powerpoint/2010/main" val="2430192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1,000 Simulations</a:t>
            </a:r>
          </a:p>
        </p:txBody>
      </p:sp>
      <p:pic>
        <p:nvPicPr>
          <p:cNvPr id="6" name="Content Placeholder 5">
            <a:extLst>
              <a:ext uri="{FF2B5EF4-FFF2-40B4-BE49-F238E27FC236}">
                <a16:creationId xmlns:a16="http://schemas.microsoft.com/office/drawing/2014/main" id="{CF580CAD-25BB-8A41-8BF1-360F5E61A6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4771"/>
            <a:ext cx="5181600" cy="3173046"/>
          </a:xfrm>
        </p:spPr>
      </p:pic>
      <p:pic>
        <p:nvPicPr>
          <p:cNvPr id="8" name="Content Placeholder 7">
            <a:extLst>
              <a:ext uri="{FF2B5EF4-FFF2-40B4-BE49-F238E27FC236}">
                <a16:creationId xmlns:a16="http://schemas.microsoft.com/office/drawing/2014/main" id="{5E042C75-61F9-CD4B-B9B2-FD931F6B54C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8679"/>
            <a:ext cx="5181600" cy="3165230"/>
          </a:xfrm>
        </p:spPr>
      </p:pic>
    </p:spTree>
    <p:extLst>
      <p:ext uri="{BB962C8B-B14F-4D97-AF65-F5344CB8AC3E}">
        <p14:creationId xmlns:p14="http://schemas.microsoft.com/office/powerpoint/2010/main" val="390686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1,000 Simulations</a:t>
            </a:r>
          </a:p>
        </p:txBody>
      </p:sp>
      <p:pic>
        <p:nvPicPr>
          <p:cNvPr id="6" name="Content Placeholder 5">
            <a:extLst>
              <a:ext uri="{FF2B5EF4-FFF2-40B4-BE49-F238E27FC236}">
                <a16:creationId xmlns:a16="http://schemas.microsoft.com/office/drawing/2014/main" id="{FD80BC38-B512-7345-8467-C85A392EF3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21062"/>
            <a:ext cx="5181600" cy="3160463"/>
          </a:xfrm>
        </p:spPr>
      </p:pic>
      <p:pic>
        <p:nvPicPr>
          <p:cNvPr id="8" name="Content Placeholder 7">
            <a:extLst>
              <a:ext uri="{FF2B5EF4-FFF2-40B4-BE49-F238E27FC236}">
                <a16:creationId xmlns:a16="http://schemas.microsoft.com/office/drawing/2014/main" id="{9D00D3B0-3108-6047-B4BB-F5F86070544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7160"/>
            <a:ext cx="5181600" cy="3168267"/>
          </a:xfrm>
        </p:spPr>
      </p:pic>
    </p:spTree>
    <p:extLst>
      <p:ext uri="{BB962C8B-B14F-4D97-AF65-F5344CB8AC3E}">
        <p14:creationId xmlns:p14="http://schemas.microsoft.com/office/powerpoint/2010/main" val="169961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1: 10,000 simulations</a:t>
            </a:r>
          </a:p>
        </p:txBody>
      </p:sp>
      <p:sp>
        <p:nvSpPr>
          <p:cNvPr id="4" name="Content Placeholder 3">
            <a:extLst>
              <a:ext uri="{FF2B5EF4-FFF2-40B4-BE49-F238E27FC236}">
                <a16:creationId xmlns:a16="http://schemas.microsoft.com/office/drawing/2014/main" id="{A4C6467C-1130-D04E-B54E-F8ABF69B7154}"/>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C6D86F2-807E-4C45-9F69-5DD8AE0E2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8500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1: 100,000 simulations</a:t>
            </a:r>
          </a:p>
        </p:txBody>
      </p:sp>
      <p:sp>
        <p:nvSpPr>
          <p:cNvPr id="4" name="Content Placeholder 3">
            <a:extLst>
              <a:ext uri="{FF2B5EF4-FFF2-40B4-BE49-F238E27FC236}">
                <a16:creationId xmlns:a16="http://schemas.microsoft.com/office/drawing/2014/main" id="{9B1551A1-773C-4740-BCD3-BF41730ADFB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1608ED09-1313-154C-89EC-E347304C49B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3376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a:t>
            </a:r>
          </a:p>
        </p:txBody>
      </p:sp>
      <p:sp>
        <p:nvSpPr>
          <p:cNvPr id="3" name="Content Placeholder 2">
            <a:extLst>
              <a:ext uri="{FF2B5EF4-FFF2-40B4-BE49-F238E27FC236}">
                <a16:creationId xmlns:a16="http://schemas.microsoft.com/office/drawing/2014/main" id="{A4F36379-91FF-E640-84BE-3FB27576C5E7}"/>
              </a:ext>
            </a:extLst>
          </p:cNvPr>
          <p:cNvSpPr>
            <a:spLocks noGrp="1"/>
          </p:cNvSpPr>
          <p:nvPr>
            <p:ph idx="1"/>
          </p:nvPr>
        </p:nvSpPr>
        <p:spPr/>
        <p:txBody>
          <a:bodyPr/>
          <a:lstStyle/>
          <a:p>
            <a:r>
              <a:rPr lang="en-US" dirty="0"/>
              <a:t>In this case, we simulate the dataset and set the number of noise variables to 1, 5, 10, 20, and 50 and display the results of each simulation.</a:t>
            </a:r>
          </a:p>
        </p:txBody>
      </p:sp>
    </p:spTree>
    <p:extLst>
      <p:ext uri="{BB962C8B-B14F-4D97-AF65-F5344CB8AC3E}">
        <p14:creationId xmlns:p14="http://schemas.microsoft.com/office/powerpoint/2010/main" val="259330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8" name="Content Placeholder 7">
            <a:extLst>
              <a:ext uri="{FF2B5EF4-FFF2-40B4-BE49-F238E27FC236}">
                <a16:creationId xmlns:a16="http://schemas.microsoft.com/office/drawing/2014/main" id="{F5C46674-6E35-3946-9E32-DA57755FB2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0563"/>
            <a:ext cx="5181600" cy="2041461"/>
          </a:xfrm>
        </p:spPr>
      </p:pic>
      <p:pic>
        <p:nvPicPr>
          <p:cNvPr id="12" name="Content Placeholder 11">
            <a:extLst>
              <a:ext uri="{FF2B5EF4-FFF2-40B4-BE49-F238E27FC236}">
                <a16:creationId xmlns:a16="http://schemas.microsoft.com/office/drawing/2014/main" id="{84CAF601-13B9-7146-B57C-3D942C76000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919548"/>
            <a:ext cx="5181600" cy="2163491"/>
          </a:xfrm>
        </p:spPr>
      </p:pic>
    </p:spTree>
    <p:extLst>
      <p:ext uri="{BB962C8B-B14F-4D97-AF65-F5344CB8AC3E}">
        <p14:creationId xmlns:p14="http://schemas.microsoft.com/office/powerpoint/2010/main" val="419906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6" name="Content Placeholder 5">
            <a:extLst>
              <a:ext uri="{FF2B5EF4-FFF2-40B4-BE49-F238E27FC236}">
                <a16:creationId xmlns:a16="http://schemas.microsoft.com/office/drawing/2014/main" id="{9140D207-24B3-4F45-83D2-8AFDD21080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11401"/>
            <a:ext cx="5181600" cy="2979786"/>
          </a:xfrm>
        </p:spPr>
      </p:pic>
      <p:pic>
        <p:nvPicPr>
          <p:cNvPr id="8" name="Content Placeholder 7">
            <a:extLst>
              <a:ext uri="{FF2B5EF4-FFF2-40B4-BE49-F238E27FC236}">
                <a16:creationId xmlns:a16="http://schemas.microsoft.com/office/drawing/2014/main" id="{504FEDD6-09B2-344E-88EB-6958593FF1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33906"/>
            <a:ext cx="5181600" cy="2934776"/>
          </a:xfrm>
        </p:spPr>
      </p:pic>
    </p:spTree>
    <p:extLst>
      <p:ext uri="{BB962C8B-B14F-4D97-AF65-F5344CB8AC3E}">
        <p14:creationId xmlns:p14="http://schemas.microsoft.com/office/powerpoint/2010/main" val="1746196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6" name="Content Placeholder 5">
            <a:extLst>
              <a:ext uri="{FF2B5EF4-FFF2-40B4-BE49-F238E27FC236}">
                <a16:creationId xmlns:a16="http://schemas.microsoft.com/office/drawing/2014/main" id="{9C28EEB4-E566-AC48-8C5E-AE01C6A850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13508"/>
            <a:ext cx="5181600" cy="2975572"/>
          </a:xfrm>
        </p:spPr>
      </p:pic>
      <p:pic>
        <p:nvPicPr>
          <p:cNvPr id="8" name="Content Placeholder 7">
            <a:extLst>
              <a:ext uri="{FF2B5EF4-FFF2-40B4-BE49-F238E27FC236}">
                <a16:creationId xmlns:a16="http://schemas.microsoft.com/office/drawing/2014/main" id="{200A4E37-2205-1749-A553-77D283D39D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24964"/>
            <a:ext cx="5181600" cy="3152660"/>
          </a:xfrm>
        </p:spPr>
      </p:pic>
    </p:spTree>
    <p:extLst>
      <p:ext uri="{BB962C8B-B14F-4D97-AF65-F5344CB8AC3E}">
        <p14:creationId xmlns:p14="http://schemas.microsoft.com/office/powerpoint/2010/main" val="143988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pic>
        <p:nvPicPr>
          <p:cNvPr id="8" name="Content Placeholder 7">
            <a:extLst>
              <a:ext uri="{FF2B5EF4-FFF2-40B4-BE49-F238E27FC236}">
                <a16:creationId xmlns:a16="http://schemas.microsoft.com/office/drawing/2014/main" id="{9BA0FB5D-A463-5945-83CB-6FD221FFE8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66530"/>
            <a:ext cx="5181600" cy="2069527"/>
          </a:xfrm>
        </p:spPr>
      </p:pic>
      <p:pic>
        <p:nvPicPr>
          <p:cNvPr id="12" name="Content Placeholder 11">
            <a:extLst>
              <a:ext uri="{FF2B5EF4-FFF2-40B4-BE49-F238E27FC236}">
                <a16:creationId xmlns:a16="http://schemas.microsoft.com/office/drawing/2014/main" id="{BC7188C8-B641-8D4A-9665-56A436D1A00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931769"/>
            <a:ext cx="5181600" cy="2139050"/>
          </a:xfrm>
        </p:spPr>
      </p:pic>
    </p:spTree>
    <p:extLst>
      <p:ext uri="{BB962C8B-B14F-4D97-AF65-F5344CB8AC3E}">
        <p14:creationId xmlns:p14="http://schemas.microsoft.com/office/powerpoint/2010/main" val="15506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pic>
        <p:nvPicPr>
          <p:cNvPr id="6" name="Content Placeholder 5">
            <a:extLst>
              <a:ext uri="{FF2B5EF4-FFF2-40B4-BE49-F238E27FC236}">
                <a16:creationId xmlns:a16="http://schemas.microsoft.com/office/drawing/2014/main" id="{645E6181-261B-5F48-A419-A6A0F9AAEA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21062"/>
            <a:ext cx="5181600" cy="3160463"/>
          </a:xfrm>
        </p:spPr>
      </p:pic>
      <p:pic>
        <p:nvPicPr>
          <p:cNvPr id="8" name="Content Placeholder 7">
            <a:extLst>
              <a:ext uri="{FF2B5EF4-FFF2-40B4-BE49-F238E27FC236}">
                <a16:creationId xmlns:a16="http://schemas.microsoft.com/office/drawing/2014/main" id="{0F7EBD2C-E9EF-AC4C-A968-904DBAC2BB5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06956"/>
            <a:ext cx="5181600" cy="3188676"/>
          </a:xfrm>
        </p:spPr>
      </p:pic>
    </p:spTree>
    <p:extLst>
      <p:ext uri="{BB962C8B-B14F-4D97-AF65-F5344CB8AC3E}">
        <p14:creationId xmlns:p14="http://schemas.microsoft.com/office/powerpoint/2010/main" val="215241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6C1B-4AE4-9947-AFF6-D36DA36781DA}"/>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5E645022-8D78-6744-92FD-40B841B7FA4E}"/>
              </a:ext>
            </a:extLst>
          </p:cNvPr>
          <p:cNvSpPr>
            <a:spLocks noGrp="1"/>
          </p:cNvSpPr>
          <p:nvPr>
            <p:ph idx="1"/>
          </p:nvPr>
        </p:nvSpPr>
        <p:spPr/>
        <p:txBody>
          <a:bodyPr/>
          <a:lstStyle/>
          <a:p>
            <a:r>
              <a:rPr lang="en-US" dirty="0"/>
              <a:t>In this case, we simulate the dataset and set the variance of each variable (noise and explanatory) to 0.5 to 5.0 in an interval of 0.5 and display the results of each simulation.</a:t>
            </a:r>
          </a:p>
        </p:txBody>
      </p:sp>
    </p:spTree>
    <p:extLst>
      <p:ext uri="{BB962C8B-B14F-4D97-AF65-F5344CB8AC3E}">
        <p14:creationId xmlns:p14="http://schemas.microsoft.com/office/powerpoint/2010/main" val="326697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pic>
        <p:nvPicPr>
          <p:cNvPr id="6" name="Content Placeholder 5">
            <a:extLst>
              <a:ext uri="{FF2B5EF4-FFF2-40B4-BE49-F238E27FC236}">
                <a16:creationId xmlns:a16="http://schemas.microsoft.com/office/drawing/2014/main" id="{0F99175B-E33C-D740-997F-21A7320D47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7160"/>
            <a:ext cx="5181600" cy="3168267"/>
          </a:xfrm>
        </p:spPr>
      </p:pic>
      <p:pic>
        <p:nvPicPr>
          <p:cNvPr id="8" name="Content Placeholder 7">
            <a:extLst>
              <a:ext uri="{FF2B5EF4-FFF2-40B4-BE49-F238E27FC236}">
                <a16:creationId xmlns:a16="http://schemas.microsoft.com/office/drawing/2014/main" id="{AD2A7980-81B5-0C49-8734-4F237A2E7D3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23438"/>
            <a:ext cx="5181600" cy="3155711"/>
          </a:xfrm>
        </p:spPr>
      </p:pic>
    </p:spTree>
    <p:extLst>
      <p:ext uri="{BB962C8B-B14F-4D97-AF65-F5344CB8AC3E}">
        <p14:creationId xmlns:p14="http://schemas.microsoft.com/office/powerpoint/2010/main" val="108718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8827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74521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73754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2: 10,000 simulations</a:t>
            </a:r>
          </a:p>
        </p:txBody>
      </p:sp>
      <p:sp>
        <p:nvSpPr>
          <p:cNvPr id="4" name="Content Placeholder 3">
            <a:extLst>
              <a:ext uri="{FF2B5EF4-FFF2-40B4-BE49-F238E27FC236}">
                <a16:creationId xmlns:a16="http://schemas.microsoft.com/office/drawing/2014/main" id="{A4C6467C-1130-D04E-B54E-F8ABF69B7154}"/>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C6D86F2-807E-4C45-9F69-5DD8AE0E2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485679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2: 100,000 simulations</a:t>
            </a:r>
          </a:p>
        </p:txBody>
      </p:sp>
      <p:sp>
        <p:nvSpPr>
          <p:cNvPr id="4" name="Content Placeholder 3">
            <a:extLst>
              <a:ext uri="{FF2B5EF4-FFF2-40B4-BE49-F238E27FC236}">
                <a16:creationId xmlns:a16="http://schemas.microsoft.com/office/drawing/2014/main" id="{9B1551A1-773C-4740-BCD3-BF41730ADFB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1608ED09-1313-154C-89EC-E347304C49B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2287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7" name="Content Placeholder 6">
            <a:extLst>
              <a:ext uri="{FF2B5EF4-FFF2-40B4-BE49-F238E27FC236}">
                <a16:creationId xmlns:a16="http://schemas.microsoft.com/office/drawing/2014/main" id="{2E491979-5C29-844A-924A-2871841516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72200" y="2528200"/>
            <a:ext cx="5181600" cy="2960914"/>
          </a:xfrm>
        </p:spPr>
      </p:pic>
      <p:pic>
        <p:nvPicPr>
          <p:cNvPr id="9" name="Content Placeholder 8">
            <a:extLst>
              <a:ext uri="{FF2B5EF4-FFF2-40B4-BE49-F238E27FC236}">
                <a16:creationId xmlns:a16="http://schemas.microsoft.com/office/drawing/2014/main" id="{E2B20FD4-A002-0A47-9217-B043D757FB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5163" y="2528200"/>
            <a:ext cx="5181600" cy="2975640"/>
          </a:xfrm>
        </p:spPr>
      </p:pic>
    </p:spTree>
    <p:extLst>
      <p:ext uri="{BB962C8B-B14F-4D97-AF65-F5344CB8AC3E}">
        <p14:creationId xmlns:p14="http://schemas.microsoft.com/office/powerpoint/2010/main" val="236376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10" name="Content Placeholder 9">
            <a:extLst>
              <a:ext uri="{FF2B5EF4-FFF2-40B4-BE49-F238E27FC236}">
                <a16:creationId xmlns:a16="http://schemas.microsoft.com/office/drawing/2014/main" id="{09C4AEBB-0930-7945-9663-F7C7745B80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88444"/>
            <a:ext cx="5181600" cy="2825699"/>
          </a:xfrm>
        </p:spPr>
      </p:pic>
      <p:pic>
        <p:nvPicPr>
          <p:cNvPr id="12" name="Content Placeholder 11">
            <a:extLst>
              <a:ext uri="{FF2B5EF4-FFF2-40B4-BE49-F238E27FC236}">
                <a16:creationId xmlns:a16="http://schemas.microsoft.com/office/drawing/2014/main" id="{256CCE29-848F-A645-A021-541372ABF9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98808"/>
            <a:ext cx="5181600" cy="2804972"/>
          </a:xfrm>
        </p:spPr>
      </p:pic>
    </p:spTree>
    <p:extLst>
      <p:ext uri="{BB962C8B-B14F-4D97-AF65-F5344CB8AC3E}">
        <p14:creationId xmlns:p14="http://schemas.microsoft.com/office/powerpoint/2010/main" val="92453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8" name="Content Placeholder 7">
            <a:extLst>
              <a:ext uri="{FF2B5EF4-FFF2-40B4-BE49-F238E27FC236}">
                <a16:creationId xmlns:a16="http://schemas.microsoft.com/office/drawing/2014/main" id="{E40A2342-C0FF-2A49-8681-7B43A5CA7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00394"/>
            <a:ext cx="5181600" cy="2801799"/>
          </a:xfrm>
        </p:spPr>
      </p:pic>
      <p:pic>
        <p:nvPicPr>
          <p:cNvPr id="11" name="Content Placeholder 10">
            <a:extLst>
              <a:ext uri="{FF2B5EF4-FFF2-40B4-BE49-F238E27FC236}">
                <a16:creationId xmlns:a16="http://schemas.microsoft.com/office/drawing/2014/main" id="{5E28B391-1799-F943-8951-81634E44D5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00675"/>
            <a:ext cx="5181600" cy="2801237"/>
          </a:xfrm>
        </p:spPr>
      </p:pic>
    </p:spTree>
    <p:extLst>
      <p:ext uri="{BB962C8B-B14F-4D97-AF65-F5344CB8AC3E}">
        <p14:creationId xmlns:p14="http://schemas.microsoft.com/office/powerpoint/2010/main" val="180860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9062057A-3189-6549-8FF8-680230D802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91208"/>
            <a:ext cx="5181600" cy="3420171"/>
          </a:xfrm>
        </p:spPr>
      </p:pic>
      <p:pic>
        <p:nvPicPr>
          <p:cNvPr id="8" name="Content Placeholder 7">
            <a:extLst>
              <a:ext uri="{FF2B5EF4-FFF2-40B4-BE49-F238E27FC236}">
                <a16:creationId xmlns:a16="http://schemas.microsoft.com/office/drawing/2014/main" id="{169778E5-F17A-E84D-AD87-260664FC0AC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04419"/>
            <a:ext cx="5181600" cy="3393750"/>
          </a:xfrm>
        </p:spPr>
      </p:pic>
    </p:spTree>
    <p:extLst>
      <p:ext uri="{BB962C8B-B14F-4D97-AF65-F5344CB8AC3E}">
        <p14:creationId xmlns:p14="http://schemas.microsoft.com/office/powerpoint/2010/main" val="103026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2B170B81-5EA4-C74E-8DCA-777736C1BE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3258"/>
            <a:ext cx="5181600" cy="3176071"/>
          </a:xfrm>
        </p:spPr>
      </p:pic>
      <p:pic>
        <p:nvPicPr>
          <p:cNvPr id="8" name="Content Placeholder 7">
            <a:extLst>
              <a:ext uri="{FF2B5EF4-FFF2-40B4-BE49-F238E27FC236}">
                <a16:creationId xmlns:a16="http://schemas.microsoft.com/office/drawing/2014/main" id="{46C2A392-F8B7-7A4B-AE88-50B09D42B6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8679"/>
            <a:ext cx="5181600" cy="3165230"/>
          </a:xfrm>
        </p:spPr>
      </p:pic>
    </p:spTree>
    <p:extLst>
      <p:ext uri="{BB962C8B-B14F-4D97-AF65-F5344CB8AC3E}">
        <p14:creationId xmlns:p14="http://schemas.microsoft.com/office/powerpoint/2010/main" val="131311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44E15F36-B51F-8A47-8A4C-8E62713218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4771"/>
            <a:ext cx="5181600" cy="3173046"/>
          </a:xfrm>
        </p:spPr>
      </p:pic>
      <p:pic>
        <p:nvPicPr>
          <p:cNvPr id="8" name="Content Placeholder 7">
            <a:extLst>
              <a:ext uri="{FF2B5EF4-FFF2-40B4-BE49-F238E27FC236}">
                <a16:creationId xmlns:a16="http://schemas.microsoft.com/office/drawing/2014/main" id="{536D2CC1-322C-074D-9EB8-EC69AF88764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5646"/>
            <a:ext cx="5181600" cy="3171295"/>
          </a:xfrm>
        </p:spPr>
      </p:pic>
    </p:spTree>
    <p:extLst>
      <p:ext uri="{BB962C8B-B14F-4D97-AF65-F5344CB8AC3E}">
        <p14:creationId xmlns:p14="http://schemas.microsoft.com/office/powerpoint/2010/main" val="4763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1,000 Simulations</a:t>
            </a:r>
          </a:p>
        </p:txBody>
      </p:sp>
      <p:pic>
        <p:nvPicPr>
          <p:cNvPr id="6" name="Content Placeholder 5">
            <a:extLst>
              <a:ext uri="{FF2B5EF4-FFF2-40B4-BE49-F238E27FC236}">
                <a16:creationId xmlns:a16="http://schemas.microsoft.com/office/drawing/2014/main" id="{047A6F0B-FF6D-764B-8DBA-94090DC7B5C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34376"/>
            <a:ext cx="5181600" cy="3333836"/>
          </a:xfrm>
        </p:spPr>
      </p:pic>
      <p:pic>
        <p:nvPicPr>
          <p:cNvPr id="8" name="Content Placeholder 7">
            <a:extLst>
              <a:ext uri="{FF2B5EF4-FFF2-40B4-BE49-F238E27FC236}">
                <a16:creationId xmlns:a16="http://schemas.microsoft.com/office/drawing/2014/main" id="{67FFABD0-4F9E-8849-B0CE-85E8645B555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91366"/>
            <a:ext cx="5181600" cy="3419856"/>
          </a:xfrm>
        </p:spPr>
      </p:pic>
    </p:spTree>
    <p:extLst>
      <p:ext uri="{BB962C8B-B14F-4D97-AF65-F5344CB8AC3E}">
        <p14:creationId xmlns:p14="http://schemas.microsoft.com/office/powerpoint/2010/main" val="328324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189</Words>
  <Application>Microsoft Macintosh PowerPoint</Application>
  <PresentationFormat>Widescreen</PresentationFormat>
  <Paragraphs>28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Capstone Results</vt:lpstr>
      <vt:lpstr>Case 1</vt:lpstr>
      <vt:lpstr>Case 1: 10 Simulations</vt:lpstr>
      <vt:lpstr>Case 1: 10 Simulations</vt:lpstr>
      <vt:lpstr>Case 1: 10 Simulations</vt:lpstr>
      <vt:lpstr>Case 1: 100 Simulations</vt:lpstr>
      <vt:lpstr>Case 1: 100 Simulations</vt:lpstr>
      <vt:lpstr>Case 1: 100 Simulations</vt:lpstr>
      <vt:lpstr>Case 1: 1,000 Simulations</vt:lpstr>
      <vt:lpstr>Case 1: 1,000 Simulations</vt:lpstr>
      <vt:lpstr>Case 1: 1,000 Simulations</vt:lpstr>
      <vt:lpstr>Case 1: 10,000 simulations</vt:lpstr>
      <vt:lpstr>Case 1: 100,000 simulations</vt:lpstr>
      <vt:lpstr>Case 2</vt:lpstr>
      <vt:lpstr>Case 2: 10 Simulations</vt:lpstr>
      <vt:lpstr>Case 2: 10 Simulations</vt:lpstr>
      <vt:lpstr>Case 2: 10 Simulations</vt:lpstr>
      <vt:lpstr>Case 2: 100 Simulations</vt:lpstr>
      <vt:lpstr>Case 2: 100 Simulations</vt:lpstr>
      <vt:lpstr>Case 2: 100 Simulations</vt:lpstr>
      <vt:lpstr>Case 2: 1,000 Simulations</vt:lpstr>
      <vt:lpstr>Case 2: 1,000 Simulations</vt:lpstr>
      <vt:lpstr>Case 2: 1,000 Simulations</vt:lpstr>
      <vt:lpstr>Case 2: 10,000 simulations</vt:lpstr>
      <vt:lpstr>Case 2: 100,000 simulations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Kirasich, Kaitlin</dc:creator>
  <cp:lastModifiedBy>Kirasich, Kaitlin</cp:lastModifiedBy>
  <cp:revision>15</cp:revision>
  <dcterms:created xsi:type="dcterms:W3CDTF">2018-06-19T01:47:24Z</dcterms:created>
  <dcterms:modified xsi:type="dcterms:W3CDTF">2018-06-19T02:27:52Z</dcterms:modified>
</cp:coreProperties>
</file>