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75" r:id="rId12"/>
    <p:sldId id="276" r:id="rId13"/>
    <p:sldId id="277" r:id="rId14"/>
    <p:sldId id="278" r:id="rId15"/>
    <p:sldId id="258" r:id="rId16"/>
    <p:sldId id="266" r:id="rId17"/>
    <p:sldId id="269" r:id="rId18"/>
    <p:sldId id="267" r:id="rId19"/>
    <p:sldId id="268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956-3A3B-1D49-A361-9444F7CD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9A4F7-83F3-D440-9E7A-1EF1692DC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FEB0-BA16-6C46-840E-D58AE955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1660-B71B-054F-8F37-E12C2C3A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FE26-968E-4E40-9B8F-668E898A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3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C9BC-2DD2-CC4A-9160-942AE42D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87F7-29A7-E640-9B96-069CBCFC0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E5B3-C143-464C-888B-E3EDBF60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8A9F-0EC2-1E45-85CA-F8CD6234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315F-0D8C-8D42-8119-A1570935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5D4F0-8FE1-B048-AD5B-36C815AE0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6EB7-9467-C247-B8F4-FB2E44D9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29F-8499-534A-B3AB-5D3E2FCE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A3FC-E0FF-F64C-B79D-E480B1DB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310C-9758-0E47-AA83-B08B5931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E903-28C2-E648-AD72-633FB1E0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42F0-4DEF-0945-B864-7F7E97EF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4476-8960-E34A-B60F-EE571CA7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5DAD-3E7F-D745-8777-4A30CD65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9420-3E34-8145-AC9E-67C6F8AF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08BC-79E0-FC47-8D4A-2675E622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531C5-051C-DA42-BEFB-82326223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BA14-7714-1F4E-9CDA-29796083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30D5-5858-4842-8059-A9AAC418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8243-F372-0B42-8E07-C0CF873A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B2A0-C5F9-F543-80D9-A632DE1A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1423-45F2-464E-94F2-C4422D0F3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1C91-4E77-1848-BC0E-E33B1D2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21AD-E2F6-204D-9313-D771AD75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88F81-C271-824D-84C8-0AC3B75B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6B41F-DB55-0D4E-A246-34183346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9EE-0FA3-0748-A1B4-96B9714D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E345D-9294-A748-9F96-CC93CB7A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490B7-B819-F94F-8017-7F8AEA859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82D3C-A3ED-7F4A-AFCA-C7019E497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216CD-8691-C044-9993-23EFCEAE0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0CBDC-7747-DA47-BC99-3F401611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DBCD1-65CF-B142-A2C0-6E42283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F5B84-1327-1D48-BEB1-9B3F63F9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6B67-9792-A24C-B5DD-BC9B81C6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2C05F-E62C-E848-A166-22B1C683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0010A-558A-E84F-9EA2-6468067C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57CAF-DE68-6C40-9F5A-2AE3C176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AAA79-B010-1B45-9B59-5A361F2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804F6-67A0-864D-8A0E-A01837C8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ED521-609E-EF4C-BE51-914F0A5C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2897-CE47-6B4B-BA78-89FE7C65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D235-D8FA-E742-94EC-321AE3DE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B8CC1-EB2C-4149-921B-F19F9C50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0732-B1F2-D04E-8123-84575924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F4C4-D478-6443-B33B-52B09DDE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0B2C-227B-B043-BE64-85F33E32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9FB-7655-8A42-BA7C-CB07D167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3AD7F-A6B5-F749-8C79-B0B6A37F3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DE741-1638-1342-8DED-D5C12185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1E439-0499-854C-959C-3ADC946B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E611D-9EE3-DB43-BDAA-7E4D7107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0B8E-BB7D-F547-8BC0-8B764BEF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D2DE7-6367-3F46-BCC0-D770B958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E5B1D-7E35-B940-A7C1-079BFD9B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274A-63AF-A447-A4D5-3116324F6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0C3C-6AC4-DC43-88DD-2819F29A74E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6300-8AA9-314A-8C99-74F0F5DD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7D6A-1A17-7E46-B3FC-B2097D18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2682-8DAB-7F4A-825E-382E07C2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144A-0497-5247-9286-F14F06AF5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June 30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5DF00-5E13-1C4C-BB91-FB9FB9466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11347-661F-9C40-A340-DA9973A94C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392"/>
            <a:ext cx="5181600" cy="34858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A216CB-727E-FC46-AE34-F0724EBC2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8375"/>
            <a:ext cx="5181600" cy="3465838"/>
          </a:xfrm>
        </p:spPr>
      </p:pic>
    </p:spTree>
    <p:extLst>
      <p:ext uri="{BB962C8B-B14F-4D97-AF65-F5344CB8AC3E}">
        <p14:creationId xmlns:p14="http://schemas.microsoft.com/office/powerpoint/2010/main" val="12423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96B-7C0E-3047-B21D-74FB51E7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5000 sims, 5000 </a:t>
            </a:r>
            <a:r>
              <a:rPr lang="en-US" dirty="0" err="1"/>
              <a:t>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6632-761E-2A4A-869F-E98669D18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CE1C2-FB9E-844C-A5AA-9A11C1394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96B-7C0E-3047-B21D-74FB51E7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5000 sims, 5000 </a:t>
            </a:r>
            <a:r>
              <a:rPr lang="en-US" dirty="0" err="1"/>
              <a:t>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6632-761E-2A4A-869F-E98669D18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CE1C2-FB9E-844C-A5AA-9A11C1394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96B-7C0E-3047-B21D-74FB51E7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5000 sims, 5000 </a:t>
            </a:r>
            <a:r>
              <a:rPr lang="en-US" dirty="0" err="1"/>
              <a:t>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6632-761E-2A4A-869F-E98669D18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CE1C2-FB9E-844C-A5AA-9A11C1394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96B-7C0E-3047-B21D-74FB51E7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5000 sims, 5000 </a:t>
            </a:r>
            <a:r>
              <a:rPr lang="en-US" dirty="0" err="1"/>
              <a:t>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6632-761E-2A4A-869F-E98669D18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CE1C2-FB9E-844C-A5AA-9A11C1394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DB4A-2C5D-AD48-BF25-F42F76D3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0F2-4282-6747-9F38-9299FB50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1000 sims with 1000 data points</a:t>
            </a:r>
          </a:p>
          <a:p>
            <a:pPr lvl="1"/>
            <a:r>
              <a:rPr lang="en-US" dirty="0"/>
              <a:t>5, 10, 20, 50 noise </a:t>
            </a:r>
            <a:r>
              <a:rPr lang="en-US" dirty="0" err="1"/>
              <a:t>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5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F0879-92BC-C846-8DA1-9A4F46E546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1001"/>
            <a:ext cx="5181600" cy="24605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FDA18E-EE9E-204D-B51D-0CB0B0EA7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0200"/>
            <a:ext cx="5181600" cy="2322188"/>
          </a:xfrm>
        </p:spPr>
      </p:pic>
    </p:spTree>
    <p:extLst>
      <p:ext uri="{BB962C8B-B14F-4D97-AF65-F5344CB8AC3E}">
        <p14:creationId xmlns:p14="http://schemas.microsoft.com/office/powerpoint/2010/main" val="116504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5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4A445-D7FB-7B40-BF36-841977BBA9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8375"/>
            <a:ext cx="5181600" cy="34658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87CF58-45BE-1441-9F1D-B724F08AE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9796"/>
            <a:ext cx="5181600" cy="3482996"/>
          </a:xfrm>
        </p:spPr>
      </p:pic>
    </p:spTree>
    <p:extLst>
      <p:ext uri="{BB962C8B-B14F-4D97-AF65-F5344CB8AC3E}">
        <p14:creationId xmlns:p14="http://schemas.microsoft.com/office/powerpoint/2010/main" val="429288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5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3B4925-016B-654C-B030-8351E731E3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9797"/>
            <a:ext cx="5181600" cy="34629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A30E-649D-0C47-818B-7A40D76C03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5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A3782-65CB-F74E-A083-7C1621F8B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085"/>
            <a:ext cx="5181600" cy="34744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0B78F1-8538-4843-907A-B5AFC7A29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2674"/>
            <a:ext cx="5181600" cy="3477239"/>
          </a:xfrm>
        </p:spPr>
      </p:pic>
    </p:spTree>
    <p:extLst>
      <p:ext uri="{BB962C8B-B14F-4D97-AF65-F5344CB8AC3E}">
        <p14:creationId xmlns:p14="http://schemas.microsoft.com/office/powerpoint/2010/main" val="267985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C386-9301-834F-A261-0C3F2418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509F-5CA2-5B4F-8A7F-F022E985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we simulate the dataset and set the number of noise variables to 1, 5, 10, 20, and 50 and display the results of each simulation</a:t>
            </a:r>
          </a:p>
          <a:p>
            <a:r>
              <a:rPr lang="en-US" dirty="0"/>
              <a:t>Run 1000 sims with 1000 data points</a:t>
            </a:r>
          </a:p>
          <a:p>
            <a:pPr lvl="1"/>
            <a:r>
              <a:rPr lang="en-US" dirty="0"/>
              <a:t>5, 10, 20, 50 explanatory </a:t>
            </a:r>
            <a:r>
              <a:rPr lang="en-US" dirty="0" err="1"/>
              <a:t>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37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10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F6F53-2A43-9049-AF05-3BCA4B607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960"/>
            <a:ext cx="5181600" cy="24186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5EC3E6-A745-0649-BD8D-352CD67F44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9026"/>
            <a:ext cx="5181600" cy="2324535"/>
          </a:xfrm>
        </p:spPr>
      </p:pic>
    </p:spTree>
    <p:extLst>
      <p:ext uri="{BB962C8B-B14F-4D97-AF65-F5344CB8AC3E}">
        <p14:creationId xmlns:p14="http://schemas.microsoft.com/office/powerpoint/2010/main" val="259796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10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5268CC-2685-854D-8845-5449DEC8C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5507"/>
            <a:ext cx="5181600" cy="34915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1B735F-9794-6548-8F32-46EBBEE78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1217"/>
            <a:ext cx="5181600" cy="3500153"/>
          </a:xfrm>
        </p:spPr>
      </p:pic>
    </p:spTree>
    <p:extLst>
      <p:ext uri="{BB962C8B-B14F-4D97-AF65-F5344CB8AC3E}">
        <p14:creationId xmlns:p14="http://schemas.microsoft.com/office/powerpoint/2010/main" val="350348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10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6FB8D-4057-694D-90E8-7AEC3D2694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1204"/>
            <a:ext cx="5181600" cy="34801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A30E-649D-0C47-818B-7A40D76C03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10 noise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03C76A-0DDB-1D46-B555-F25DB96353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9796"/>
            <a:ext cx="5181600" cy="348299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1D8181-47CC-9544-936A-E40E805930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8392"/>
            <a:ext cx="5181600" cy="3485803"/>
          </a:xfrm>
        </p:spPr>
      </p:pic>
    </p:spTree>
    <p:extLst>
      <p:ext uri="{BB962C8B-B14F-4D97-AF65-F5344CB8AC3E}">
        <p14:creationId xmlns:p14="http://schemas.microsoft.com/office/powerpoint/2010/main" val="31175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D2D-F2F7-7C4B-A381-B5B62C28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5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E6F589-90E9-1A42-B7BE-C15E16850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775"/>
            <a:ext cx="5181600" cy="23770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D19B52-C008-AA43-BA58-4C178E469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6856"/>
            <a:ext cx="5181600" cy="2428875"/>
          </a:xfrm>
        </p:spPr>
      </p:pic>
    </p:spTree>
    <p:extLst>
      <p:ext uri="{BB962C8B-B14F-4D97-AF65-F5344CB8AC3E}">
        <p14:creationId xmlns:p14="http://schemas.microsoft.com/office/powerpoint/2010/main" val="401238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D2D-F2F7-7C4B-A381-B5B62C28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5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6F8A2-8F18-1942-B91A-B1DA9D9AF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9725"/>
            <a:ext cx="5181600" cy="34831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E15E6A-6F31-404F-96F2-A21D14D4C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5501"/>
            <a:ext cx="5181600" cy="3471586"/>
          </a:xfrm>
        </p:spPr>
      </p:pic>
    </p:spTree>
    <p:extLst>
      <p:ext uri="{BB962C8B-B14F-4D97-AF65-F5344CB8AC3E}">
        <p14:creationId xmlns:p14="http://schemas.microsoft.com/office/powerpoint/2010/main" val="335653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D2D-F2F7-7C4B-A381-B5B62C28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5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F6138D-1522-6844-88DE-60D0786D8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8375"/>
            <a:ext cx="5181600" cy="34658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199D-C282-3545-8BAC-085AB23D28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D2D-F2F7-7C4B-A381-B5B62C28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5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3C90E9-4803-0841-87C6-990F7CFCBD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314"/>
            <a:ext cx="5181600" cy="348596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843AA2-BDC3-5645-B891-C288D57DC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4085"/>
            <a:ext cx="5181600" cy="3474417"/>
          </a:xfrm>
        </p:spPr>
      </p:pic>
    </p:spTree>
    <p:extLst>
      <p:ext uri="{BB962C8B-B14F-4D97-AF65-F5344CB8AC3E}">
        <p14:creationId xmlns:p14="http://schemas.microsoft.com/office/powerpoint/2010/main" val="177069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2B0580-952C-3947-A008-38567AB2C2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3930"/>
            <a:ext cx="5181600" cy="24347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5A3A17-3ACB-C04D-9F56-0E4977ECB6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5458"/>
            <a:ext cx="5181600" cy="2411672"/>
          </a:xfrm>
        </p:spPr>
      </p:pic>
    </p:spTree>
    <p:extLst>
      <p:ext uri="{BB962C8B-B14F-4D97-AF65-F5344CB8AC3E}">
        <p14:creationId xmlns:p14="http://schemas.microsoft.com/office/powerpoint/2010/main" val="2991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E8F846-9C2E-714D-9400-FCC65D4E1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5507"/>
            <a:ext cx="5181600" cy="34915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C1BF3F-D0A0-1743-810E-4649478E1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6957"/>
            <a:ext cx="5181600" cy="3468674"/>
          </a:xfrm>
        </p:spPr>
      </p:pic>
    </p:spTree>
    <p:extLst>
      <p:ext uri="{BB962C8B-B14F-4D97-AF65-F5344CB8AC3E}">
        <p14:creationId xmlns:p14="http://schemas.microsoft.com/office/powerpoint/2010/main" val="19382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4F8-67AF-334A-86F2-C5BBCA6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10 ex </a:t>
            </a:r>
            <a:r>
              <a:rPr lang="en-US" dirty="0" err="1"/>
              <a:t>vars</a:t>
            </a:r>
            <a:r>
              <a:rPr lang="en-US" dirty="0"/>
              <a:t>, 1000 sims, 1000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4DDFC7-0312-4F47-97EC-8C3E3BED83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6908"/>
            <a:ext cx="5181600" cy="34887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A30E-649D-0C47-818B-7A40D76C03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312</Words>
  <Application>Microsoft Macintosh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June 30 results</vt:lpstr>
      <vt:lpstr>Case 2</vt:lpstr>
      <vt:lpstr>Case 2: 5 ex vars, 1000 sims, 1000 obs</vt:lpstr>
      <vt:lpstr>Case 2: 5 ex vars, 1000 sims, 1000 obs</vt:lpstr>
      <vt:lpstr>Case 2: 5 ex vars, 1000 sims, 1000 obs</vt:lpstr>
      <vt:lpstr>Case 2: 5 ex vars, 1000 sims, 1000 obs</vt:lpstr>
      <vt:lpstr>Case 2: 10 ex vars, 1000 sims, 1000 obs</vt:lpstr>
      <vt:lpstr>Case 2: 10 ex vars, 1000 sims, 1000 obs</vt:lpstr>
      <vt:lpstr>Case 2: 10 ex vars, 1000 sims, 1000 obs</vt:lpstr>
      <vt:lpstr>Case 2: 10 ex vars, 1000 sims, 1000 obs</vt:lpstr>
      <vt:lpstr>Case 2: 10 ex vars, 5000 sims, 5000 obs</vt:lpstr>
      <vt:lpstr>Case 2: 10 ex vars, 5000 sims, 5000 obs</vt:lpstr>
      <vt:lpstr>Case 2: 10 ex vars, 5000 sims, 5000 obs</vt:lpstr>
      <vt:lpstr>Case 2: 10 ex vars, 5000 sims, 5000 obs</vt:lpstr>
      <vt:lpstr>Case 3</vt:lpstr>
      <vt:lpstr>Case 3: 5 noise vars, 1000 sims, 1000 obs</vt:lpstr>
      <vt:lpstr>Case 3: 5 noise vars, 1000 sims, 1000 obs</vt:lpstr>
      <vt:lpstr>Case 3: 5 noise vars, 1000 sims, 1000 obs</vt:lpstr>
      <vt:lpstr>Case 3: 5 noise vars, 1000 sims, 1000 obs</vt:lpstr>
      <vt:lpstr>Case 3: 10 noise vars, 1000 sims, 1000 obs</vt:lpstr>
      <vt:lpstr>Case 3: 10 noise vars, 1000 sims, 1000 obs</vt:lpstr>
      <vt:lpstr>Case 3: 10 noise vars, 1000 sims, 1000 obs</vt:lpstr>
      <vt:lpstr>Case 3: 10 noise vars, 1000 sims, 1000 obs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Kirasich, Kaitlin</dc:creator>
  <cp:lastModifiedBy>Kirasich, Kaitlin</cp:lastModifiedBy>
  <cp:revision>14</cp:revision>
  <dcterms:created xsi:type="dcterms:W3CDTF">2018-06-30T23:40:31Z</dcterms:created>
  <dcterms:modified xsi:type="dcterms:W3CDTF">2018-07-01T07:04:17Z</dcterms:modified>
</cp:coreProperties>
</file>