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1984-9A4D-8C4D-9AB0-9FD4A3A88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26F0F-5F0F-A34D-A25F-A2D42CE9B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37152-9479-0248-BF48-CAA9EBDE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2459-21D0-7A4B-AE87-CA7AA93E151A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0ADE1-26EF-5F45-A635-CB8366DD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78FCC-AC4E-BC45-A787-E8B2F231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857C-C93C-5344-86AE-0C8F3CC5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8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0AC2-09E7-F24D-8DCC-9C54DC6C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463F5-AAC7-A04C-A7B9-9250C57D7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73FC3-5A6D-8B4B-AB1F-E665FFF6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2459-21D0-7A4B-AE87-CA7AA93E151A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220AA-B48A-0A4A-9A28-5908F20A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4A971-E549-0440-A5E7-CD92D8FD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857C-C93C-5344-86AE-0C8F3CC5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7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EB960-A09A-E644-9640-676F6E61A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D65D2-7F91-104D-ACFA-56D4EC30C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F7355-3F3E-6045-A874-CADF9CCB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2459-21D0-7A4B-AE87-CA7AA93E151A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66F7-A617-A245-8025-1B0E6E3B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EE11B-F51B-FA45-BDB4-DD8576D4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857C-C93C-5344-86AE-0C8F3CC5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6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7102-84A1-3340-9F27-7944CB90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4316F-9590-044B-B462-45EF80F0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E8E58-EBE6-B543-A5EE-9BAED0A7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2459-21D0-7A4B-AE87-CA7AA93E151A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B21F3-9946-9E40-9697-423AA59E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E6D23-AD4D-F148-8EF2-989E962C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857C-C93C-5344-86AE-0C8F3CC5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0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5984-FC45-7B40-8E82-E3E573AD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0AFB7-652D-7340-9EB9-AFD5D6553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18628-0D50-4F41-97F2-2B887207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2459-21D0-7A4B-AE87-CA7AA93E151A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896E9-0DF8-3941-AF61-007CEF5B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D9133-4042-0B49-8750-2CA5E751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857C-C93C-5344-86AE-0C8F3CC5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9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6B8D-D350-5D40-9D09-91A1EB38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827C2-6668-9A49-B348-4B8DC7E8D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1D980-AA10-4241-916B-F27F17567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80D9F-C551-FC44-AD78-42BF197E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2459-21D0-7A4B-AE87-CA7AA93E151A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54621-21F8-284C-8BBE-D2949126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6DF02-C382-D74B-A8D2-F2CA17D7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857C-C93C-5344-86AE-0C8F3CC5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D09F-CE52-9347-8B28-80076DAA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658DB-D4E0-DC41-827D-A5D3A7F0E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A89C6-4DB8-C842-B400-674A3D879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CEBC1-71FB-3449-A375-A1F139A94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5163E-7D0A-AC45-BD81-DF9B92819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7C28C-D816-F14C-A977-55BCED68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2459-21D0-7A4B-AE87-CA7AA93E151A}" type="datetimeFigureOut">
              <a:rPr lang="en-US" smtClean="0"/>
              <a:t>2/4/18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33E7B-598A-4C4F-9F7E-25D64411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978D1-5A8E-134D-A83A-4C14F476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857C-C93C-5344-86AE-0C8F3CC5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0DBA-C231-CD4D-93D4-E6820822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966DC-81CD-0842-BAB2-7772C2EE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2459-21D0-7A4B-AE87-CA7AA93E151A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360CE-448C-A240-A10F-6F4A1A95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770CC-5B53-7C47-BE5B-7D389A6A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857C-C93C-5344-86AE-0C8F3CC5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3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57828-031C-3340-86F4-702DE82D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2459-21D0-7A4B-AE87-CA7AA93E151A}" type="datetimeFigureOut">
              <a:rPr lang="en-US" smtClean="0"/>
              <a:t>2/4/18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9B90F-DBC0-EB43-B373-D8A0F222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C518F-2661-2D4C-B03A-CD1996E1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857C-C93C-5344-86AE-0C8F3CC5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25A5-BF65-B14D-AA1B-94839203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DDCA7-4733-D14E-AAB5-567C28FE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7930A-DD28-F844-BD19-B2EBCBFEB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4EED1-7F0E-904C-987C-BD68FC76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2459-21D0-7A4B-AE87-CA7AA93E151A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4BEDC-4CA6-5C49-900F-528430BB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D73EB-1BFF-0342-B03B-7961161B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857C-C93C-5344-86AE-0C8F3CC5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3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C125-E2B5-2843-B3AF-5B64BD83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326B5-8214-4B44-B0DA-F4D886691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E5480-46DE-AA4D-A1E8-1E3260A5A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2FFFB-7D60-F540-A70E-2B0C36B1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2459-21D0-7A4B-AE87-CA7AA93E151A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048C7-9A14-3046-BD26-1BE03D24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BFC55-EBD6-C74F-8CF7-7E2439C8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857C-C93C-5344-86AE-0C8F3CC5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8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D8783-C125-F74A-8F03-E9CD62A8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CB694-D630-5449-AC14-D52B51C47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938-BB44-124E-89A4-C1F0FBF9F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B2459-21D0-7A4B-AE87-CA7AA93E151A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AB837-123C-F04F-ABFD-B399DDD34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1B4C2-608A-814C-8534-CED89922F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2857C-C93C-5344-86AE-0C8F3CC5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3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597E-C3B6-3E4D-B6B3-3156891F8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2-4-18 Capstone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EC1BD-578C-9745-B077-D2490F134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Jacob, Kaitlin, Trace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3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684D-8085-B543-8C5B-26B25653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8EFDA-F9FE-414D-867F-70150FAA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age values set to mean age</a:t>
            </a:r>
          </a:p>
          <a:p>
            <a:r>
              <a:rPr lang="en-US" dirty="0"/>
              <a:t>Strip to keep independent/ dependent </a:t>
            </a:r>
            <a:r>
              <a:rPr lang="en-US" dirty="0" err="1"/>
              <a:t>vars</a:t>
            </a:r>
            <a:endParaRPr lang="en-US" dirty="0"/>
          </a:p>
          <a:p>
            <a:pPr lvl="1"/>
            <a:r>
              <a:rPr lang="en-US" dirty="0"/>
              <a:t>Removed "</a:t>
            </a:r>
            <a:r>
              <a:rPr lang="en-US" dirty="0" err="1"/>
              <a:t>PassengerId</a:t>
            </a:r>
            <a:r>
              <a:rPr lang="en-US" dirty="0"/>
              <a:t>"</a:t>
            </a:r>
            <a:r>
              <a:rPr lang="en-US" dirty="0">
                <a:effectLst/>
              </a:rPr>
              <a:t>, </a:t>
            </a:r>
            <a:r>
              <a:rPr lang="en-US" dirty="0"/>
              <a:t>"Name"</a:t>
            </a:r>
            <a:r>
              <a:rPr lang="en-US" dirty="0">
                <a:effectLst/>
              </a:rPr>
              <a:t>, </a:t>
            </a:r>
            <a:r>
              <a:rPr lang="en-US" dirty="0"/>
              <a:t>"Ticket"</a:t>
            </a:r>
            <a:r>
              <a:rPr lang="en-US" dirty="0">
                <a:effectLst/>
              </a:rPr>
              <a:t>, </a:t>
            </a:r>
            <a:r>
              <a:rPr lang="en-US" dirty="0"/>
              <a:t>"Embarked"</a:t>
            </a:r>
            <a:r>
              <a:rPr lang="en-US" dirty="0">
                <a:effectLst/>
              </a:rPr>
              <a:t>, </a:t>
            </a:r>
            <a:r>
              <a:rPr lang="en-US" dirty="0"/>
              <a:t>"Cabin”</a:t>
            </a:r>
          </a:p>
          <a:p>
            <a:r>
              <a:rPr lang="en-US" dirty="0"/>
              <a:t>Sex as 0 or 1</a:t>
            </a:r>
          </a:p>
          <a:p>
            <a:r>
              <a:rPr lang="en-US" dirty="0"/>
              <a:t>If any more missing values omitted – count 0</a:t>
            </a:r>
          </a:p>
        </p:txBody>
      </p:sp>
    </p:spTree>
    <p:extLst>
      <p:ext uri="{BB962C8B-B14F-4D97-AF65-F5344CB8AC3E}">
        <p14:creationId xmlns:p14="http://schemas.microsoft.com/office/powerpoint/2010/main" val="59461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125D-EBA0-C547-B8AE-CAACC254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19460F-734B-9B4B-8B57-73E974AFA46A}"/>
              </a:ext>
            </a:extLst>
          </p:cNvPr>
          <p:cNvSpPr txBox="1"/>
          <p:nvPr/>
        </p:nvSpPr>
        <p:spPr>
          <a:xfrm>
            <a:off x="8059866" y="204525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 79.82%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2FB24A-7923-CA4E-BCD7-C47918C50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713"/>
            <a:ext cx="4782353" cy="46667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48206B-047A-8944-A034-10FE5A3DD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766" y="1690688"/>
            <a:ext cx="1308100" cy="723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E1E2CB-1032-D248-A29D-FECF1D855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766" y="2757007"/>
            <a:ext cx="5092672" cy="345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4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C276-AD7D-0148-8282-2982BC29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D5FE0-C8AC-F446-8496-F593F18F1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5109"/>
            <a:ext cx="5067117" cy="4188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75821A-F8FC-4F4E-BB51-D77880785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37" y="1690688"/>
            <a:ext cx="1371600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F03C6D-CB3F-3948-BFEB-0BA5EE3D4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625" y="2756759"/>
            <a:ext cx="5031091" cy="3401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A0A623-A29E-C747-95A2-A35326B9BE3A}"/>
              </a:ext>
            </a:extLst>
          </p:cNvPr>
          <p:cNvSpPr txBox="1"/>
          <p:nvPr/>
        </p:nvSpPr>
        <p:spPr>
          <a:xfrm>
            <a:off x="8424300" y="192439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 79.18%</a:t>
            </a:r>
          </a:p>
        </p:txBody>
      </p:sp>
    </p:spTree>
    <p:extLst>
      <p:ext uri="{BB962C8B-B14F-4D97-AF65-F5344CB8AC3E}">
        <p14:creationId xmlns:p14="http://schemas.microsoft.com/office/powerpoint/2010/main" val="29498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5872-10A2-4B4F-A2AA-EB00B46F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D3BF7-E6EC-6C4E-BF34-D228000C4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7295"/>
            <a:ext cx="4325359" cy="4052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7C1D34-CAA3-D149-BF0F-DC9486881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81" y="1690688"/>
            <a:ext cx="1346200" cy="66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7104C4-25B3-144A-9590-CC5FC3832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82" y="2677122"/>
            <a:ext cx="4771424" cy="32043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0D04D2-BB43-2F45-94CF-A20C6A510A80}"/>
              </a:ext>
            </a:extLst>
          </p:cNvPr>
          <p:cNvSpPr txBox="1"/>
          <p:nvPr/>
        </p:nvSpPr>
        <p:spPr>
          <a:xfrm>
            <a:off x="8017853" y="196010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~ 78.29%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9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70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2-4-18 Capstone A</vt:lpstr>
      <vt:lpstr>Clean data</vt:lpstr>
      <vt:lpstr>Logistic model 1</vt:lpstr>
      <vt:lpstr>Model 2</vt:lpstr>
      <vt:lpstr>Model 3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2-4-18 Capstone A</dc:title>
  <dc:creator>Kirasich, Kaitlin</dc:creator>
  <cp:lastModifiedBy>Kirasich, Kaitlin</cp:lastModifiedBy>
  <cp:revision>5</cp:revision>
  <dcterms:created xsi:type="dcterms:W3CDTF">2018-02-04T19:21:50Z</dcterms:created>
  <dcterms:modified xsi:type="dcterms:W3CDTF">2018-02-04T19:45:03Z</dcterms:modified>
</cp:coreProperties>
</file>