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Real-Time Soccer Analytics Pipeline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Project Documentation Structure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Overview of the project, goals, and technologies used.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Ingestion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Explain the data ingestion process, Kafka setup, and data collection methods.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Explain Spark Streaming setup and real-time data processing.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Storage &amp; Transformation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Explain how data is stored and transformed using BigQuery/Redshift and dbt.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Visualization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Explain dashboards and visualizations, key insights derived from the data.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&amp;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Describe the challenges faced and solutions implemented.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Summarize results and discuss improvements and future work.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