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World User Engagement Pipeline</a:t>
            </a:r>
            <a:r>
              <a:rPr dirty="0"/>
              <a:t> Analytics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Provide an overview of the project goals, objectives, and the technologies involved.</a:t>
            </a:r>
          </a:p>
          <a:p>
            <a:r>
              <a:rPr dirty="0"/>
              <a:t>Mention the relevance of user engagement analytics in the </a:t>
            </a:r>
            <a:r>
              <a:rPr lang="en-US" dirty="0"/>
              <a:t>Virtual World User Engagement Pipeline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Explain how you simulated or collected user activity data in the </a:t>
            </a:r>
            <a:r>
              <a:rPr lang="en-US" dirty="0"/>
              <a:t>Virtual World User Engagement Pipeline</a:t>
            </a:r>
            <a:r>
              <a:rPr dirty="0"/>
              <a:t>.</a:t>
            </a:r>
          </a:p>
          <a:p>
            <a:r>
              <a:rPr dirty="0"/>
              <a:t>Detail the Kafka setup, topic creation, and ingestion process.</a:t>
            </a:r>
          </a:p>
          <a:p>
            <a:r>
              <a:rPr dirty="0"/>
              <a:t>Include a diagram if possible.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 the Spark Streaming setup for processing the ingested data.</a:t>
            </a:r>
          </a:p>
          <a:p>
            <a:r>
              <a:t>Include key transformations applied to the data, such as user activity analysis.</a:t>
            </a:r>
          </a:p>
          <a:p>
            <a:r>
              <a:t>Provide code snippets and logs if necessary.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how the data is stored in the cloud (BigQuery or Redshift).</a:t>
            </a:r>
          </a:p>
          <a:p>
            <a:r>
              <a:t>Detail the dbt transformations applied to aggregate or clean the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 the dashboards you built using Google Data Studio or Tableau.</a:t>
            </a:r>
          </a:p>
          <a:p>
            <a:r>
              <a:t>Show key insights such as user engagement trends, popular activities, etc.</a:t>
            </a:r>
          </a:p>
          <a:p>
            <a:r>
              <a:t>Include screenshots of the dashboards.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the main challenges you faced during the project and how you resolved them.</a:t>
            </a:r>
          </a:p>
          <a:p>
            <a:r>
              <a:t>Mention any technical difficulties with Kafka, Spark, or cloud storage.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the outcomes of the project, key takeaways, and any areas for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222</Words>
  <Application>Microsoft Macintosh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Virtual World User Engagement Pipeline Analytics Pipeline</vt:lpstr>
      <vt:lpstr>Introduction</vt:lpstr>
      <vt:lpstr>Data Ingestion</vt:lpstr>
      <vt:lpstr>Data Processing</vt:lpstr>
      <vt:lpstr>Storage and Transformation</vt:lpstr>
      <vt:lpstr>Visualization</vt:lpstr>
      <vt:lpstr>Challenges and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Omaretsoguwa Austin Atsagbede</cp:lastModifiedBy>
  <cp:revision>3</cp:revision>
  <dcterms:created xsi:type="dcterms:W3CDTF">2013-01-27T09:14:16Z</dcterms:created>
  <dcterms:modified xsi:type="dcterms:W3CDTF">2024-10-02T14:34:39Z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2024-10-02T14:28:54Z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8a3f36f6-c47b-4680-864e-8b3311b52d84</vt:lpwstr>
  </property>
  <property fmtid="{D5CDD505-2E9C-101B-9397-08002B2CF9AE}" pid="8" name="MSIP_Label_4044bd30-2ed7-4c9d-9d12-46200872a97b_ContentBits">
    <vt:lpwstr>0</vt:lpwstr>
  </property>
</Properties>
</file>