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ogzolmaa Munkhbat" userId="2c465fcbae2a7b73" providerId="LiveId" clId="{EFAD1662-B877-447D-AA21-0B7EE954458B}"/>
    <pc:docChg chg="addSld modSld">
      <pc:chgData name="Tsogzolmaa Munkhbat" userId="2c465fcbae2a7b73" providerId="LiveId" clId="{EFAD1662-B877-447D-AA21-0B7EE954458B}" dt="2024-02-03T12:19:47.521" v="27" actId="20577"/>
      <pc:docMkLst>
        <pc:docMk/>
      </pc:docMkLst>
      <pc:sldChg chg="modSp new mod">
        <pc:chgData name="Tsogzolmaa Munkhbat" userId="2c465fcbae2a7b73" providerId="LiveId" clId="{EFAD1662-B877-447D-AA21-0B7EE954458B}" dt="2024-02-03T12:19:06.267" v="11" actId="20577"/>
        <pc:sldMkLst>
          <pc:docMk/>
          <pc:sldMk cId="2897416002" sldId="256"/>
        </pc:sldMkLst>
        <pc:spChg chg="mod">
          <ac:chgData name="Tsogzolmaa Munkhbat" userId="2c465fcbae2a7b73" providerId="LiveId" clId="{EFAD1662-B877-447D-AA21-0B7EE954458B}" dt="2024-02-03T12:19:06.267" v="11" actId="20577"/>
          <ac:spMkLst>
            <pc:docMk/>
            <pc:sldMk cId="2897416002" sldId="256"/>
            <ac:spMk id="2" creationId="{09CABBFC-22D5-F204-A6DA-ED3BF2108495}"/>
          </ac:spMkLst>
        </pc:spChg>
      </pc:sldChg>
      <pc:sldChg chg="modSp add mod">
        <pc:chgData name="Tsogzolmaa Munkhbat" userId="2c465fcbae2a7b73" providerId="LiveId" clId="{EFAD1662-B877-447D-AA21-0B7EE954458B}" dt="2024-02-03T12:19:11.806" v="15" actId="20577"/>
        <pc:sldMkLst>
          <pc:docMk/>
          <pc:sldMk cId="1494645620" sldId="257"/>
        </pc:sldMkLst>
        <pc:spChg chg="mod">
          <ac:chgData name="Tsogzolmaa Munkhbat" userId="2c465fcbae2a7b73" providerId="LiveId" clId="{EFAD1662-B877-447D-AA21-0B7EE954458B}" dt="2024-02-03T12:19:11.806" v="15" actId="20577"/>
          <ac:spMkLst>
            <pc:docMk/>
            <pc:sldMk cId="1494645620" sldId="257"/>
            <ac:spMk id="2" creationId="{50ACE9AC-46B9-E723-D5F1-6C4BAF88BCD0}"/>
          </ac:spMkLst>
        </pc:spChg>
      </pc:sldChg>
      <pc:sldChg chg="modSp add mod">
        <pc:chgData name="Tsogzolmaa Munkhbat" userId="2c465fcbae2a7b73" providerId="LiveId" clId="{EFAD1662-B877-447D-AA21-0B7EE954458B}" dt="2024-02-03T12:19:41.875" v="21" actId="20577"/>
        <pc:sldMkLst>
          <pc:docMk/>
          <pc:sldMk cId="198335120" sldId="258"/>
        </pc:sldMkLst>
        <pc:spChg chg="mod">
          <ac:chgData name="Tsogzolmaa Munkhbat" userId="2c465fcbae2a7b73" providerId="LiveId" clId="{EFAD1662-B877-447D-AA21-0B7EE954458B}" dt="2024-02-03T12:19:41.875" v="21" actId="20577"/>
          <ac:spMkLst>
            <pc:docMk/>
            <pc:sldMk cId="198335120" sldId="258"/>
            <ac:spMk id="2" creationId="{B664EE6D-6070-D6DA-6F55-6B7558C47EF0}"/>
          </ac:spMkLst>
        </pc:spChg>
      </pc:sldChg>
      <pc:sldChg chg="modSp add mod">
        <pc:chgData name="Tsogzolmaa Munkhbat" userId="2c465fcbae2a7b73" providerId="LiveId" clId="{EFAD1662-B877-447D-AA21-0B7EE954458B}" dt="2024-02-03T12:19:47.521" v="27" actId="20577"/>
        <pc:sldMkLst>
          <pc:docMk/>
          <pc:sldMk cId="1044579659" sldId="259"/>
        </pc:sldMkLst>
        <pc:spChg chg="mod">
          <ac:chgData name="Tsogzolmaa Munkhbat" userId="2c465fcbae2a7b73" providerId="LiveId" clId="{EFAD1662-B877-447D-AA21-0B7EE954458B}" dt="2024-02-03T12:19:47.521" v="27" actId="20577"/>
          <ac:spMkLst>
            <pc:docMk/>
            <pc:sldMk cId="1044579659" sldId="259"/>
            <ac:spMk id="2" creationId="{383C7D7A-A462-E47B-807A-74B0CA23A1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334F-9126-73FA-D443-D3EB0A2D2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8ED85-418B-068A-83EF-5FB3FCA64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96D9-E253-F012-8C7E-74348F9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49B3-DE18-53A4-5C7F-01D3368A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A9FE-8AA9-91EF-8565-045DD87B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EEDA-F32E-0273-C59B-542DF3F1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8147D-F1D4-E8F4-5AB0-575EC88B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F96E1-7B47-A7C6-0BD8-45704697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21EC-3F46-B28B-7BB9-FCB18973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25F1-CEA2-F219-65C6-E379898F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F6509-FAB9-9050-7963-5A04FF044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F8FDF-7C66-267B-DC67-9168935C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3544-F394-FB8C-A4DB-E689A470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D98A-2CE5-26D2-E43B-BDE3D085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6AAD-18B8-CA44-FAC6-018261D0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8890-A747-DFD2-E064-06476736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DB6A-9884-1615-71FB-E690379F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1CD55-A814-0D45-1C25-98E9658E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278C-EAFB-3C1E-4FFE-124AEE06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AB05-370D-EC42-6BC1-D1298F6E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34D9-8367-F3B0-ED13-89EA1A09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A73D8-038B-2B8F-BA42-DAC226FB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7257-D757-237A-B9C4-149BADC2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7DE5-B17F-86E0-D069-F06E007F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E124-9D48-130B-7BA5-1F833CCA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F4C6-2815-DE5E-4F0E-340981BF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A51C-9114-4C69-2BE8-B4E16AF54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2CA3-060F-3097-53D0-9D1650EA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3362-8BFE-CC97-539F-D04A6DEE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132F8-8C70-4D3B-D84C-50BB8E3B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BE70B-44A2-6DC0-9545-F6C351DF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8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B60-E6BC-F841-CFB7-6BA78F07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2221-EF8D-2506-CD0D-61F0795C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8EE05-E3C7-0303-3F0B-1ABB5E6C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0E50A-0D62-BB34-655E-4B817F726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585FB-A3C4-1092-1AC8-AC62B5E2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93BFC-F581-D6D8-CE87-9E870ECD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B8BF6-AE87-30E5-3C57-C3023052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AAE1A-D1E7-4063-A045-F88553F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0DCF-3F40-325B-8E34-BB228892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35B66-9F6E-BFD6-4F80-506B7054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003B-9DC8-534B-E109-DFDC401D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D933-C240-7C61-84D2-53393F3B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60382-9B8D-E962-4073-48E0A467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59C19-366C-FF0F-5FFD-30D3AFAF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88CF0-D575-1002-5340-21A1BBF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1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9A1-7A8C-1F75-196E-E152D93F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F35E-A1B9-3F68-D70E-A2075E7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4BCC9-9FE8-5D74-A466-E365D4A64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A677A-CA8E-BAF2-663B-A29E8EA6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DA0F-732E-2B0D-66F2-FD77A7C2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BB4AA-AEAA-59E0-0E28-ACE19BF7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9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FE3D-0ADA-CFDD-E59E-E6972DD1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10AF4-7782-B1EA-398E-A6E9EA8D4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406FC-1306-AFA1-AB6B-ABD323AE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E8A61-6435-609C-E4F4-C0F51644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05E1A-82F1-DBF1-A3DC-90FAF14E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CC61A-ABCA-C1AD-251B-7AE68A05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61956-68CC-8597-3E69-D6522791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9A89-76CD-3CF0-9DAA-965CA1CF6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A82E7-DB1B-95F0-C489-0052509CC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9F7A-2713-406B-A6F9-E14677CAC41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02F4-9DCE-3240-68D4-069EBB0F6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2BD6-BCD3-9137-94B2-05D81149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F71CE-3242-4E31-9807-A40BCDCE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8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BBFC-22D5-F204-A6DA-ED3BF2108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B3454-45FD-1114-042C-0BA292BCD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9785-FAE8-71D6-F82D-08A09D936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E9AC-46B9-E723-D5F1-6C4BAF88B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58D0E-4031-4AC7-8CD4-911716D4B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6D7DA-B7FD-1620-E4C7-73E08EA6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EE6D-6070-D6DA-6F55-6B7558C47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Hoyor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CAD0F-13B7-277D-FDA8-3A397C98E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D38D-AD9C-31EE-BC3F-2D19955A3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7D7A-A462-E47B-807A-74B0CA23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Gurav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6670-9752-E096-FDE7-B52555C20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7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Hello</vt:lpstr>
      <vt:lpstr>Neg</vt:lpstr>
      <vt:lpstr>Hoyor</vt:lpstr>
      <vt:lpstr>Gurav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Tsogzolmaa Munkhbat</dc:creator>
  <cp:lastModifiedBy>Tsogzolmaa Munkhbat</cp:lastModifiedBy>
  <cp:revision>1</cp:revision>
  <dcterms:created xsi:type="dcterms:W3CDTF">2024-02-03T12:18:58Z</dcterms:created>
  <dcterms:modified xsi:type="dcterms:W3CDTF">2024-02-03T12:19:49Z</dcterms:modified>
</cp:coreProperties>
</file>