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32399288" cy="43200638"/>
  <p:notesSz cx="6858000" cy="9144000"/>
  <p:defaultTextStyle>
    <a:defPPr>
      <a:defRPr lang="en-US"/>
    </a:defPPr>
    <a:lvl1pPr marL="0" algn="l" defTabSz="4446788" rtl="0" eaLnBrk="1" latinLnBrk="0" hangingPunct="1">
      <a:defRPr sz="8751" kern="1200">
        <a:solidFill>
          <a:schemeClr val="tx1"/>
        </a:solidFill>
        <a:latin typeface="+mn-lt"/>
        <a:ea typeface="+mn-ea"/>
        <a:cs typeface="+mn-cs"/>
      </a:defRPr>
    </a:lvl1pPr>
    <a:lvl2pPr marL="2223395" algn="l" defTabSz="4446788" rtl="0" eaLnBrk="1" latinLnBrk="0" hangingPunct="1">
      <a:defRPr sz="8751" kern="1200">
        <a:solidFill>
          <a:schemeClr val="tx1"/>
        </a:solidFill>
        <a:latin typeface="+mn-lt"/>
        <a:ea typeface="+mn-ea"/>
        <a:cs typeface="+mn-cs"/>
      </a:defRPr>
    </a:lvl2pPr>
    <a:lvl3pPr marL="4446788" algn="l" defTabSz="4446788" rtl="0" eaLnBrk="1" latinLnBrk="0" hangingPunct="1">
      <a:defRPr sz="8751" kern="1200">
        <a:solidFill>
          <a:schemeClr val="tx1"/>
        </a:solidFill>
        <a:latin typeface="+mn-lt"/>
        <a:ea typeface="+mn-ea"/>
        <a:cs typeface="+mn-cs"/>
      </a:defRPr>
    </a:lvl3pPr>
    <a:lvl4pPr marL="6670181" algn="l" defTabSz="4446788" rtl="0" eaLnBrk="1" latinLnBrk="0" hangingPunct="1">
      <a:defRPr sz="8751" kern="1200">
        <a:solidFill>
          <a:schemeClr val="tx1"/>
        </a:solidFill>
        <a:latin typeface="+mn-lt"/>
        <a:ea typeface="+mn-ea"/>
        <a:cs typeface="+mn-cs"/>
      </a:defRPr>
    </a:lvl4pPr>
    <a:lvl5pPr marL="8893575" algn="l" defTabSz="4446788" rtl="0" eaLnBrk="1" latinLnBrk="0" hangingPunct="1">
      <a:defRPr sz="8751" kern="1200">
        <a:solidFill>
          <a:schemeClr val="tx1"/>
        </a:solidFill>
        <a:latin typeface="+mn-lt"/>
        <a:ea typeface="+mn-ea"/>
        <a:cs typeface="+mn-cs"/>
      </a:defRPr>
    </a:lvl5pPr>
    <a:lvl6pPr marL="11116969" algn="l" defTabSz="4446788" rtl="0" eaLnBrk="1" latinLnBrk="0" hangingPunct="1">
      <a:defRPr sz="8751" kern="1200">
        <a:solidFill>
          <a:schemeClr val="tx1"/>
        </a:solidFill>
        <a:latin typeface="+mn-lt"/>
        <a:ea typeface="+mn-ea"/>
        <a:cs typeface="+mn-cs"/>
      </a:defRPr>
    </a:lvl6pPr>
    <a:lvl7pPr marL="13340365" algn="l" defTabSz="4446788" rtl="0" eaLnBrk="1" latinLnBrk="0" hangingPunct="1">
      <a:defRPr sz="8751" kern="1200">
        <a:solidFill>
          <a:schemeClr val="tx1"/>
        </a:solidFill>
        <a:latin typeface="+mn-lt"/>
        <a:ea typeface="+mn-ea"/>
        <a:cs typeface="+mn-cs"/>
      </a:defRPr>
    </a:lvl7pPr>
    <a:lvl8pPr marL="15563758" algn="l" defTabSz="4446788" rtl="0" eaLnBrk="1" latinLnBrk="0" hangingPunct="1">
      <a:defRPr sz="8751" kern="1200">
        <a:solidFill>
          <a:schemeClr val="tx1"/>
        </a:solidFill>
        <a:latin typeface="+mn-lt"/>
        <a:ea typeface="+mn-ea"/>
        <a:cs typeface="+mn-cs"/>
      </a:defRPr>
    </a:lvl8pPr>
    <a:lvl9pPr marL="17787152" algn="l" defTabSz="4446788" rtl="0" eaLnBrk="1" latinLnBrk="0" hangingPunct="1">
      <a:defRPr sz="8751"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78" userDrawn="1">
          <p15:clr>
            <a:srgbClr val="A4A3A4"/>
          </p15:clr>
        </p15:guide>
        <p15:guide id="3" orient="horz" pos="26457" userDrawn="1">
          <p15:clr>
            <a:srgbClr val="A4A3A4"/>
          </p15:clr>
        </p15:guide>
        <p15:guide id="5" pos="429" userDrawn="1">
          <p15:clr>
            <a:srgbClr val="A4A3A4"/>
          </p15:clr>
        </p15:guide>
        <p15:guide id="6" pos="1998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autoAdjust="0"/>
    <p:restoredTop sz="94762" autoAdjust="0"/>
  </p:normalViewPr>
  <p:slideViewPr>
    <p:cSldViewPr snapToGrid="0" snapToObjects="1" showGuides="1">
      <p:cViewPr varScale="1">
        <p:scale>
          <a:sx n="13" d="100"/>
          <a:sy n="13" d="100"/>
        </p:scale>
        <p:origin x="2784" y="10"/>
      </p:cViewPr>
      <p:guideLst>
        <p:guide orient="horz" pos="378"/>
        <p:guide orient="horz" pos="26457"/>
        <p:guide pos="429"/>
        <p:guide pos="199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7/23/2023</a:t>
            </a:fld>
            <a:endParaRPr lang="en-US" dirty="0"/>
          </a:p>
        </p:txBody>
      </p:sp>
      <p:sp>
        <p:nvSpPr>
          <p:cNvPr id="4" name="Slide Image Placeholder 3"/>
          <p:cNvSpPr>
            <a:spLocks noGrp="1" noRot="1" noChangeAspect="1"/>
          </p:cNvSpPr>
          <p:nvPr>
            <p:ph type="sldImg" idx="2"/>
          </p:nvPr>
        </p:nvSpPr>
        <p:spPr>
          <a:xfrm>
            <a:off x="2144713" y="685800"/>
            <a:ext cx="25685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446788" rtl="0" eaLnBrk="1" latinLnBrk="0" hangingPunct="1">
      <a:defRPr sz="5951" kern="1200">
        <a:solidFill>
          <a:schemeClr val="tx1"/>
        </a:solidFill>
        <a:latin typeface="+mn-lt"/>
        <a:ea typeface="+mn-ea"/>
        <a:cs typeface="+mn-cs"/>
      </a:defRPr>
    </a:lvl1pPr>
    <a:lvl2pPr marL="2223395" algn="l" defTabSz="4446788" rtl="0" eaLnBrk="1" latinLnBrk="0" hangingPunct="1">
      <a:defRPr sz="5951" kern="1200">
        <a:solidFill>
          <a:schemeClr val="tx1"/>
        </a:solidFill>
        <a:latin typeface="+mn-lt"/>
        <a:ea typeface="+mn-ea"/>
        <a:cs typeface="+mn-cs"/>
      </a:defRPr>
    </a:lvl2pPr>
    <a:lvl3pPr marL="4446788" algn="l" defTabSz="4446788" rtl="0" eaLnBrk="1" latinLnBrk="0" hangingPunct="1">
      <a:defRPr sz="5951" kern="1200">
        <a:solidFill>
          <a:schemeClr val="tx1"/>
        </a:solidFill>
        <a:latin typeface="+mn-lt"/>
        <a:ea typeface="+mn-ea"/>
        <a:cs typeface="+mn-cs"/>
      </a:defRPr>
    </a:lvl3pPr>
    <a:lvl4pPr marL="6670181" algn="l" defTabSz="4446788" rtl="0" eaLnBrk="1" latinLnBrk="0" hangingPunct="1">
      <a:defRPr sz="5951" kern="1200">
        <a:solidFill>
          <a:schemeClr val="tx1"/>
        </a:solidFill>
        <a:latin typeface="+mn-lt"/>
        <a:ea typeface="+mn-ea"/>
        <a:cs typeface="+mn-cs"/>
      </a:defRPr>
    </a:lvl4pPr>
    <a:lvl5pPr marL="8893575" algn="l" defTabSz="4446788" rtl="0" eaLnBrk="1" latinLnBrk="0" hangingPunct="1">
      <a:defRPr sz="5951" kern="1200">
        <a:solidFill>
          <a:schemeClr val="tx1"/>
        </a:solidFill>
        <a:latin typeface="+mn-lt"/>
        <a:ea typeface="+mn-ea"/>
        <a:cs typeface="+mn-cs"/>
      </a:defRPr>
    </a:lvl5pPr>
    <a:lvl6pPr marL="11116969" algn="l" defTabSz="4446788" rtl="0" eaLnBrk="1" latinLnBrk="0" hangingPunct="1">
      <a:defRPr sz="5951" kern="1200">
        <a:solidFill>
          <a:schemeClr val="tx1"/>
        </a:solidFill>
        <a:latin typeface="+mn-lt"/>
        <a:ea typeface="+mn-ea"/>
        <a:cs typeface="+mn-cs"/>
      </a:defRPr>
    </a:lvl6pPr>
    <a:lvl7pPr marL="13340365" algn="l" defTabSz="4446788" rtl="0" eaLnBrk="1" latinLnBrk="0" hangingPunct="1">
      <a:defRPr sz="5951" kern="1200">
        <a:solidFill>
          <a:schemeClr val="tx1"/>
        </a:solidFill>
        <a:latin typeface="+mn-lt"/>
        <a:ea typeface="+mn-ea"/>
        <a:cs typeface="+mn-cs"/>
      </a:defRPr>
    </a:lvl7pPr>
    <a:lvl8pPr marL="15563758" algn="l" defTabSz="4446788" rtl="0" eaLnBrk="1" latinLnBrk="0" hangingPunct="1">
      <a:defRPr sz="5951" kern="1200">
        <a:solidFill>
          <a:schemeClr val="tx1"/>
        </a:solidFill>
        <a:latin typeface="+mn-lt"/>
        <a:ea typeface="+mn-ea"/>
        <a:cs typeface="+mn-cs"/>
      </a:defRPr>
    </a:lvl8pPr>
    <a:lvl9pPr marL="17787152" algn="l" defTabSz="4446788" rtl="0" eaLnBrk="1" latinLnBrk="0" hangingPunct="1">
      <a:defRPr sz="59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685800"/>
            <a:ext cx="256857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1725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67449" y="7656298"/>
            <a:ext cx="15302365"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0849" y="6903984"/>
            <a:ext cx="15290287"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0847" y="18645331"/>
            <a:ext cx="15294023"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430501" y="6903984"/>
            <a:ext cx="15290089"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430501" y="7656298"/>
            <a:ext cx="15290089"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430502" y="18668118"/>
            <a:ext cx="15285888"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424641" y="19475293"/>
            <a:ext cx="15291748"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442354" y="33693963"/>
            <a:ext cx="15278236"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430502" y="34521324"/>
            <a:ext cx="15285888"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67448" y="19454385"/>
            <a:ext cx="15303686"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377912" y="5071667"/>
            <a:ext cx="23643464" cy="1097643"/>
          </a:xfrm>
          <a:prstGeom prst="rect">
            <a:avLst/>
          </a:prstGeom>
        </p:spPr>
        <p:txBody>
          <a:bodyPr>
            <a:normAutofit/>
          </a:bodyPr>
          <a:lstStyle>
            <a:lvl1pPr marL="0" indent="0" algn="ctr">
              <a:buFontTx/>
              <a:buNone/>
              <a:defRPr sz="6173">
                <a:solidFill>
                  <a:schemeClr val="accent5">
                    <a:lumMod val="50000"/>
                  </a:schemeClr>
                </a:solidFill>
                <a:latin typeface="+mj-lt"/>
              </a:defRPr>
            </a:lvl1pPr>
            <a:lvl2pPr>
              <a:buFontTx/>
              <a:buNone/>
              <a:defRPr sz="6173"/>
            </a:lvl2pPr>
            <a:lvl3pPr>
              <a:buFontTx/>
              <a:buNone/>
              <a:defRPr sz="6173"/>
            </a:lvl3pPr>
            <a:lvl4pPr>
              <a:buFontTx/>
              <a:buNone/>
              <a:defRPr sz="6173"/>
            </a:lvl4pPr>
            <a:lvl5pPr>
              <a:buFontTx/>
              <a:buNone/>
              <a:defRPr sz="6173"/>
            </a:lvl5pPr>
          </a:lstStyle>
          <a:p>
            <a:pPr lvl="0"/>
            <a:r>
              <a:rPr lang="en-US" dirty="0"/>
              <a:t>Click here to add affiliations</a:t>
            </a:r>
          </a:p>
        </p:txBody>
      </p:sp>
      <p:sp>
        <p:nvSpPr>
          <p:cNvPr id="79" name="Text Placeholder 76"/>
          <p:cNvSpPr>
            <a:spLocks noGrp="1"/>
          </p:cNvSpPr>
          <p:nvPr>
            <p:ph type="body" sz="quarter" idx="151" hasCustomPrompt="1"/>
          </p:nvPr>
        </p:nvSpPr>
        <p:spPr>
          <a:xfrm>
            <a:off x="4377912" y="3189997"/>
            <a:ext cx="23643464" cy="1881670"/>
          </a:xfrm>
          <a:prstGeom prst="rect">
            <a:avLst/>
          </a:prstGeom>
        </p:spPr>
        <p:txBody>
          <a:bodyPr anchor="t" anchorCtr="1">
            <a:normAutofit/>
          </a:bodyPr>
          <a:lstStyle>
            <a:lvl1pPr marL="0" indent="0" algn="ctr">
              <a:buFontTx/>
              <a:buNone/>
              <a:defRPr sz="9860">
                <a:solidFill>
                  <a:schemeClr val="accent5">
                    <a:lumMod val="50000"/>
                  </a:schemeClr>
                </a:solidFill>
                <a:latin typeface="+mj-lt"/>
              </a:defRPr>
            </a:lvl1pPr>
            <a:lvl2pPr>
              <a:buFontTx/>
              <a:buNone/>
              <a:defRPr sz="6173"/>
            </a:lvl2pPr>
            <a:lvl3pPr>
              <a:buFontTx/>
              <a:buNone/>
              <a:defRPr sz="6173"/>
            </a:lvl3pPr>
            <a:lvl4pPr>
              <a:buFontTx/>
              <a:buNone/>
              <a:defRPr sz="6173"/>
            </a:lvl4pPr>
            <a:lvl5pPr>
              <a:buFontTx/>
              <a:buNone/>
              <a:defRPr sz="6173"/>
            </a:lvl5pPr>
          </a:lstStyle>
          <a:p>
            <a:pPr lvl="0"/>
            <a:r>
              <a:rPr lang="en-US" dirty="0"/>
              <a:t>Click here to add authors</a:t>
            </a:r>
          </a:p>
        </p:txBody>
      </p:sp>
      <p:sp>
        <p:nvSpPr>
          <p:cNvPr id="80" name="Text Placeholder 76"/>
          <p:cNvSpPr>
            <a:spLocks noGrp="1"/>
          </p:cNvSpPr>
          <p:nvPr>
            <p:ph type="body" sz="quarter" idx="153" hasCustomPrompt="1"/>
          </p:nvPr>
        </p:nvSpPr>
        <p:spPr>
          <a:xfrm>
            <a:off x="4377912" y="497511"/>
            <a:ext cx="23643464" cy="2692486"/>
          </a:xfrm>
          <a:prstGeom prst="rect">
            <a:avLst/>
          </a:prstGeom>
        </p:spPr>
        <p:txBody>
          <a:bodyPr anchor="t" anchorCtr="1">
            <a:normAutofit/>
          </a:bodyPr>
          <a:lstStyle>
            <a:lvl1pPr marL="0" indent="0" algn="ctr">
              <a:buFontTx/>
              <a:buNone/>
              <a:defRPr sz="14233" b="1">
                <a:solidFill>
                  <a:schemeClr val="accent5">
                    <a:lumMod val="50000"/>
                  </a:schemeClr>
                </a:solidFill>
                <a:latin typeface="+mj-lt"/>
              </a:defRPr>
            </a:lvl1pPr>
            <a:lvl2pPr>
              <a:buFontTx/>
              <a:buNone/>
              <a:defRPr sz="6173"/>
            </a:lvl2pPr>
            <a:lvl3pPr>
              <a:buFontTx/>
              <a:buNone/>
              <a:defRPr sz="6173"/>
            </a:lvl3pPr>
            <a:lvl4pPr>
              <a:buFontTx/>
              <a:buNone/>
              <a:defRPr sz="6173"/>
            </a:lvl4pPr>
            <a:lvl5pPr>
              <a:buFontTx/>
              <a:buNone/>
              <a:defRPr sz="6173"/>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67449" y="7656298"/>
            <a:ext cx="15302365"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0849" y="6903984"/>
            <a:ext cx="15290287"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0847" y="18645331"/>
            <a:ext cx="15294023"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430501" y="6903984"/>
            <a:ext cx="15290089"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430501" y="7656298"/>
            <a:ext cx="15290089"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430502" y="18668118"/>
            <a:ext cx="15285888"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424641" y="19475293"/>
            <a:ext cx="15291748"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442354" y="33693963"/>
            <a:ext cx="15278236" cy="820759"/>
          </a:xfrm>
          <a:prstGeom prst="rect">
            <a:avLst/>
          </a:prstGeom>
          <a:noFill/>
        </p:spPr>
        <p:txBody>
          <a:bodyPr wrap="square" lIns="105865" tIns="105865" rIns="105865" bIns="105865" anchor="ctr" anchorCtr="0">
            <a:spAutoFit/>
          </a:bodyPr>
          <a:lstStyle>
            <a:lvl1pPr marL="0" indent="0" algn="ctr">
              <a:buNone/>
              <a:defRPr sz="3944"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430502" y="34521324"/>
            <a:ext cx="15285888"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67448" y="19454385"/>
            <a:ext cx="15303686"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4974" indent="-567297">
              <a:defRPr sz="2486">
                <a:latin typeface="Trebuchet MS" pitchFamily="34" charset="0"/>
              </a:defRPr>
            </a:lvl2pPr>
            <a:lvl3pPr marL="2042271" indent="-567297">
              <a:defRPr sz="2486">
                <a:latin typeface="Trebuchet MS" pitchFamily="34" charset="0"/>
              </a:defRPr>
            </a:lvl3pPr>
            <a:lvl4pPr marL="2666299" indent="-624028">
              <a:defRPr sz="2486">
                <a:latin typeface="Trebuchet MS" pitchFamily="34" charset="0"/>
              </a:defRPr>
            </a:lvl4pPr>
            <a:lvl5pPr marL="3120138" indent="-453838">
              <a:defRPr sz="2486">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377912" y="5071667"/>
            <a:ext cx="23643464" cy="1097643"/>
          </a:xfrm>
          <a:prstGeom prst="rect">
            <a:avLst/>
          </a:prstGeom>
        </p:spPr>
        <p:txBody>
          <a:bodyPr>
            <a:normAutofit/>
          </a:bodyPr>
          <a:lstStyle>
            <a:lvl1pPr marL="0" indent="0" algn="ctr">
              <a:buFontTx/>
              <a:buNone/>
              <a:defRPr sz="6173">
                <a:solidFill>
                  <a:schemeClr val="accent5">
                    <a:lumMod val="50000"/>
                  </a:schemeClr>
                </a:solidFill>
                <a:latin typeface="+mj-lt"/>
              </a:defRPr>
            </a:lvl1pPr>
            <a:lvl2pPr>
              <a:buFontTx/>
              <a:buNone/>
              <a:defRPr sz="6173"/>
            </a:lvl2pPr>
            <a:lvl3pPr>
              <a:buFontTx/>
              <a:buNone/>
              <a:defRPr sz="6173"/>
            </a:lvl3pPr>
            <a:lvl4pPr>
              <a:buFontTx/>
              <a:buNone/>
              <a:defRPr sz="6173"/>
            </a:lvl4pPr>
            <a:lvl5pPr>
              <a:buFontTx/>
              <a:buNone/>
              <a:defRPr sz="6173"/>
            </a:lvl5pPr>
          </a:lstStyle>
          <a:p>
            <a:pPr lvl="0"/>
            <a:r>
              <a:rPr lang="en-US" dirty="0"/>
              <a:t>Click here to add affiliations</a:t>
            </a:r>
          </a:p>
        </p:txBody>
      </p:sp>
      <p:sp>
        <p:nvSpPr>
          <p:cNvPr id="79" name="Text Placeholder 76"/>
          <p:cNvSpPr>
            <a:spLocks noGrp="1"/>
          </p:cNvSpPr>
          <p:nvPr>
            <p:ph type="body" sz="quarter" idx="151" hasCustomPrompt="1"/>
          </p:nvPr>
        </p:nvSpPr>
        <p:spPr>
          <a:xfrm>
            <a:off x="4377912" y="3189997"/>
            <a:ext cx="23643464" cy="1881670"/>
          </a:xfrm>
          <a:prstGeom prst="rect">
            <a:avLst/>
          </a:prstGeom>
        </p:spPr>
        <p:txBody>
          <a:bodyPr anchor="t" anchorCtr="1">
            <a:normAutofit/>
          </a:bodyPr>
          <a:lstStyle>
            <a:lvl1pPr marL="0" indent="0" algn="ctr">
              <a:buFontTx/>
              <a:buNone/>
              <a:defRPr sz="9860">
                <a:solidFill>
                  <a:schemeClr val="accent5">
                    <a:lumMod val="50000"/>
                  </a:schemeClr>
                </a:solidFill>
                <a:latin typeface="+mj-lt"/>
              </a:defRPr>
            </a:lvl1pPr>
            <a:lvl2pPr>
              <a:buFontTx/>
              <a:buNone/>
              <a:defRPr sz="6173"/>
            </a:lvl2pPr>
            <a:lvl3pPr>
              <a:buFontTx/>
              <a:buNone/>
              <a:defRPr sz="6173"/>
            </a:lvl3pPr>
            <a:lvl4pPr>
              <a:buFontTx/>
              <a:buNone/>
              <a:defRPr sz="6173"/>
            </a:lvl4pPr>
            <a:lvl5pPr>
              <a:buFontTx/>
              <a:buNone/>
              <a:defRPr sz="6173"/>
            </a:lvl5pPr>
          </a:lstStyle>
          <a:p>
            <a:pPr lvl="0"/>
            <a:r>
              <a:rPr lang="en-US" dirty="0"/>
              <a:t>Click here to add authors</a:t>
            </a:r>
          </a:p>
        </p:txBody>
      </p:sp>
      <p:sp>
        <p:nvSpPr>
          <p:cNvPr id="80" name="Text Placeholder 76"/>
          <p:cNvSpPr>
            <a:spLocks noGrp="1"/>
          </p:cNvSpPr>
          <p:nvPr>
            <p:ph type="body" sz="quarter" idx="153" hasCustomPrompt="1"/>
          </p:nvPr>
        </p:nvSpPr>
        <p:spPr>
          <a:xfrm>
            <a:off x="4377912" y="497511"/>
            <a:ext cx="23643464" cy="2692486"/>
          </a:xfrm>
          <a:prstGeom prst="rect">
            <a:avLst/>
          </a:prstGeom>
        </p:spPr>
        <p:txBody>
          <a:bodyPr anchor="t" anchorCtr="1">
            <a:normAutofit/>
          </a:bodyPr>
          <a:lstStyle>
            <a:lvl1pPr marL="0" indent="0" algn="ctr">
              <a:buFontTx/>
              <a:buNone/>
              <a:defRPr sz="14233" b="1">
                <a:solidFill>
                  <a:schemeClr val="accent5">
                    <a:lumMod val="50000"/>
                  </a:schemeClr>
                </a:solidFill>
                <a:latin typeface="+mj-lt"/>
              </a:defRPr>
            </a:lvl1pPr>
            <a:lvl2pPr>
              <a:buFontTx/>
              <a:buNone/>
              <a:defRPr sz="6173"/>
            </a:lvl2pPr>
            <a:lvl3pPr>
              <a:buFontTx/>
              <a:buNone/>
              <a:defRPr sz="6173"/>
            </a:lvl3pPr>
            <a:lvl4pPr>
              <a:buFontTx/>
              <a:buNone/>
              <a:defRPr sz="6173"/>
            </a:lvl4pPr>
            <a:lvl5pPr>
              <a:buFontTx/>
              <a:buNone/>
              <a:defRPr sz="6173"/>
            </a:lvl5pPr>
          </a:lstStyle>
          <a:p>
            <a:pPr lvl="0"/>
            <a:r>
              <a:rPr lang="en-US" dirty="0"/>
              <a:t>Click here to add title</a:t>
            </a:r>
          </a:p>
        </p:txBody>
      </p:sp>
    </p:spTree>
    <p:extLst>
      <p:ext uri="{BB962C8B-B14F-4D97-AF65-F5344CB8AC3E}">
        <p14:creationId xmlns:p14="http://schemas.microsoft.com/office/powerpoint/2010/main" val="21980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5" name="Text Box 14"/>
          <p:cNvSpPr txBox="1">
            <a:spLocks noChangeArrowheads="1"/>
          </p:cNvSpPr>
          <p:nvPr userDrawn="1"/>
        </p:nvSpPr>
        <p:spPr bwMode="auto">
          <a:xfrm>
            <a:off x="1532782" y="42337379"/>
            <a:ext cx="2821984" cy="329352"/>
          </a:xfrm>
          <a:prstGeom prst="rect">
            <a:avLst/>
          </a:prstGeom>
          <a:noFill/>
          <a:ln w="9525">
            <a:noFill/>
            <a:miter lim="800000"/>
            <a:headEnd/>
            <a:tailEnd/>
          </a:ln>
          <a:effectLst/>
        </p:spPr>
        <p:txBody>
          <a:bodyPr wrap="square" lIns="90599" tIns="45291" rIns="90599" bIns="45291">
            <a:spAutoFit/>
          </a:bodyPr>
          <a:lstStyle/>
          <a:p>
            <a:pPr eaLnBrk="0" hangingPunct="0">
              <a:lnSpc>
                <a:spcPct val="65000"/>
              </a:lnSpc>
              <a:spcBef>
                <a:spcPct val="50000"/>
              </a:spcBef>
              <a:defRPr/>
            </a:pPr>
            <a:r>
              <a:rPr lang="en-US" sz="51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29"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193B74F0-2EA3-0242-9439-5698E54158C3}"/>
              </a:ext>
            </a:extLst>
          </p:cNvPr>
          <p:cNvGraphicFramePr>
            <a:graphicFrameLocks noGrp="1"/>
          </p:cNvGraphicFramePr>
          <p:nvPr userDrawn="1">
            <p:extLst>
              <p:ext uri="{D42A27DB-BD31-4B8C-83A1-F6EECF244321}">
                <p14:modId xmlns:p14="http://schemas.microsoft.com/office/powerpoint/2010/main" val="1770139661"/>
              </p:ext>
            </p:extLst>
          </p:nvPr>
        </p:nvGraphicFramePr>
        <p:xfrm>
          <a:off x="-14041549" y="20100"/>
          <a:ext cx="13366564" cy="43195511"/>
        </p:xfrm>
        <a:graphic>
          <a:graphicData uri="http://schemas.openxmlformats.org/drawingml/2006/table">
            <a:tbl>
              <a:tblPr firstRow="1" bandRow="1">
                <a:tableStyleId>{5C22544A-7EE6-4342-B048-85BDC9FD1C3A}</a:tableStyleId>
              </a:tblPr>
              <a:tblGrid>
                <a:gridCol w="5731475">
                  <a:extLst>
                    <a:ext uri="{9D8B030D-6E8A-4147-A177-3AD203B41FA5}">
                      <a16:colId xmlns:a16="http://schemas.microsoft.com/office/drawing/2014/main" val="20000"/>
                    </a:ext>
                  </a:extLst>
                </a:gridCol>
                <a:gridCol w="7635089">
                  <a:extLst>
                    <a:ext uri="{9D8B030D-6E8A-4147-A177-3AD203B41FA5}">
                      <a16:colId xmlns:a16="http://schemas.microsoft.com/office/drawing/2014/main" val="20001"/>
                    </a:ext>
                  </a:extLst>
                </a:gridCol>
              </a:tblGrid>
              <a:tr h="167225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100" b="0" spc="600" dirty="0">
                          <a:solidFill>
                            <a:srgbClr val="1F3A4E"/>
                          </a:solidFill>
                          <a:latin typeface="Arial Black" panose="020B0A04020102020204" pitchFamily="34" charset="0"/>
                        </a:rPr>
                        <a:t>QUICK START GUIDE</a:t>
                      </a:r>
                      <a:br>
                        <a:rPr lang="en-US" sz="4100" b="0" spc="600" dirty="0">
                          <a:solidFill>
                            <a:srgbClr val="1F3A4E"/>
                          </a:solidFill>
                          <a:latin typeface="Arial Black" panose="020B0A04020102020204" pitchFamily="34" charset="0"/>
                        </a:rPr>
                      </a:br>
                      <a:r>
                        <a:rPr lang="en-US" sz="3400" b="1" spc="0" dirty="0">
                          <a:solidFill>
                            <a:srgbClr val="FF0000"/>
                          </a:solidFill>
                          <a:latin typeface="Trebuchet MS" pitchFamily="34" charset="0"/>
                        </a:rPr>
                        <a:t>(THIS SIDEBAR WILL NOT PRINT)</a:t>
                      </a:r>
                      <a:endParaRPr lang="en-US" sz="4100" b="1" spc="600" dirty="0">
                        <a:solidFill>
                          <a:schemeClr val="bg1"/>
                        </a:solidFill>
                        <a:latin typeface="Trebuchet MS" pitchFamily="34" charset="0"/>
                      </a:endParaRPr>
                    </a:p>
                  </a:txBody>
                  <a:tcPr marL="164590" marR="82295" marT="117605" marB="39202">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40636">
                <a:tc gridSpan="2">
                  <a:txBody>
                    <a:bodyPr/>
                    <a:lstStyle/>
                    <a:p>
                      <a:pPr defTabSz="3765639"/>
                      <a:r>
                        <a:rPr lang="en-US" sz="2700" i="0" dirty="0">
                          <a:solidFill>
                            <a:srgbClr val="D9D9D9"/>
                          </a:solidFill>
                          <a:latin typeface="Arial"/>
                          <a:cs typeface="Arial"/>
                        </a:rPr>
                        <a:t>This PowerPoint template produces a </a:t>
                      </a:r>
                      <a:r>
                        <a:rPr lang="en-US" sz="2700" b="1" i="0" dirty="0">
                          <a:solidFill>
                            <a:srgbClr val="FFC000"/>
                          </a:solidFill>
                          <a:latin typeface="Arial"/>
                          <a:cs typeface="Arial"/>
                        </a:rPr>
                        <a:t>100x140cm</a:t>
                      </a:r>
                      <a:r>
                        <a:rPr lang="en-US" sz="2700" i="0" dirty="0">
                          <a:solidFill>
                            <a:srgbClr val="FFC000"/>
                          </a:solidFill>
                          <a:latin typeface="Arial"/>
                          <a:cs typeface="Arial"/>
                        </a:rPr>
                        <a:t> </a:t>
                      </a:r>
                      <a:r>
                        <a:rPr lang="en-US" sz="27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700" i="0" dirty="0">
                        <a:solidFill>
                          <a:srgbClr val="D9D9D9"/>
                        </a:solidFill>
                        <a:latin typeface="Arial"/>
                        <a:cs typeface="Arial"/>
                      </a:endParaRPr>
                    </a:p>
                    <a:p>
                      <a:pPr defTabSz="3765639"/>
                      <a:r>
                        <a:rPr lang="en-US" sz="27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700" i="0" dirty="0" err="1">
                          <a:solidFill>
                            <a:srgbClr val="FFC000"/>
                          </a:solidFill>
                          <a:latin typeface="Arial"/>
                          <a:cs typeface="Arial"/>
                        </a:rPr>
                        <a:t>PosterPresentations.com</a:t>
                      </a:r>
                      <a:r>
                        <a:rPr lang="en-US" sz="2700" i="0" dirty="0">
                          <a:solidFill>
                            <a:srgbClr val="D9D9D9"/>
                          </a:solidFill>
                          <a:latin typeface="Arial"/>
                          <a:cs typeface="Arial"/>
                        </a:rPr>
                        <a:t> and click on the  </a:t>
                      </a:r>
                      <a:r>
                        <a:rPr lang="en-US" sz="2700" i="0" dirty="0">
                          <a:solidFill>
                            <a:srgbClr val="FFC000"/>
                          </a:solidFill>
                          <a:latin typeface="Arial"/>
                          <a:cs typeface="Arial"/>
                        </a:rPr>
                        <a:t>HELP DESK</a:t>
                      </a:r>
                      <a:r>
                        <a:rPr lang="en-US" sz="2700" i="0" baseline="0" dirty="0">
                          <a:solidFill>
                            <a:srgbClr val="D9D9D9"/>
                          </a:solidFill>
                          <a:latin typeface="Arial"/>
                          <a:cs typeface="Arial"/>
                        </a:rPr>
                        <a:t> </a:t>
                      </a:r>
                      <a:r>
                        <a:rPr lang="en-US" sz="2700" i="0" dirty="0">
                          <a:solidFill>
                            <a:srgbClr val="D9D9D9"/>
                          </a:solidFill>
                          <a:latin typeface="Arial"/>
                          <a:cs typeface="Arial"/>
                        </a:rPr>
                        <a:t>tab.</a:t>
                      </a:r>
                    </a:p>
                    <a:p>
                      <a:pPr defTabSz="3765639"/>
                      <a:endParaRPr lang="en-US" sz="2700" i="0" dirty="0">
                        <a:solidFill>
                          <a:srgbClr val="D9D9D9"/>
                        </a:solidFill>
                        <a:latin typeface="Arial"/>
                        <a:cs typeface="Arial"/>
                      </a:endParaRPr>
                    </a:p>
                    <a:p>
                      <a:pPr defTabSz="3765639"/>
                      <a:r>
                        <a:rPr lang="en-US" sz="2700" i="0" dirty="0">
                          <a:solidFill>
                            <a:srgbClr val="D9D9D9"/>
                          </a:solidFill>
                          <a:latin typeface="Arial"/>
                          <a:cs typeface="Arial"/>
                        </a:rPr>
                        <a:t>To print your poster using our same-day professional printing service, go online to </a:t>
                      </a:r>
                      <a:r>
                        <a:rPr lang="en-US" sz="2700" i="0" dirty="0" err="1">
                          <a:solidFill>
                            <a:srgbClr val="FFC000"/>
                          </a:solidFill>
                          <a:latin typeface="Arial"/>
                          <a:cs typeface="Arial"/>
                        </a:rPr>
                        <a:t>PosterPresentations.com</a:t>
                      </a:r>
                      <a:r>
                        <a:rPr lang="en-US" sz="2700" i="0" dirty="0">
                          <a:solidFill>
                            <a:srgbClr val="D9D9D9"/>
                          </a:solidFill>
                          <a:latin typeface="Arial"/>
                          <a:cs typeface="Arial"/>
                        </a:rPr>
                        <a:t> and click on "</a:t>
                      </a:r>
                      <a:r>
                        <a:rPr lang="en-US" sz="2700" i="0" dirty="0">
                          <a:solidFill>
                            <a:srgbClr val="FFC000"/>
                          </a:solidFill>
                          <a:latin typeface="Arial"/>
                          <a:cs typeface="Arial"/>
                        </a:rPr>
                        <a:t>Order your poster</a:t>
                      </a:r>
                      <a:r>
                        <a:rPr lang="en-US" sz="2700" i="0" dirty="0">
                          <a:solidFill>
                            <a:srgbClr val="D9D9D9"/>
                          </a:solidFill>
                          <a:latin typeface="Arial"/>
                          <a:cs typeface="Arial"/>
                        </a:rPr>
                        <a:t>".</a:t>
                      </a:r>
                      <a:endParaRPr lang="en-US" sz="2700" b="1" dirty="0">
                        <a:solidFill>
                          <a:srgbClr val="D9D9D9"/>
                        </a:solidFill>
                        <a:latin typeface="Arial"/>
                        <a:cs typeface="Arial"/>
                      </a:endParaRPr>
                    </a:p>
                  </a:txBody>
                  <a:tcPr marL="164590" marR="82295" marT="117605" marB="39202">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131601">
                <a:tc>
                  <a:txBody>
                    <a:bodyPr/>
                    <a:lstStyle/>
                    <a:p>
                      <a:pPr algn="ctr"/>
                      <a:endParaRPr lang="en-US" sz="2700" dirty="0">
                        <a:solidFill>
                          <a:srgbClr val="1F3A4E"/>
                        </a:solidFill>
                      </a:endParaRPr>
                    </a:p>
                    <a:p>
                      <a:pPr algn="ctr"/>
                      <a:endParaRPr lang="en-US" sz="2700" dirty="0">
                        <a:solidFill>
                          <a:srgbClr val="1F3A4E"/>
                        </a:solidFill>
                      </a:endParaRPr>
                    </a:p>
                    <a:p>
                      <a:pPr algn="ctr"/>
                      <a:r>
                        <a:rPr lang="en-US" sz="2700" dirty="0">
                          <a:solidFill>
                            <a:schemeClr val="bg1"/>
                          </a:solidFill>
                          <a:latin typeface="Arial" panose="020B0604020202020204" pitchFamily="34" charset="0"/>
                          <a:cs typeface="Arial" panose="020B0604020202020204" pitchFamily="34" charset="0"/>
                        </a:rPr>
                        <a:t>This is a template for a</a:t>
                      </a:r>
                    </a:p>
                    <a:p>
                      <a:pPr algn="ctr"/>
                      <a:r>
                        <a:rPr lang="en-US" sz="2700" dirty="0">
                          <a:solidFill>
                            <a:schemeClr val="bg1"/>
                          </a:solidFill>
                          <a:latin typeface="Arial" panose="020B0604020202020204" pitchFamily="34" charset="0"/>
                          <a:cs typeface="Arial" panose="020B0604020202020204" pitchFamily="34" charset="0"/>
                        </a:rPr>
                        <a:t>presentation poster </a:t>
                      </a:r>
                      <a:br>
                        <a:rPr lang="en-US" sz="2700" dirty="0">
                          <a:solidFill>
                            <a:schemeClr val="bg1"/>
                          </a:solidFill>
                          <a:latin typeface="Arial" panose="020B0604020202020204" pitchFamily="34" charset="0"/>
                          <a:cs typeface="Arial" panose="020B0604020202020204" pitchFamily="34" charset="0"/>
                        </a:rPr>
                      </a:br>
                      <a:r>
                        <a:rPr lang="en-US" sz="4100" b="1" dirty="0">
                          <a:solidFill>
                            <a:srgbClr val="FFC000"/>
                          </a:solidFill>
                          <a:latin typeface="Arial" panose="020B0604020202020204" pitchFamily="34" charset="0"/>
                          <a:cs typeface="Arial" panose="020B0604020202020204" pitchFamily="34" charset="0"/>
                        </a:rPr>
                        <a:t>100x140cm</a:t>
                      </a:r>
                      <a:br>
                        <a:rPr lang="en-US" sz="2700" dirty="0">
                          <a:solidFill>
                            <a:schemeClr val="bg1"/>
                          </a:solidFill>
                          <a:latin typeface="Arial" panose="020B0604020202020204" pitchFamily="34" charset="0"/>
                          <a:cs typeface="Arial" panose="020B0604020202020204" pitchFamily="34" charset="0"/>
                        </a:rPr>
                      </a:br>
                      <a:endParaRPr lang="en-US" sz="2700" dirty="0">
                        <a:solidFill>
                          <a:srgbClr val="1F3A4E"/>
                        </a:solidFill>
                      </a:endParaRPr>
                    </a:p>
                  </a:txBody>
                  <a:tcPr marL="82295" marR="82295" marT="39202" marB="39202">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100" b="1" baseline="0" dirty="0">
                          <a:solidFill>
                            <a:srgbClr val="FFC000"/>
                          </a:solidFill>
                          <a:latin typeface="Arial" panose="020B0604020202020204" pitchFamily="34" charset="0"/>
                          <a:cs typeface="Arial" panose="020B0604020202020204" pitchFamily="34" charset="0"/>
                        </a:rPr>
                        <a:t>Important: Check the template size</a:t>
                      </a:r>
                      <a:br>
                        <a:rPr lang="en-US" sz="2700" b="0" baseline="0" dirty="0">
                          <a:solidFill>
                            <a:srgbClr val="FFC000"/>
                          </a:solidFill>
                          <a:latin typeface="Arial" panose="020B0604020202020204" pitchFamily="34" charset="0"/>
                          <a:cs typeface="Arial" panose="020B0604020202020204" pitchFamily="34" charset="0"/>
                        </a:rPr>
                      </a:br>
                      <a:r>
                        <a:rPr lang="en-US" sz="27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700" b="0" baseline="0" dirty="0">
                          <a:solidFill>
                            <a:srgbClr val="D9D9D9"/>
                          </a:solidFill>
                          <a:latin typeface="Arial" panose="020B0604020202020204" pitchFamily="34" charset="0"/>
                          <a:cs typeface="Arial" panose="020B0604020202020204" pitchFamily="34" charset="0"/>
                        </a:rPr>
                      </a:br>
                      <a:endParaRPr lang="en-US" sz="2700" b="0" baseline="0" dirty="0">
                        <a:solidFill>
                          <a:srgbClr val="D9D9D9"/>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700" b="0" baseline="0" dirty="0">
                          <a:solidFill>
                            <a:srgbClr val="D9D9D9"/>
                          </a:solidFill>
                          <a:latin typeface="Arial" panose="020B0604020202020204" pitchFamily="34" charset="0"/>
                          <a:cs typeface="Arial" panose="020B0604020202020204" pitchFamily="34" charset="0"/>
                        </a:rPr>
                        <a:t>In inches this poster pan be printed as a</a:t>
                      </a:r>
                      <a:br>
                        <a:rPr lang="en-US" sz="2700" b="0" baseline="0" dirty="0">
                          <a:solidFill>
                            <a:srgbClr val="D9D9D9"/>
                          </a:solidFill>
                          <a:latin typeface="Arial" panose="020B0604020202020204" pitchFamily="34" charset="0"/>
                          <a:cs typeface="Arial" panose="020B0604020202020204" pitchFamily="34" charset="0"/>
                        </a:rPr>
                      </a:br>
                      <a:r>
                        <a:rPr lang="en-US" sz="2700" b="1" dirty="0">
                          <a:solidFill>
                            <a:srgbClr val="FFC000"/>
                          </a:solidFill>
                          <a:latin typeface="Arial" panose="020B0604020202020204" pitchFamily="34" charset="0"/>
                          <a:cs typeface="Arial" panose="020B0604020202020204" pitchFamily="34" charset="0"/>
                        </a:rPr>
                        <a:t>39.37x55.12”</a:t>
                      </a:r>
                      <a:br>
                        <a:rPr lang="en-US" sz="2700" b="0" baseline="0" dirty="0">
                          <a:solidFill>
                            <a:srgbClr val="D9D9D9"/>
                          </a:solidFill>
                          <a:latin typeface="Arial" panose="020B0604020202020204" pitchFamily="34" charset="0"/>
                          <a:cs typeface="Arial" panose="020B0604020202020204" pitchFamily="34" charset="0"/>
                        </a:rPr>
                      </a:br>
                      <a:endParaRPr lang="en-US" sz="2700" b="0" baseline="0" dirty="0">
                        <a:solidFill>
                          <a:srgbClr val="FFC000"/>
                        </a:solidFill>
                        <a:latin typeface="Arial" panose="020B0604020202020204" pitchFamily="34" charset="0"/>
                        <a:cs typeface="Arial" panose="020B0604020202020204" pitchFamily="34" charset="0"/>
                      </a:endParaRPr>
                    </a:p>
                  </a:txBody>
                  <a:tcPr marL="164590" marR="82295" marT="117605" marB="39202">
                    <a:solidFill>
                      <a:srgbClr val="010101"/>
                    </a:solidFill>
                  </a:tcPr>
                </a:tc>
                <a:extLst>
                  <a:ext uri="{0D108BD9-81ED-4DB2-BD59-A6C34878D82A}">
                    <a16:rowId xmlns:a16="http://schemas.microsoft.com/office/drawing/2014/main" val="10008"/>
                  </a:ext>
                </a:extLst>
              </a:tr>
              <a:tr h="6007732">
                <a:tc>
                  <a:txBody>
                    <a:bodyPr/>
                    <a:lstStyle/>
                    <a:p>
                      <a:endParaRPr lang="en-US" sz="2700" dirty="0">
                        <a:solidFill>
                          <a:srgbClr val="1F3A4E"/>
                        </a:solidFill>
                      </a:endParaRPr>
                    </a:p>
                  </a:txBody>
                  <a:tcPr marL="82295" marR="82295" marT="39202" marB="39202">
                    <a:blipFill rotWithShape="1">
                      <a:blip r:embed="rId3"/>
                      <a:stretch>
                        <a:fillRect/>
                      </a:stretch>
                    </a:blipFill>
                  </a:tcPr>
                </a:tc>
                <a:tc>
                  <a:txBody>
                    <a:bodyPr/>
                    <a:lstStyle/>
                    <a:p>
                      <a:pPr algn="l"/>
                      <a:r>
                        <a:rPr lang="en-US" sz="3100" b="1" baseline="0" dirty="0">
                          <a:solidFill>
                            <a:srgbClr val="FFC000"/>
                          </a:solidFill>
                          <a:latin typeface="Arial" panose="020B0604020202020204" pitchFamily="34" charset="0"/>
                          <a:cs typeface="Arial" panose="020B0604020202020204" pitchFamily="34" charset="0"/>
                        </a:rPr>
                        <a:t>How to </a:t>
                      </a:r>
                      <a:r>
                        <a:rPr lang="en-US" sz="4600" b="1" baseline="0" dirty="0">
                          <a:solidFill>
                            <a:srgbClr val="FFC000"/>
                          </a:solidFill>
                          <a:latin typeface="Arial" panose="020B0604020202020204" pitchFamily="34" charset="0"/>
                          <a:cs typeface="Arial" panose="020B0604020202020204" pitchFamily="34" charset="0"/>
                        </a:rPr>
                        <a:t>Zoom in </a:t>
                      </a:r>
                      <a:r>
                        <a:rPr lang="en-US" sz="31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100" b="1" baseline="0" dirty="0">
                        <a:solidFill>
                          <a:srgbClr val="FFC000"/>
                        </a:solidFill>
                        <a:latin typeface="Arial" panose="020B0604020202020204" pitchFamily="34" charset="0"/>
                        <a:cs typeface="Arial" panose="020B0604020202020204" pitchFamily="34" charset="0"/>
                      </a:endParaRPr>
                    </a:p>
                    <a:p>
                      <a:pPr algn="l"/>
                      <a:r>
                        <a:rPr lang="en-US" sz="27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700" b="0" baseline="0" dirty="0">
                          <a:solidFill>
                            <a:srgbClr val="D9D9D9"/>
                          </a:solidFill>
                          <a:latin typeface="Arial" panose="020B0604020202020204" pitchFamily="34" charset="0"/>
                          <a:cs typeface="Arial" panose="020B0604020202020204" pitchFamily="34" charset="0"/>
                        </a:rPr>
                      </a:br>
                      <a:r>
                        <a:rPr lang="en-US" sz="2700" b="0" baseline="0" dirty="0">
                          <a:solidFill>
                            <a:srgbClr val="FFC000"/>
                          </a:solidFill>
                          <a:latin typeface="Arial" panose="020B0604020202020204" pitchFamily="34" charset="0"/>
                          <a:cs typeface="Arial" panose="020B0604020202020204" pitchFamily="34" charset="0"/>
                        </a:rPr>
                        <a:t>1. </a:t>
                      </a:r>
                      <a:r>
                        <a:rPr lang="en-US" sz="27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700" b="0" baseline="0" dirty="0">
                          <a:solidFill>
                            <a:srgbClr val="D9D9D9"/>
                          </a:solidFill>
                          <a:latin typeface="Arial" panose="020B0604020202020204" pitchFamily="34" charset="0"/>
                          <a:cs typeface="Arial" panose="020B0604020202020204" pitchFamily="34" charset="0"/>
                        </a:rPr>
                      </a:br>
                      <a:r>
                        <a:rPr lang="en-US" sz="2700" b="0" baseline="0" dirty="0">
                          <a:solidFill>
                            <a:srgbClr val="FFC000"/>
                          </a:solidFill>
                          <a:latin typeface="Arial" panose="020B0604020202020204" pitchFamily="34" charset="0"/>
                          <a:cs typeface="Arial" panose="020B0604020202020204" pitchFamily="34" charset="0"/>
                        </a:rPr>
                        <a:t>2. </a:t>
                      </a:r>
                      <a:r>
                        <a:rPr lang="en-US" sz="27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64590" marR="82295" marT="117605" marB="39202">
                    <a:solidFill>
                      <a:srgbClr val="010101"/>
                    </a:solidFill>
                  </a:tcPr>
                </a:tc>
                <a:extLst>
                  <a:ext uri="{0D108BD9-81ED-4DB2-BD59-A6C34878D82A}">
                    <a16:rowId xmlns:a16="http://schemas.microsoft.com/office/drawing/2014/main" val="10001"/>
                  </a:ext>
                </a:extLst>
              </a:tr>
              <a:tr h="284902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100" b="1" baseline="0" dirty="0">
                          <a:solidFill>
                            <a:srgbClr val="FFC000"/>
                          </a:solidFill>
                          <a:latin typeface="Arial" panose="020B0604020202020204" pitchFamily="34" charset="0"/>
                          <a:cs typeface="Arial" panose="020B0604020202020204" pitchFamily="34" charset="0"/>
                        </a:rPr>
                        <a:t>Ruler and Guides</a:t>
                      </a:r>
                      <a:br>
                        <a:rPr lang="en-US" sz="2700" b="0" baseline="0" dirty="0">
                          <a:solidFill>
                            <a:srgbClr val="FFC000"/>
                          </a:solidFill>
                          <a:latin typeface="Arial" panose="020B0604020202020204" pitchFamily="34" charset="0"/>
                          <a:cs typeface="Arial" panose="020B0604020202020204" pitchFamily="34" charset="0"/>
                        </a:rPr>
                      </a:br>
                      <a:r>
                        <a:rPr lang="en-US" sz="27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2295" marR="82295" marT="39202" marB="39202">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636120">
                <a:tc>
                  <a:txBody>
                    <a:bodyPr/>
                    <a:lstStyle/>
                    <a:p>
                      <a:endParaRPr lang="en-US" sz="2700" dirty="0">
                        <a:solidFill>
                          <a:srgbClr val="1F3A4E"/>
                        </a:solidFill>
                      </a:endParaRPr>
                    </a:p>
                  </a:txBody>
                  <a:tcPr marL="82295" marR="82295" marT="39202" marB="39202">
                    <a:blipFill rotWithShape="1">
                      <a:blip r:embed="rId4"/>
                      <a:stretch>
                        <a:fillRect/>
                      </a:stretch>
                    </a:blipFill>
                  </a:tcPr>
                </a:tc>
                <a:tc>
                  <a:txBody>
                    <a:bodyPr/>
                    <a:lstStyle/>
                    <a:p>
                      <a:pPr marL="0" lvl="1" indent="0" algn="l" defTabSz="114300"/>
                      <a:r>
                        <a:rPr lang="en-US" sz="3100" b="1" baseline="0" dirty="0">
                          <a:solidFill>
                            <a:srgbClr val="FFC000"/>
                          </a:solidFill>
                          <a:latin typeface="Arial" panose="020B0604020202020204" pitchFamily="34" charset="0"/>
                          <a:cs typeface="Arial" panose="020B0604020202020204" pitchFamily="34" charset="0"/>
                        </a:rPr>
                        <a:t>Headers and text containers</a:t>
                      </a:r>
                      <a:br>
                        <a:rPr lang="en-US" sz="2700" b="0" baseline="0" dirty="0">
                          <a:solidFill>
                            <a:schemeClr val="bg1"/>
                          </a:solidFill>
                          <a:latin typeface="Arial" panose="020B0604020202020204" pitchFamily="34" charset="0"/>
                          <a:cs typeface="Arial" panose="020B0604020202020204" pitchFamily="34" charset="0"/>
                        </a:rPr>
                      </a:br>
                      <a:r>
                        <a:rPr lang="en-US" sz="27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700" b="0" baseline="0" dirty="0">
                          <a:solidFill>
                            <a:schemeClr val="bg1"/>
                          </a:solidFill>
                          <a:latin typeface="Arial" panose="020B0604020202020204" pitchFamily="34" charset="0"/>
                          <a:cs typeface="Arial" panose="020B0604020202020204" pitchFamily="34" charset="0"/>
                        </a:rPr>
                      </a:br>
                      <a:r>
                        <a:rPr lang="en-US" sz="2700" b="0" baseline="0" dirty="0">
                          <a:solidFill>
                            <a:srgbClr val="FFC000"/>
                          </a:solidFill>
                          <a:latin typeface="Arial" panose="020B0604020202020204" pitchFamily="34" charset="0"/>
                          <a:cs typeface="Arial" panose="020B0604020202020204" pitchFamily="34" charset="0"/>
                        </a:rPr>
                        <a:t>-</a:t>
                      </a:r>
                      <a:r>
                        <a:rPr lang="en-US" sz="2700" b="0" baseline="0" dirty="0">
                          <a:solidFill>
                            <a:schemeClr val="bg1"/>
                          </a:solidFill>
                          <a:latin typeface="Arial" panose="020B0604020202020204" pitchFamily="34" charset="0"/>
                          <a:cs typeface="Arial" panose="020B0604020202020204" pitchFamily="34" charset="0"/>
                        </a:rPr>
                        <a:t> </a:t>
                      </a:r>
                      <a:r>
                        <a:rPr lang="en-US" sz="27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700" b="0" baseline="0" dirty="0">
                          <a:solidFill>
                            <a:schemeClr val="bg1"/>
                          </a:solidFill>
                          <a:latin typeface="Arial" panose="020B0604020202020204" pitchFamily="34" charset="0"/>
                          <a:cs typeface="Arial" panose="020B0604020202020204" pitchFamily="34" charset="0"/>
                        </a:rPr>
                      </a:br>
                      <a:r>
                        <a:rPr lang="en-US" sz="2700" b="0" baseline="0" dirty="0">
                          <a:solidFill>
                            <a:srgbClr val="FFC000"/>
                          </a:solidFill>
                          <a:latin typeface="Arial" panose="020B0604020202020204" pitchFamily="34" charset="0"/>
                          <a:cs typeface="Arial" panose="020B0604020202020204" pitchFamily="34" charset="0"/>
                        </a:rPr>
                        <a:t>-</a:t>
                      </a:r>
                      <a:r>
                        <a:rPr lang="en-US" sz="2700" b="0" baseline="0" dirty="0">
                          <a:solidFill>
                            <a:schemeClr val="bg1"/>
                          </a:solidFill>
                          <a:latin typeface="Arial" panose="020B0604020202020204" pitchFamily="34" charset="0"/>
                          <a:cs typeface="Arial" panose="020B0604020202020204" pitchFamily="34" charset="0"/>
                        </a:rPr>
                        <a:t> </a:t>
                      </a:r>
                      <a:r>
                        <a:rPr lang="en-US" sz="27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700" b="0" baseline="0" dirty="0">
                          <a:solidFill>
                            <a:schemeClr val="bg1"/>
                          </a:solidFill>
                          <a:latin typeface="Arial" panose="020B0604020202020204" pitchFamily="34" charset="0"/>
                          <a:cs typeface="Arial" panose="020B0604020202020204" pitchFamily="34" charset="0"/>
                        </a:rPr>
                      </a:br>
                      <a:r>
                        <a:rPr lang="en-US" sz="2700" b="0" baseline="0" dirty="0">
                          <a:solidFill>
                            <a:srgbClr val="FFC000"/>
                          </a:solidFill>
                          <a:latin typeface="Arial" panose="020B0604020202020204" pitchFamily="34" charset="0"/>
                          <a:cs typeface="Arial" panose="020B0604020202020204" pitchFamily="34" charset="0"/>
                        </a:rPr>
                        <a:t>-</a:t>
                      </a:r>
                      <a:r>
                        <a:rPr lang="en-US" sz="2700" b="0" baseline="0" dirty="0">
                          <a:solidFill>
                            <a:schemeClr val="bg1"/>
                          </a:solidFill>
                          <a:latin typeface="Arial" panose="020B0604020202020204" pitchFamily="34" charset="0"/>
                          <a:cs typeface="Arial" panose="020B0604020202020204" pitchFamily="34" charset="0"/>
                        </a:rPr>
                        <a:t> </a:t>
                      </a:r>
                      <a:r>
                        <a:rPr lang="en-US" sz="27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64590" marR="82295" marT="117605" marB="39202">
                    <a:solidFill>
                      <a:srgbClr val="010101"/>
                    </a:solidFill>
                  </a:tcPr>
                </a:tc>
                <a:extLst>
                  <a:ext uri="{0D108BD9-81ED-4DB2-BD59-A6C34878D82A}">
                    <a16:rowId xmlns:a16="http://schemas.microsoft.com/office/drawing/2014/main" val="10003"/>
                  </a:ext>
                </a:extLst>
              </a:tr>
              <a:tr h="4583218">
                <a:tc gridSpan="2">
                  <a:txBody>
                    <a:bodyPr/>
                    <a:lstStyle/>
                    <a:p>
                      <a:r>
                        <a:rPr lang="en-US" sz="3100" b="1" dirty="0">
                          <a:solidFill>
                            <a:srgbClr val="FFC000"/>
                          </a:solidFill>
                          <a:latin typeface="Arial" panose="020B0604020202020204" pitchFamily="34" charset="0"/>
                          <a:cs typeface="Arial" panose="020B0604020202020204" pitchFamily="34" charset="0"/>
                        </a:rPr>
                        <a:t>Adding content to the poster</a:t>
                      </a:r>
                    </a:p>
                    <a:p>
                      <a:r>
                        <a:rPr lang="en-US" sz="27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7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700" dirty="0">
                        <a:solidFill>
                          <a:srgbClr val="D9D9D9"/>
                        </a:solidFill>
                        <a:latin typeface="Arial" panose="020B0604020202020204" pitchFamily="34" charset="0"/>
                        <a:cs typeface="Arial" panose="020B0604020202020204" pitchFamily="34" charset="0"/>
                      </a:endParaRPr>
                    </a:p>
                  </a:txBody>
                  <a:tcPr marL="82295" marR="82295" marT="39202" marB="39202">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3483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7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a:t>
                      </a:r>
                      <a:r>
                        <a:rPr kumimoji="0" lang="en-US" sz="2700" b="0" i="0" u="none" strike="noStrike" kern="1200" cap="none" spc="0" normalizeH="0" baseline="0" noProof="0" dirty="0">
                          <a:ln>
                            <a:noFill/>
                          </a:ln>
                          <a:solidFill>
                            <a:srgbClr val="D9D9D9"/>
                          </a:solidFill>
                          <a:effectLst/>
                          <a:uLnTx/>
                          <a:uFillTx/>
                          <a:latin typeface="Arial"/>
                          <a:ea typeface="+mn-ea"/>
                          <a:cs typeface="Arial"/>
                        </a:rPr>
                        <a:t>professional-looking</a:t>
                      </a:r>
                      <a:r>
                        <a:rPr kumimoji="0" lang="en-US" sz="2400" b="0" i="0" u="none" strike="noStrike" kern="1200" cap="none" spc="0" normalizeH="0" baseline="0" noProof="0" dirty="0">
                          <a:ln>
                            <a:noFill/>
                          </a:ln>
                          <a:solidFill>
                            <a:srgbClr val="D9D9D9"/>
                          </a:solidFill>
                          <a:effectLst/>
                          <a:uLnTx/>
                          <a:uFillTx/>
                          <a:latin typeface="Arial"/>
                          <a:ea typeface="+mn-ea"/>
                          <a:cs typeface="Arial"/>
                        </a:rPr>
                        <a:t> poster, do not distort your images by stretching them disproportionally.</a:t>
                      </a:r>
                    </a:p>
                  </a:txBody>
                  <a:tcPr marL="164590" marR="82295" marT="117605" marB="39202">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69186">
                <a:tc gridSpan="2">
                  <a:txBody>
                    <a:bodyPr/>
                    <a:lstStyle/>
                    <a:p>
                      <a:endParaRPr lang="en-US" sz="2700" dirty="0">
                        <a:solidFill>
                          <a:schemeClr val="bg1"/>
                        </a:solidFill>
                        <a:latin typeface="Arial" panose="020B0604020202020204" pitchFamily="34" charset="0"/>
                        <a:cs typeface="Arial" panose="020B0604020202020204" pitchFamily="34" charset="0"/>
                      </a:endParaRPr>
                    </a:p>
                  </a:txBody>
                  <a:tcPr marL="164590" marR="82295" marT="117605" marB="39202">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76100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1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700" noProof="0" dirty="0">
                          <a:solidFill>
                            <a:srgbClr val="D9D9D9"/>
                          </a:solidFill>
                          <a:latin typeface="Arial"/>
                          <a:cs typeface="Arial"/>
                        </a:rPr>
                        <a:t>Zoom in and look at your images at 100%-200% magnification. If they look clear, they will print well. </a:t>
                      </a:r>
                    </a:p>
                  </a:txBody>
                  <a:tcPr marL="164590" marR="82295" marT="117605" marB="39202">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7098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700" noProof="0" dirty="0">
                        <a:solidFill>
                          <a:schemeClr val="bg1"/>
                        </a:solidFill>
                        <a:latin typeface="Arial"/>
                        <a:cs typeface="Arial"/>
                      </a:endParaRPr>
                    </a:p>
                  </a:txBody>
                  <a:tcPr marL="164590" marR="82295" marT="117605" marB="39202">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03E1A188-F3EC-EC4B-9C7C-E2C0ECF29239}"/>
              </a:ext>
            </a:extLst>
          </p:cNvPr>
          <p:cNvGraphicFramePr>
            <a:graphicFrameLocks noGrp="1"/>
          </p:cNvGraphicFramePr>
          <p:nvPr userDrawn="1">
            <p:extLst>
              <p:ext uri="{D42A27DB-BD31-4B8C-83A1-F6EECF244321}">
                <p14:modId xmlns:p14="http://schemas.microsoft.com/office/powerpoint/2010/main" val="4219581602"/>
              </p:ext>
            </p:extLst>
          </p:nvPr>
        </p:nvGraphicFramePr>
        <p:xfrm>
          <a:off x="32956709" y="20098"/>
          <a:ext cx="13366564" cy="43195510"/>
        </p:xfrm>
        <a:graphic>
          <a:graphicData uri="http://schemas.openxmlformats.org/drawingml/2006/table">
            <a:tbl>
              <a:tblPr firstRow="1" bandRow="1">
                <a:tableStyleId>{5C22544A-7EE6-4342-B048-85BDC9FD1C3A}</a:tableStyleId>
              </a:tblPr>
              <a:tblGrid>
                <a:gridCol w="5245004">
                  <a:extLst>
                    <a:ext uri="{9D8B030D-6E8A-4147-A177-3AD203B41FA5}">
                      <a16:colId xmlns:a16="http://schemas.microsoft.com/office/drawing/2014/main" val="20000"/>
                    </a:ext>
                  </a:extLst>
                </a:gridCol>
                <a:gridCol w="1575726">
                  <a:extLst>
                    <a:ext uri="{9D8B030D-6E8A-4147-A177-3AD203B41FA5}">
                      <a16:colId xmlns:a16="http://schemas.microsoft.com/office/drawing/2014/main" val="764104496"/>
                    </a:ext>
                  </a:extLst>
                </a:gridCol>
                <a:gridCol w="6545834">
                  <a:extLst>
                    <a:ext uri="{9D8B030D-6E8A-4147-A177-3AD203B41FA5}">
                      <a16:colId xmlns:a16="http://schemas.microsoft.com/office/drawing/2014/main" val="4164475170"/>
                    </a:ext>
                  </a:extLst>
                </a:gridCol>
              </a:tblGrid>
              <a:tr h="15392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100" b="0" spc="600" dirty="0">
                          <a:solidFill>
                            <a:srgbClr val="1F3A4E"/>
                          </a:solidFill>
                          <a:latin typeface="Arial Black" panose="020B0A04020102020204" pitchFamily="34" charset="0"/>
                        </a:rPr>
                        <a:t>QUICK START GUIDE</a:t>
                      </a:r>
                      <a:br>
                        <a:rPr lang="en-US" sz="4100" b="0" spc="600" dirty="0">
                          <a:solidFill>
                            <a:srgbClr val="1F3A4E"/>
                          </a:solidFill>
                          <a:latin typeface="Arial Black" panose="020B0A04020102020204" pitchFamily="34" charset="0"/>
                        </a:rPr>
                      </a:br>
                      <a:r>
                        <a:rPr lang="en-US" sz="3400" b="1" spc="0" dirty="0">
                          <a:solidFill>
                            <a:srgbClr val="FF0000"/>
                          </a:solidFill>
                          <a:latin typeface="Trebuchet MS" pitchFamily="34" charset="0"/>
                        </a:rPr>
                        <a:t>(THIS SIDEBAR WILL NOT PRINT)</a:t>
                      </a:r>
                      <a:endParaRPr lang="en-US" sz="4100" b="1" spc="600" dirty="0">
                        <a:solidFill>
                          <a:schemeClr val="bg1"/>
                        </a:solidFill>
                        <a:latin typeface="Trebuchet MS" pitchFamily="34" charset="0"/>
                      </a:endParaRPr>
                    </a:p>
                  </a:txBody>
                  <a:tcPr marL="164590" marR="82295" marT="117605" marB="39202">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83250">
                <a:tc gridSpan="3">
                  <a:txBody>
                    <a:bodyPr/>
                    <a:lstStyle/>
                    <a:p>
                      <a:pPr algn="l"/>
                      <a:r>
                        <a:rPr lang="en-US" sz="31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7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7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700" dirty="0">
                        <a:solidFill>
                          <a:srgbClr val="FFC000"/>
                        </a:solidFill>
                      </a:endParaRPr>
                    </a:p>
                    <a:p>
                      <a:pPr marL="0" indent="0" algn="l" defTabSz="114300"/>
                      <a:endParaRPr lang="en-US" sz="2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7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7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64590" marR="82295" marT="117605" marB="39202">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010956">
                <a:tc gridSpan="3">
                  <a:txBody>
                    <a:bodyPr/>
                    <a:lstStyle/>
                    <a:p>
                      <a:r>
                        <a:rPr lang="en-US" sz="3100" b="1" dirty="0">
                          <a:solidFill>
                            <a:srgbClr val="FFC000"/>
                          </a:solidFill>
                          <a:latin typeface="Arial" panose="020B0604020202020204" pitchFamily="34" charset="0"/>
                          <a:cs typeface="Arial" panose="020B0604020202020204" pitchFamily="34" charset="0"/>
                        </a:rPr>
                        <a:t>How to change the column layout configuration</a:t>
                      </a:r>
                    </a:p>
                    <a:p>
                      <a:r>
                        <a:rPr lang="en-US" sz="27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700" dirty="0">
                          <a:solidFill>
                            <a:srgbClr val="D9D9D9"/>
                          </a:solidFill>
                          <a:latin typeface="Arial" panose="020B0604020202020204" pitchFamily="34" charset="0"/>
                          <a:cs typeface="Arial" panose="020B0604020202020204" pitchFamily="34" charset="0"/>
                        </a:rPr>
                        <a:t>You can see a tutorial here: </a:t>
                      </a:r>
                      <a:r>
                        <a:rPr lang="en-US" sz="2700" u="sng" dirty="0">
                          <a:solidFill>
                            <a:srgbClr val="FFC000"/>
                          </a:solidFill>
                          <a:latin typeface="Arial" panose="020B0604020202020204" pitchFamily="34" charset="0"/>
                          <a:cs typeface="Arial" panose="020B0604020202020204" pitchFamily="34" charset="0"/>
                        </a:rPr>
                        <a:t>https://</a:t>
                      </a:r>
                      <a:r>
                        <a:rPr lang="en-US" sz="2700" u="sng" dirty="0" err="1">
                          <a:solidFill>
                            <a:srgbClr val="FFC000"/>
                          </a:solidFill>
                          <a:latin typeface="Arial" panose="020B0604020202020204" pitchFamily="34" charset="0"/>
                          <a:cs typeface="Arial" panose="020B0604020202020204" pitchFamily="34" charset="0"/>
                        </a:rPr>
                        <a:t>www.posterpresentations.com</a:t>
                      </a:r>
                      <a:r>
                        <a:rPr lang="en-US" sz="2700" u="sng" dirty="0">
                          <a:solidFill>
                            <a:srgbClr val="FFC000"/>
                          </a:solidFill>
                          <a:latin typeface="Arial" panose="020B0604020202020204" pitchFamily="34" charset="0"/>
                          <a:cs typeface="Arial" panose="020B0604020202020204" pitchFamily="34" charset="0"/>
                        </a:rPr>
                        <a:t>/how-to-change-the-column-</a:t>
                      </a:r>
                      <a:r>
                        <a:rPr lang="en-US" sz="2700" u="sng" dirty="0" err="1">
                          <a:solidFill>
                            <a:srgbClr val="FFC000"/>
                          </a:solidFill>
                          <a:latin typeface="Arial" panose="020B0604020202020204" pitchFamily="34" charset="0"/>
                          <a:cs typeface="Arial" panose="020B0604020202020204" pitchFamily="34" charset="0"/>
                        </a:rPr>
                        <a:t>configuration.html</a:t>
                      </a:r>
                      <a:endParaRPr lang="en-US" sz="5700" u="sng" dirty="0">
                        <a:solidFill>
                          <a:srgbClr val="FFC000"/>
                        </a:solidFill>
                      </a:endParaRPr>
                    </a:p>
                  </a:txBody>
                  <a:tcPr marL="164590" marR="82295" marT="117605" marB="39202">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6875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700" noProof="0" dirty="0">
                        <a:solidFill>
                          <a:srgbClr val="D9D9D9"/>
                        </a:solidFill>
                        <a:latin typeface="Arial" panose="020B0604020202020204" pitchFamily="34" charset="0"/>
                        <a:cs typeface="Arial" panose="020B0604020202020204" pitchFamily="34" charset="0"/>
                      </a:endParaRPr>
                    </a:p>
                  </a:txBody>
                  <a:tcPr marL="164590" marR="82295" marT="117605" marB="39202">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1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700" noProof="0" dirty="0">
                          <a:solidFill>
                            <a:srgbClr val="D9D9D9"/>
                          </a:solidFill>
                          <a:latin typeface="Arial" panose="020B0604020202020204" pitchFamily="34" charset="0"/>
                          <a:cs typeface="Arial" panose="020B0604020202020204" pitchFamily="34" charset="0"/>
                        </a:rPr>
                        <a:t>The Quick Start</a:t>
                      </a:r>
                      <a:r>
                        <a:rPr lang="en-US" sz="2700" baseline="0" noProof="0" dirty="0">
                          <a:solidFill>
                            <a:srgbClr val="D9D9D9"/>
                          </a:solidFill>
                          <a:latin typeface="Arial" panose="020B0604020202020204" pitchFamily="34" charset="0"/>
                          <a:cs typeface="Arial" panose="020B0604020202020204" pitchFamily="34" charset="0"/>
                        </a:rPr>
                        <a:t> Guides</a:t>
                      </a:r>
                      <a:r>
                        <a:rPr lang="en-US" sz="2700" noProof="0" dirty="0">
                          <a:solidFill>
                            <a:srgbClr val="D9D9D9"/>
                          </a:solidFill>
                          <a:latin typeface="Arial" panose="020B0604020202020204" pitchFamily="34" charset="0"/>
                          <a:cs typeface="Arial" panose="020B0604020202020204" pitchFamily="34" charset="0"/>
                        </a:rPr>
                        <a:t> </a:t>
                      </a:r>
                      <a:r>
                        <a:rPr lang="en-US" sz="2700" u="sng" noProof="0" dirty="0">
                          <a:solidFill>
                            <a:srgbClr val="D9D9D9"/>
                          </a:solidFill>
                          <a:latin typeface="Arial" panose="020B0604020202020204" pitchFamily="34" charset="0"/>
                          <a:cs typeface="Arial" panose="020B0604020202020204" pitchFamily="34" charset="0"/>
                        </a:rPr>
                        <a:t>are outside the template’s printable area</a:t>
                      </a:r>
                      <a:r>
                        <a:rPr lang="en-US" sz="2700" noProof="0" dirty="0">
                          <a:solidFill>
                            <a:srgbClr val="D9D9D9"/>
                          </a:solidFill>
                          <a:latin typeface="Arial" panose="020B0604020202020204" pitchFamily="34" charset="0"/>
                          <a:cs typeface="Arial" panose="020B0604020202020204" pitchFamily="34" charset="0"/>
                        </a:rPr>
                        <a:t> and they will not be on the printed poster</a:t>
                      </a:r>
                      <a:r>
                        <a:rPr lang="en-US" sz="27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7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700" baseline="0" noProof="0" dirty="0">
                          <a:solidFill>
                            <a:srgbClr val="D9D9D9"/>
                          </a:solidFill>
                          <a:latin typeface="Arial" panose="020B0604020202020204" pitchFamily="34" charset="0"/>
                          <a:cs typeface="Arial" panose="020B0604020202020204" pitchFamily="34" charset="0"/>
                        </a:rPr>
                        <a:t>To hide the guides click on the </a:t>
                      </a:r>
                      <a:r>
                        <a:rPr lang="en-US" sz="2700" b="1" baseline="0" noProof="0" dirty="0">
                          <a:solidFill>
                            <a:srgbClr val="D9D9D9"/>
                          </a:solidFill>
                          <a:latin typeface="Arial" panose="020B0604020202020204" pitchFamily="34" charset="0"/>
                          <a:cs typeface="Arial" panose="020B0604020202020204" pitchFamily="34" charset="0"/>
                        </a:rPr>
                        <a:t>Home</a:t>
                      </a:r>
                      <a:r>
                        <a:rPr lang="en-US" sz="27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700" b="1" baseline="0" noProof="0" dirty="0">
                          <a:solidFill>
                            <a:srgbClr val="D9D9D9"/>
                          </a:solidFill>
                          <a:latin typeface="Arial" panose="020B0604020202020204" pitchFamily="34" charset="0"/>
                          <a:cs typeface="Arial" panose="020B0604020202020204" pitchFamily="34" charset="0"/>
                        </a:rPr>
                        <a:t>Layout</a:t>
                      </a:r>
                      <a:r>
                        <a:rPr lang="en-US" sz="27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700" b="1" baseline="0" noProof="0" dirty="0">
                          <a:solidFill>
                            <a:srgbClr val="D9D9D9"/>
                          </a:solidFill>
                          <a:latin typeface="Arial" panose="020B0604020202020204" pitchFamily="34" charset="0"/>
                          <a:cs typeface="Arial" panose="020B0604020202020204" pitchFamily="34" charset="0"/>
                        </a:rPr>
                        <a:t>Without Guides </a:t>
                      </a:r>
                      <a:r>
                        <a:rPr lang="en-US" sz="2700" b="0" baseline="0" noProof="0" dirty="0">
                          <a:solidFill>
                            <a:srgbClr val="D9D9D9"/>
                          </a:solidFill>
                          <a:latin typeface="Arial" panose="020B0604020202020204" pitchFamily="34" charset="0"/>
                          <a:cs typeface="Arial" panose="020B0604020202020204" pitchFamily="34" charset="0"/>
                        </a:rPr>
                        <a:t>layout</a:t>
                      </a:r>
                      <a:r>
                        <a:rPr lang="en-US" sz="2700" baseline="0" noProof="0" dirty="0">
                          <a:solidFill>
                            <a:srgbClr val="D9D9D9"/>
                          </a:solidFill>
                          <a:latin typeface="Arial" panose="020B0604020202020204" pitchFamily="34" charset="0"/>
                          <a:cs typeface="Arial" panose="020B0604020202020204" pitchFamily="34" charset="0"/>
                        </a:rPr>
                        <a:t>.</a:t>
                      </a:r>
                      <a:endParaRPr lang="en-US" sz="2700" noProof="0" dirty="0">
                        <a:solidFill>
                          <a:srgbClr val="D9D9D9"/>
                        </a:solidFill>
                        <a:latin typeface="Arial" panose="020B0604020202020204" pitchFamily="34" charset="0"/>
                        <a:cs typeface="Arial" panose="020B0604020202020204" pitchFamily="34" charset="0"/>
                      </a:endParaRPr>
                    </a:p>
                  </a:txBody>
                  <a:tcPr marL="164590" marR="82295" marT="117605" marB="39202">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68601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700" noProof="0" dirty="0">
                        <a:solidFill>
                          <a:srgbClr val="D9D9D9"/>
                        </a:solidFill>
                        <a:latin typeface="Arial" panose="020B0604020202020204" pitchFamily="34" charset="0"/>
                        <a:cs typeface="Arial" panose="020B0604020202020204" pitchFamily="34" charset="0"/>
                      </a:endParaRPr>
                    </a:p>
                  </a:txBody>
                  <a:tcPr marL="164590" marR="82295" marT="117605" marB="39202">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529146">
                <a:tc>
                  <a:txBody>
                    <a:bodyPr/>
                    <a:lstStyle/>
                    <a:p>
                      <a:pPr rtl="0"/>
                      <a:r>
                        <a:rPr lang="en-US" sz="3100" b="1" dirty="0">
                          <a:solidFill>
                            <a:srgbClr val="FFC000"/>
                          </a:solidFill>
                          <a:latin typeface="Arial" panose="020B0604020202020204" pitchFamily="34" charset="0"/>
                          <a:cs typeface="Arial" panose="020B0604020202020204" pitchFamily="34" charset="0"/>
                        </a:rPr>
                        <a:t>How to</a:t>
                      </a:r>
                      <a:r>
                        <a:rPr lang="en-US" sz="3100" b="1" baseline="0" dirty="0">
                          <a:solidFill>
                            <a:srgbClr val="FFC000"/>
                          </a:solidFill>
                          <a:latin typeface="Arial" panose="020B0604020202020204" pitchFamily="34" charset="0"/>
                          <a:cs typeface="Arial" panose="020B0604020202020204" pitchFamily="34" charset="0"/>
                        </a:rPr>
                        <a:t> preview your poster prior to printing</a:t>
                      </a:r>
                      <a:endParaRPr lang="en-US" sz="3100" b="1" dirty="0">
                        <a:solidFill>
                          <a:srgbClr val="FFC000"/>
                        </a:solidFill>
                        <a:latin typeface="Arial" panose="020B0604020202020204" pitchFamily="34" charset="0"/>
                        <a:cs typeface="Arial" panose="020B0604020202020204" pitchFamily="34" charset="0"/>
                      </a:endParaRPr>
                    </a:p>
                    <a:p>
                      <a:pPr rtl="0"/>
                      <a:r>
                        <a:rPr lang="en-US" sz="2700" dirty="0">
                          <a:solidFill>
                            <a:srgbClr val="D9D9D9"/>
                          </a:solidFill>
                          <a:latin typeface="Arial" panose="020B0604020202020204" pitchFamily="34" charset="0"/>
                          <a:cs typeface="Arial" panose="020B0604020202020204" pitchFamily="34" charset="0"/>
                        </a:rPr>
                        <a:t>You can preview your poster at any time by pressing the </a:t>
                      </a:r>
                      <a:r>
                        <a:rPr lang="en-US" sz="2700" dirty="0">
                          <a:solidFill>
                            <a:srgbClr val="FFC000"/>
                          </a:solidFill>
                          <a:latin typeface="Arial" panose="020B0604020202020204" pitchFamily="34" charset="0"/>
                          <a:cs typeface="Arial" panose="020B0604020202020204" pitchFamily="34" charset="0"/>
                        </a:rPr>
                        <a:t>F5 key</a:t>
                      </a:r>
                      <a:r>
                        <a:rPr lang="en-US" sz="27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700" dirty="0">
                          <a:solidFill>
                            <a:srgbClr val="FFC000"/>
                          </a:solidFill>
                          <a:latin typeface="Arial" panose="020B0604020202020204" pitchFamily="34" charset="0"/>
                          <a:cs typeface="Arial" panose="020B0604020202020204" pitchFamily="34" charset="0"/>
                        </a:rPr>
                        <a:t>ESC key </a:t>
                      </a:r>
                      <a:r>
                        <a:rPr lang="en-US" sz="2700" dirty="0">
                          <a:solidFill>
                            <a:srgbClr val="D9D9D9"/>
                          </a:solidFill>
                          <a:latin typeface="Arial" panose="020B0604020202020204" pitchFamily="34" charset="0"/>
                          <a:cs typeface="Arial" panose="020B0604020202020204" pitchFamily="34" charset="0"/>
                        </a:rPr>
                        <a:t>to exit Preview.</a:t>
                      </a:r>
                    </a:p>
                  </a:txBody>
                  <a:tcPr marL="164590" marR="82295" marT="117605" marB="39202">
                    <a:solidFill>
                      <a:srgbClr val="010101"/>
                    </a:solidFill>
                  </a:tcPr>
                </a:tc>
                <a:tc gridSpan="2">
                  <a:txBody>
                    <a:bodyPr/>
                    <a:lstStyle/>
                    <a:p>
                      <a:pPr rtl="0"/>
                      <a:r>
                        <a:rPr lang="en-US" sz="14200" b="1" dirty="0">
                          <a:solidFill>
                            <a:srgbClr val="D9D9D9"/>
                          </a:solidFill>
                          <a:latin typeface="Arial" panose="020B0604020202020204" pitchFamily="34" charset="0"/>
                          <a:cs typeface="Arial" panose="020B0604020202020204" pitchFamily="34" charset="0"/>
                        </a:rPr>
                        <a:t>F5</a:t>
                      </a:r>
                      <a:r>
                        <a:rPr lang="en-US" sz="2700" baseline="0" dirty="0">
                          <a:solidFill>
                            <a:srgbClr val="D9D9D9"/>
                          </a:solidFill>
                          <a:latin typeface="Arial" panose="020B0604020202020204" pitchFamily="34" charset="0"/>
                          <a:cs typeface="Arial" panose="020B0604020202020204" pitchFamily="34" charset="0"/>
                        </a:rPr>
                        <a:t> </a:t>
                      </a:r>
                      <a:endParaRPr lang="en-US" sz="2700" dirty="0">
                        <a:solidFill>
                          <a:srgbClr val="D9D9D9"/>
                        </a:solidFill>
                        <a:latin typeface="Arial" panose="020B0604020202020204" pitchFamily="34" charset="0"/>
                        <a:cs typeface="Arial" panose="020B0604020202020204" pitchFamily="34" charset="0"/>
                      </a:endParaRPr>
                    </a:p>
                  </a:txBody>
                  <a:tcPr marL="164590" marR="82295" marT="117605" marB="39202">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491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1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700" noProof="0" dirty="0">
                          <a:solidFill>
                            <a:srgbClr val="D9D9D9"/>
                          </a:solidFill>
                          <a:latin typeface="Arial"/>
                          <a:cs typeface="Arial"/>
                        </a:rPr>
                        <a:t>When you are ready to have your poster printed go online to </a:t>
                      </a:r>
                      <a:r>
                        <a:rPr lang="en-US" sz="2700" noProof="0" dirty="0" err="1">
                          <a:solidFill>
                            <a:srgbClr val="FFC000"/>
                          </a:solidFill>
                          <a:latin typeface="Arial"/>
                          <a:cs typeface="Arial"/>
                        </a:rPr>
                        <a:t>PosterPresentations.com</a:t>
                      </a:r>
                      <a:r>
                        <a:rPr lang="en-US" sz="2700" noProof="0" dirty="0">
                          <a:solidFill>
                            <a:srgbClr val="D9D9D9"/>
                          </a:solidFill>
                          <a:latin typeface="Arial"/>
                          <a:cs typeface="Arial"/>
                        </a:rPr>
                        <a:t> and click on the "</a:t>
                      </a:r>
                      <a:r>
                        <a:rPr lang="en-US" sz="2700" noProof="0" dirty="0">
                          <a:solidFill>
                            <a:srgbClr val="FFC000"/>
                          </a:solidFill>
                          <a:latin typeface="Arial"/>
                          <a:cs typeface="Arial"/>
                        </a:rPr>
                        <a:t>Order Your Poster</a:t>
                      </a:r>
                      <a:r>
                        <a:rPr lang="en-US" sz="27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7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700" noProof="0" dirty="0">
                          <a:solidFill>
                            <a:srgbClr val="D9D9D9"/>
                          </a:solidFill>
                          <a:latin typeface="Arial"/>
                          <a:cs typeface="Arial"/>
                        </a:rPr>
                      </a:br>
                      <a:r>
                        <a:rPr lang="en-US" sz="2700" noProof="0" dirty="0">
                          <a:solidFill>
                            <a:srgbClr val="D9D9D9"/>
                          </a:solidFill>
                          <a:latin typeface="Arial"/>
                          <a:cs typeface="Arial"/>
                        </a:rPr>
                        <a:t>Go to </a:t>
                      </a:r>
                      <a:r>
                        <a:rPr lang="en-US" sz="2700" noProof="0" dirty="0" err="1">
                          <a:solidFill>
                            <a:srgbClr val="FFC000"/>
                          </a:solidFill>
                          <a:latin typeface="Arial"/>
                          <a:cs typeface="Arial"/>
                        </a:rPr>
                        <a:t>PosterPresentations.com</a:t>
                      </a:r>
                      <a:r>
                        <a:rPr lang="en-US" sz="2700" noProof="0" dirty="0">
                          <a:solidFill>
                            <a:srgbClr val="D9D9D9"/>
                          </a:solidFill>
                          <a:latin typeface="Arial"/>
                          <a:cs typeface="Arial"/>
                        </a:rPr>
                        <a:t> for more information.</a:t>
                      </a:r>
                    </a:p>
                  </a:txBody>
                  <a:tcPr marL="164590" marR="82295" marT="117605" marB="39202">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77707">
                <a:tc gridSpan="3">
                  <a:txBody>
                    <a:bodyPr/>
                    <a:lstStyle/>
                    <a:p>
                      <a:endParaRPr lang="en-US" sz="2700" dirty="0">
                        <a:solidFill>
                          <a:srgbClr val="1F3A4E"/>
                        </a:solidFill>
                      </a:endParaRPr>
                    </a:p>
                  </a:txBody>
                  <a:tcPr marL="164590" marR="82295" marT="117605" marB="39202">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00865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64590" marR="82295" marT="117605" marB="39202">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700" b="1" dirty="0">
                          <a:solidFill>
                            <a:srgbClr val="D0D0D0"/>
                          </a:solidFill>
                          <a:latin typeface="Arial"/>
                          <a:cs typeface="Arial"/>
                        </a:rPr>
                        <a:t>For complete tutorials</a:t>
                      </a:r>
                      <a:r>
                        <a:rPr lang="en-US" sz="27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FFC000"/>
                          </a:solidFill>
                          <a:latin typeface="Arial"/>
                          <a:cs typeface="Arial"/>
                        </a:rPr>
                        <a:t>https://</a:t>
                      </a:r>
                      <a:r>
                        <a:rPr lang="en-US" sz="2100" b="1" dirty="0" err="1">
                          <a:solidFill>
                            <a:srgbClr val="FFC000"/>
                          </a:solidFill>
                          <a:latin typeface="Arial"/>
                          <a:cs typeface="Arial"/>
                        </a:rPr>
                        <a:t>www.posterpresentations.com</a:t>
                      </a:r>
                      <a:r>
                        <a:rPr lang="en-US" sz="2100" b="1" dirty="0">
                          <a:solidFill>
                            <a:srgbClr val="FFC000"/>
                          </a:solidFill>
                          <a:latin typeface="Arial"/>
                          <a:cs typeface="Arial"/>
                        </a:rPr>
                        <a:t>/</a:t>
                      </a:r>
                      <a:r>
                        <a:rPr lang="en-US" sz="2100" b="1" dirty="0" err="1">
                          <a:solidFill>
                            <a:srgbClr val="FFC000"/>
                          </a:solidFill>
                          <a:latin typeface="Arial"/>
                          <a:cs typeface="Arial"/>
                        </a:rPr>
                        <a:t>helpdesk.html</a:t>
                      </a:r>
                      <a:endParaRPr lang="en-US" sz="17100" dirty="0"/>
                    </a:p>
                  </a:txBody>
                  <a:tcPr marL="164590" marR="82295" marT="117605" marB="3920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356846" rtl="0" eaLnBrk="1" latinLnBrk="0" hangingPunct="1">
        <a:spcBef>
          <a:spcPct val="0"/>
        </a:spcBef>
        <a:buNone/>
        <a:defRPr sz="8660" kern="1200">
          <a:solidFill>
            <a:schemeClr val="bg1"/>
          </a:solidFill>
          <a:latin typeface="Trebuchet MS" pitchFamily="34" charset="0"/>
          <a:ea typeface="+mj-ea"/>
          <a:cs typeface="+mj-cs"/>
        </a:defRPr>
      </a:lvl1pPr>
    </p:titleStyle>
    <p:bodyStyle>
      <a:lvl1pPr marL="1633817" indent="-1633817" algn="l" defTabSz="4356846" rtl="0" eaLnBrk="1" latinLnBrk="0" hangingPunct="1">
        <a:spcBef>
          <a:spcPct val="20000"/>
        </a:spcBef>
        <a:buFont typeface="Arial" pitchFamily="34" charset="0"/>
        <a:buChar char="•"/>
        <a:defRPr sz="15262" kern="1200">
          <a:solidFill>
            <a:schemeClr val="tx1"/>
          </a:solidFill>
          <a:latin typeface="+mn-lt"/>
          <a:ea typeface="+mn-ea"/>
          <a:cs typeface="+mn-cs"/>
        </a:defRPr>
      </a:lvl1pPr>
      <a:lvl2pPr marL="3539937" indent="-1361513" algn="l" defTabSz="4356846" rtl="0" eaLnBrk="1" latinLnBrk="0" hangingPunct="1">
        <a:spcBef>
          <a:spcPct val="20000"/>
        </a:spcBef>
        <a:buFont typeface="Arial" pitchFamily="34" charset="0"/>
        <a:buChar char="–"/>
        <a:defRPr sz="13461" kern="1200">
          <a:solidFill>
            <a:schemeClr val="tx1"/>
          </a:solidFill>
          <a:latin typeface="+mn-lt"/>
          <a:ea typeface="+mn-ea"/>
          <a:cs typeface="+mn-cs"/>
        </a:defRPr>
      </a:lvl2pPr>
      <a:lvl3pPr marL="5446058" indent="-1089213" algn="l" defTabSz="4356846" rtl="0" eaLnBrk="1" latinLnBrk="0" hangingPunct="1">
        <a:spcBef>
          <a:spcPct val="20000"/>
        </a:spcBef>
        <a:buFont typeface="Arial" pitchFamily="34" charset="0"/>
        <a:buChar char="•"/>
        <a:defRPr sz="11489" kern="1200">
          <a:solidFill>
            <a:schemeClr val="tx1"/>
          </a:solidFill>
          <a:latin typeface="+mn-lt"/>
          <a:ea typeface="+mn-ea"/>
          <a:cs typeface="+mn-cs"/>
        </a:defRPr>
      </a:lvl3pPr>
      <a:lvl4pPr marL="7624481"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4pPr>
      <a:lvl5pPr marL="9802903"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5pPr>
      <a:lvl6pPr marL="11981326"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6pPr>
      <a:lvl7pPr marL="14159748"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7pPr>
      <a:lvl8pPr marL="16338172"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8pPr>
      <a:lvl9pPr marL="18516595"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9pPr>
    </p:bodyStyle>
    <p:otherStyle>
      <a:defPPr>
        <a:defRPr lang="en-US"/>
      </a:defPPr>
      <a:lvl1pPr marL="0" algn="l" defTabSz="4356846" rtl="0" eaLnBrk="1" latinLnBrk="0" hangingPunct="1">
        <a:defRPr sz="8574" kern="1200">
          <a:solidFill>
            <a:schemeClr val="tx1"/>
          </a:solidFill>
          <a:latin typeface="+mn-lt"/>
          <a:ea typeface="+mn-ea"/>
          <a:cs typeface="+mn-cs"/>
        </a:defRPr>
      </a:lvl1pPr>
      <a:lvl2pPr marL="2178424" algn="l" defTabSz="4356846" rtl="0" eaLnBrk="1" latinLnBrk="0" hangingPunct="1">
        <a:defRPr sz="8574" kern="1200">
          <a:solidFill>
            <a:schemeClr val="tx1"/>
          </a:solidFill>
          <a:latin typeface="+mn-lt"/>
          <a:ea typeface="+mn-ea"/>
          <a:cs typeface="+mn-cs"/>
        </a:defRPr>
      </a:lvl2pPr>
      <a:lvl3pPr marL="4356846" algn="l" defTabSz="4356846" rtl="0" eaLnBrk="1" latinLnBrk="0" hangingPunct="1">
        <a:defRPr sz="8574" kern="1200">
          <a:solidFill>
            <a:schemeClr val="tx1"/>
          </a:solidFill>
          <a:latin typeface="+mn-lt"/>
          <a:ea typeface="+mn-ea"/>
          <a:cs typeface="+mn-cs"/>
        </a:defRPr>
      </a:lvl3pPr>
      <a:lvl4pPr marL="6535268" algn="l" defTabSz="4356846" rtl="0" eaLnBrk="1" latinLnBrk="0" hangingPunct="1">
        <a:defRPr sz="8574" kern="1200">
          <a:solidFill>
            <a:schemeClr val="tx1"/>
          </a:solidFill>
          <a:latin typeface="+mn-lt"/>
          <a:ea typeface="+mn-ea"/>
          <a:cs typeface="+mn-cs"/>
        </a:defRPr>
      </a:lvl4pPr>
      <a:lvl5pPr marL="8713691" algn="l" defTabSz="4356846" rtl="0" eaLnBrk="1" latinLnBrk="0" hangingPunct="1">
        <a:defRPr sz="8574" kern="1200">
          <a:solidFill>
            <a:schemeClr val="tx1"/>
          </a:solidFill>
          <a:latin typeface="+mn-lt"/>
          <a:ea typeface="+mn-ea"/>
          <a:cs typeface="+mn-cs"/>
        </a:defRPr>
      </a:lvl5pPr>
      <a:lvl6pPr marL="10892115" algn="l" defTabSz="4356846" rtl="0" eaLnBrk="1" latinLnBrk="0" hangingPunct="1">
        <a:defRPr sz="8574" kern="1200">
          <a:solidFill>
            <a:schemeClr val="tx1"/>
          </a:solidFill>
          <a:latin typeface="+mn-lt"/>
          <a:ea typeface="+mn-ea"/>
          <a:cs typeface="+mn-cs"/>
        </a:defRPr>
      </a:lvl6pPr>
      <a:lvl7pPr marL="13070539" algn="l" defTabSz="4356846" rtl="0" eaLnBrk="1" latinLnBrk="0" hangingPunct="1">
        <a:defRPr sz="8574" kern="1200">
          <a:solidFill>
            <a:schemeClr val="tx1"/>
          </a:solidFill>
          <a:latin typeface="+mn-lt"/>
          <a:ea typeface="+mn-ea"/>
          <a:cs typeface="+mn-cs"/>
        </a:defRPr>
      </a:lvl7pPr>
      <a:lvl8pPr marL="15248961" algn="l" defTabSz="4356846" rtl="0" eaLnBrk="1" latinLnBrk="0" hangingPunct="1">
        <a:defRPr sz="8574" kern="1200">
          <a:solidFill>
            <a:schemeClr val="tx1"/>
          </a:solidFill>
          <a:latin typeface="+mn-lt"/>
          <a:ea typeface="+mn-ea"/>
          <a:cs typeface="+mn-cs"/>
        </a:defRPr>
      </a:lvl8pPr>
      <a:lvl9pPr marL="17427385" algn="l" defTabSz="4356846" rtl="0" eaLnBrk="1" latinLnBrk="0" hangingPunct="1">
        <a:defRPr sz="857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5" name="Text Box 14"/>
          <p:cNvSpPr txBox="1">
            <a:spLocks noChangeArrowheads="1"/>
          </p:cNvSpPr>
          <p:nvPr userDrawn="1"/>
        </p:nvSpPr>
        <p:spPr bwMode="auto">
          <a:xfrm>
            <a:off x="1532782" y="42337379"/>
            <a:ext cx="2821984" cy="329352"/>
          </a:xfrm>
          <a:prstGeom prst="rect">
            <a:avLst/>
          </a:prstGeom>
          <a:noFill/>
          <a:ln w="9525">
            <a:noFill/>
            <a:miter lim="800000"/>
            <a:headEnd/>
            <a:tailEnd/>
          </a:ln>
          <a:effectLst/>
        </p:spPr>
        <p:txBody>
          <a:bodyPr wrap="square" lIns="90599" tIns="45291" rIns="90599" bIns="45291">
            <a:spAutoFit/>
          </a:bodyPr>
          <a:lstStyle/>
          <a:p>
            <a:pPr eaLnBrk="0" hangingPunct="0">
              <a:lnSpc>
                <a:spcPct val="65000"/>
              </a:lnSpc>
              <a:spcBef>
                <a:spcPct val="50000"/>
              </a:spcBef>
              <a:defRPr/>
            </a:pPr>
            <a:r>
              <a:rPr lang="en-US" sz="51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29"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32246919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356846" rtl="0" eaLnBrk="1" latinLnBrk="0" hangingPunct="1">
        <a:spcBef>
          <a:spcPct val="0"/>
        </a:spcBef>
        <a:buNone/>
        <a:defRPr sz="8660" kern="1200">
          <a:solidFill>
            <a:schemeClr val="bg1"/>
          </a:solidFill>
          <a:latin typeface="Trebuchet MS" pitchFamily="34" charset="0"/>
          <a:ea typeface="+mj-ea"/>
          <a:cs typeface="+mj-cs"/>
        </a:defRPr>
      </a:lvl1pPr>
    </p:titleStyle>
    <p:bodyStyle>
      <a:lvl1pPr marL="1633817" indent="-1633817" algn="l" defTabSz="4356846" rtl="0" eaLnBrk="1" latinLnBrk="0" hangingPunct="1">
        <a:spcBef>
          <a:spcPct val="20000"/>
        </a:spcBef>
        <a:buFont typeface="Arial" pitchFamily="34" charset="0"/>
        <a:buChar char="•"/>
        <a:defRPr sz="15262" kern="1200">
          <a:solidFill>
            <a:schemeClr val="tx1"/>
          </a:solidFill>
          <a:latin typeface="+mn-lt"/>
          <a:ea typeface="+mn-ea"/>
          <a:cs typeface="+mn-cs"/>
        </a:defRPr>
      </a:lvl1pPr>
      <a:lvl2pPr marL="3539937" indent="-1361513" algn="l" defTabSz="4356846" rtl="0" eaLnBrk="1" latinLnBrk="0" hangingPunct="1">
        <a:spcBef>
          <a:spcPct val="20000"/>
        </a:spcBef>
        <a:buFont typeface="Arial" pitchFamily="34" charset="0"/>
        <a:buChar char="–"/>
        <a:defRPr sz="13461" kern="1200">
          <a:solidFill>
            <a:schemeClr val="tx1"/>
          </a:solidFill>
          <a:latin typeface="+mn-lt"/>
          <a:ea typeface="+mn-ea"/>
          <a:cs typeface="+mn-cs"/>
        </a:defRPr>
      </a:lvl2pPr>
      <a:lvl3pPr marL="5446058" indent="-1089213" algn="l" defTabSz="4356846" rtl="0" eaLnBrk="1" latinLnBrk="0" hangingPunct="1">
        <a:spcBef>
          <a:spcPct val="20000"/>
        </a:spcBef>
        <a:buFont typeface="Arial" pitchFamily="34" charset="0"/>
        <a:buChar char="•"/>
        <a:defRPr sz="11489" kern="1200">
          <a:solidFill>
            <a:schemeClr val="tx1"/>
          </a:solidFill>
          <a:latin typeface="+mn-lt"/>
          <a:ea typeface="+mn-ea"/>
          <a:cs typeface="+mn-cs"/>
        </a:defRPr>
      </a:lvl3pPr>
      <a:lvl4pPr marL="7624481"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4pPr>
      <a:lvl5pPr marL="9802903"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5pPr>
      <a:lvl6pPr marL="11981326"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6pPr>
      <a:lvl7pPr marL="14159748"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7pPr>
      <a:lvl8pPr marL="16338172"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8pPr>
      <a:lvl9pPr marL="18516595" indent="-1089213" algn="l" defTabSz="4356846" rtl="0" eaLnBrk="1" latinLnBrk="0" hangingPunct="1">
        <a:spcBef>
          <a:spcPct val="20000"/>
        </a:spcBef>
        <a:buFont typeface="Arial" pitchFamily="34" charset="0"/>
        <a:buChar char="•"/>
        <a:defRPr sz="9603" kern="1200">
          <a:solidFill>
            <a:schemeClr val="tx1"/>
          </a:solidFill>
          <a:latin typeface="+mn-lt"/>
          <a:ea typeface="+mn-ea"/>
          <a:cs typeface="+mn-cs"/>
        </a:defRPr>
      </a:lvl9pPr>
    </p:bodyStyle>
    <p:otherStyle>
      <a:defPPr>
        <a:defRPr lang="en-US"/>
      </a:defPPr>
      <a:lvl1pPr marL="0" algn="l" defTabSz="4356846" rtl="0" eaLnBrk="1" latinLnBrk="0" hangingPunct="1">
        <a:defRPr sz="8574" kern="1200">
          <a:solidFill>
            <a:schemeClr val="tx1"/>
          </a:solidFill>
          <a:latin typeface="+mn-lt"/>
          <a:ea typeface="+mn-ea"/>
          <a:cs typeface="+mn-cs"/>
        </a:defRPr>
      </a:lvl1pPr>
      <a:lvl2pPr marL="2178424" algn="l" defTabSz="4356846" rtl="0" eaLnBrk="1" latinLnBrk="0" hangingPunct="1">
        <a:defRPr sz="8574" kern="1200">
          <a:solidFill>
            <a:schemeClr val="tx1"/>
          </a:solidFill>
          <a:latin typeface="+mn-lt"/>
          <a:ea typeface="+mn-ea"/>
          <a:cs typeface="+mn-cs"/>
        </a:defRPr>
      </a:lvl2pPr>
      <a:lvl3pPr marL="4356846" algn="l" defTabSz="4356846" rtl="0" eaLnBrk="1" latinLnBrk="0" hangingPunct="1">
        <a:defRPr sz="8574" kern="1200">
          <a:solidFill>
            <a:schemeClr val="tx1"/>
          </a:solidFill>
          <a:latin typeface="+mn-lt"/>
          <a:ea typeface="+mn-ea"/>
          <a:cs typeface="+mn-cs"/>
        </a:defRPr>
      </a:lvl3pPr>
      <a:lvl4pPr marL="6535268" algn="l" defTabSz="4356846" rtl="0" eaLnBrk="1" latinLnBrk="0" hangingPunct="1">
        <a:defRPr sz="8574" kern="1200">
          <a:solidFill>
            <a:schemeClr val="tx1"/>
          </a:solidFill>
          <a:latin typeface="+mn-lt"/>
          <a:ea typeface="+mn-ea"/>
          <a:cs typeface="+mn-cs"/>
        </a:defRPr>
      </a:lvl4pPr>
      <a:lvl5pPr marL="8713691" algn="l" defTabSz="4356846" rtl="0" eaLnBrk="1" latinLnBrk="0" hangingPunct="1">
        <a:defRPr sz="8574" kern="1200">
          <a:solidFill>
            <a:schemeClr val="tx1"/>
          </a:solidFill>
          <a:latin typeface="+mn-lt"/>
          <a:ea typeface="+mn-ea"/>
          <a:cs typeface="+mn-cs"/>
        </a:defRPr>
      </a:lvl5pPr>
      <a:lvl6pPr marL="10892115" algn="l" defTabSz="4356846" rtl="0" eaLnBrk="1" latinLnBrk="0" hangingPunct="1">
        <a:defRPr sz="8574" kern="1200">
          <a:solidFill>
            <a:schemeClr val="tx1"/>
          </a:solidFill>
          <a:latin typeface="+mn-lt"/>
          <a:ea typeface="+mn-ea"/>
          <a:cs typeface="+mn-cs"/>
        </a:defRPr>
      </a:lvl6pPr>
      <a:lvl7pPr marL="13070539" algn="l" defTabSz="4356846" rtl="0" eaLnBrk="1" latinLnBrk="0" hangingPunct="1">
        <a:defRPr sz="8574" kern="1200">
          <a:solidFill>
            <a:schemeClr val="tx1"/>
          </a:solidFill>
          <a:latin typeface="+mn-lt"/>
          <a:ea typeface="+mn-ea"/>
          <a:cs typeface="+mn-cs"/>
        </a:defRPr>
      </a:lvl7pPr>
      <a:lvl8pPr marL="15248961" algn="l" defTabSz="4356846" rtl="0" eaLnBrk="1" latinLnBrk="0" hangingPunct="1">
        <a:defRPr sz="8574" kern="1200">
          <a:solidFill>
            <a:schemeClr val="tx1"/>
          </a:solidFill>
          <a:latin typeface="+mn-lt"/>
          <a:ea typeface="+mn-ea"/>
          <a:cs typeface="+mn-cs"/>
        </a:defRPr>
      </a:lvl8pPr>
      <a:lvl9pPr marL="17427385" algn="l" defTabSz="4356846" rtl="0" eaLnBrk="1" latinLnBrk="0" hangingPunct="1">
        <a:defRPr sz="85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7.png"/><Relationship Id="rId1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3.jpe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5" Type="http://schemas.openxmlformats.org/officeDocument/2006/relationships/image" Target="../media/image12.jpg"/><Relationship Id="rId10" Type="http://schemas.openxmlformats.org/officeDocument/2006/relationships/image" Target="../media/image14.png"/><Relationship Id="rId19" Type="http://schemas.openxmlformats.org/officeDocument/2006/relationships/image" Target="../media/image20.png"/><Relationship Id="rId4" Type="http://schemas.openxmlformats.org/officeDocument/2006/relationships/image" Target="../media/image7.jp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 Placeholder 537"/>
          <p:cNvSpPr>
            <a:spLocks noGrp="1"/>
          </p:cNvSpPr>
          <p:nvPr>
            <p:ph type="body" sz="quarter" idx="10"/>
          </p:nvPr>
        </p:nvSpPr>
        <p:spPr>
          <a:xfrm>
            <a:off x="1401966" y="8004758"/>
            <a:ext cx="14578717" cy="4862214"/>
          </a:xfrm>
        </p:spPr>
        <p:txBody>
          <a:bodyPr/>
          <a:lstStyle/>
          <a:p>
            <a:pPr algn="just"/>
            <a:r>
              <a:rPr lang="en-US" sz="3001" dirty="0">
                <a:solidFill>
                  <a:schemeClr val="tx1"/>
                </a:solidFill>
                <a:ea typeface="Calibri" panose="020F0502020204030204" pitchFamily="34" charset="0"/>
              </a:rPr>
              <a:t>The purpose of this project is to design and build a tri-finger gripper which is capable of grasping cylinder-shaped objects with no-friction contacts and against gravity in the experiment. As part of the project, multiple designs were proposed and kept being selected and modified until an appropriate prototype was determined. Then, the gripper was manufactured and assembled, and its feasibility was proven by the on-hand preliminary testing. In the next stage, our group integrated the Arduino-powered gripper with ROS and created an interface between the gripper and the robotic arm. Last, the grasping test was performed by controlling both the arm and gripper through ROS.</a:t>
            </a:r>
          </a:p>
          <a:p>
            <a:endParaRPr lang="en-US" sz="3430" dirty="0">
              <a:solidFill>
                <a:schemeClr val="tx1"/>
              </a:solidFill>
            </a:endParaRPr>
          </a:p>
        </p:txBody>
      </p:sp>
      <p:sp>
        <p:nvSpPr>
          <p:cNvPr id="539" name="Text Placeholder 538"/>
          <p:cNvSpPr>
            <a:spLocks noGrp="1"/>
          </p:cNvSpPr>
          <p:nvPr>
            <p:ph type="body" sz="quarter" idx="11"/>
          </p:nvPr>
        </p:nvSpPr>
        <p:spPr>
          <a:xfrm>
            <a:off x="1414733" y="7160114"/>
            <a:ext cx="14567209" cy="1005425"/>
          </a:xfrm>
        </p:spPr>
        <p:txBody>
          <a:bodyPr/>
          <a:lstStyle/>
          <a:p>
            <a:r>
              <a:rPr lang="en-US" sz="5144" u="none" dirty="0"/>
              <a:t>Abstract</a:t>
            </a:r>
          </a:p>
        </p:txBody>
      </p:sp>
      <p:sp>
        <p:nvSpPr>
          <p:cNvPr id="542" name="Text Placeholder 541"/>
          <p:cNvSpPr>
            <a:spLocks noGrp="1"/>
          </p:cNvSpPr>
          <p:nvPr>
            <p:ph type="body" sz="quarter" idx="20"/>
          </p:nvPr>
        </p:nvSpPr>
        <p:spPr>
          <a:xfrm>
            <a:off x="1414730" y="19066519"/>
            <a:ext cx="14570769" cy="1005425"/>
          </a:xfrm>
        </p:spPr>
        <p:txBody>
          <a:bodyPr/>
          <a:lstStyle/>
          <a:p>
            <a:r>
              <a:rPr lang="en-US" sz="5144" u="none" dirty="0"/>
              <a:t>Objective and Design Requirement</a:t>
            </a:r>
          </a:p>
        </p:txBody>
      </p:sp>
      <p:sp>
        <p:nvSpPr>
          <p:cNvPr id="543" name="Text Placeholder 542"/>
          <p:cNvSpPr>
            <a:spLocks noGrp="1"/>
          </p:cNvSpPr>
          <p:nvPr>
            <p:ph type="body" sz="quarter" idx="25"/>
          </p:nvPr>
        </p:nvSpPr>
        <p:spPr>
          <a:xfrm>
            <a:off x="16419583" y="7160114"/>
            <a:ext cx="14567022" cy="1005425"/>
          </a:xfrm>
        </p:spPr>
        <p:txBody>
          <a:bodyPr/>
          <a:lstStyle/>
          <a:p>
            <a:r>
              <a:rPr lang="en-US" sz="5144" u="none" dirty="0"/>
              <a:t>Design Iteration </a:t>
            </a:r>
          </a:p>
        </p:txBody>
      </p:sp>
      <p:sp>
        <p:nvSpPr>
          <p:cNvPr id="384" name="Text Placeholder 383"/>
          <p:cNvSpPr>
            <a:spLocks noGrp="1"/>
          </p:cNvSpPr>
          <p:nvPr>
            <p:ph type="body" sz="quarter" idx="26"/>
          </p:nvPr>
        </p:nvSpPr>
        <p:spPr>
          <a:xfrm>
            <a:off x="16419583" y="8004757"/>
            <a:ext cx="14567022" cy="17157760"/>
          </a:xfrm>
        </p:spPr>
        <p:txBody>
          <a:bodyPr/>
          <a:lstStyle/>
          <a:p>
            <a:pPr algn="just"/>
            <a:r>
              <a:rPr lang="en-US" sz="3001" dirty="0">
                <a:solidFill>
                  <a:schemeClr val="tx1"/>
                </a:solidFill>
              </a:rPr>
              <a:t>The gripper design experience three iterations:</a:t>
            </a:r>
          </a:p>
          <a:p>
            <a:pPr algn="just"/>
            <a:r>
              <a:rPr lang="en-US" sz="3001" dirty="0">
                <a:solidFill>
                  <a:schemeClr val="tx1"/>
                </a:solidFill>
              </a:rPr>
              <a:t>In the 1</a:t>
            </a:r>
            <a:r>
              <a:rPr lang="en-US" sz="3001" baseline="30000" dirty="0">
                <a:solidFill>
                  <a:schemeClr val="tx1"/>
                </a:solidFill>
              </a:rPr>
              <a:t>st</a:t>
            </a:r>
            <a:r>
              <a:rPr lang="en-US" sz="3001" dirty="0">
                <a:solidFill>
                  <a:schemeClr val="tx1"/>
                </a:solidFill>
              </a:rPr>
              <a:t> iteration, </a:t>
            </a:r>
            <a:r>
              <a:rPr lang="en-US" sz="3001" dirty="0">
                <a:solidFill>
                  <a:schemeClr val="tx1"/>
                </a:solidFill>
                <a:ea typeface="SimSun" panose="02010600030101010101" pitchFamily="2" charset="-122"/>
              </a:rPr>
              <a:t>The finger is designed so that it only performs circular motion within a certain angle range. The motion is realized by adding two holes at the end of the finger, one of it is fixed to the extrusion of the gripper palm, and only allows rotation motion, and the other one is driven by the yellow platform through a connective rod. As the platform rises or falls due to the power screw, the motion of grasping and releasing object is completed. In the 2</a:t>
            </a:r>
            <a:r>
              <a:rPr lang="en-US" sz="3001" baseline="30000" dirty="0">
                <a:solidFill>
                  <a:schemeClr val="tx1"/>
                </a:solidFill>
                <a:ea typeface="SimSun" panose="02010600030101010101" pitchFamily="2" charset="-122"/>
              </a:rPr>
              <a:t>nd</a:t>
            </a:r>
            <a:r>
              <a:rPr lang="en-US" sz="3001" dirty="0">
                <a:solidFill>
                  <a:schemeClr val="tx1"/>
                </a:solidFill>
                <a:ea typeface="SimSun" panose="02010600030101010101" pitchFamily="2" charset="-122"/>
              </a:rPr>
              <a:t> version, we replace it with a linear rail which enables smooth movement, avoiding the friction and torque due to the protrusion part. </a:t>
            </a: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pPr algn="just"/>
            <a:r>
              <a:rPr lang="en-US" sz="3000" dirty="0">
                <a:solidFill>
                  <a:schemeClr val="tx1"/>
                </a:solidFill>
                <a:ea typeface="SimSun" panose="02010600030101010101" pitchFamily="2" charset="-122"/>
              </a:rPr>
              <a:t>This is the third proposed design, and our group also decided to continue with this one. Compared to the previous designs, the motion transition between the power screw and the finger is substituted by a worm drive. Such designs ensures </a:t>
            </a:r>
            <a:r>
              <a:rPr lang="en-US" sz="3000" dirty="0">
                <a:solidFill>
                  <a:schemeClr val="tx1"/>
                </a:solidFill>
                <a:effectLst/>
                <a:latin typeface="Times New Roman" panose="02020603050405020304" pitchFamily="18" charset="0"/>
                <a:ea typeface="SimSun" panose="02010600030101010101" pitchFamily="2" charset="-122"/>
              </a:rPr>
              <a:t>a more precise control of the third finger, and a high transmission ratio in a space-saving manner. </a:t>
            </a:r>
            <a:r>
              <a:rPr lang="en-US" sz="3000" dirty="0">
                <a:solidFill>
                  <a:schemeClr val="tx1"/>
                </a:solidFill>
                <a:effectLst/>
                <a:ea typeface="SimSun" panose="02010600030101010101" pitchFamily="2" charset="-122"/>
              </a:rPr>
              <a:t>The finger is also modified for better stability. As is shown below, more supports are added on the body of finger in order to avoid bending in vertical and horizontal direction. </a:t>
            </a:r>
            <a:endParaRPr lang="en-US" sz="3001" dirty="0">
              <a:solidFill>
                <a:schemeClr val="tx1"/>
              </a:solidFill>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a:p>
            <a:endParaRPr lang="en-US" sz="3001" dirty="0">
              <a:ea typeface="SimSun" panose="02010600030101010101" pitchFamily="2" charset="-122"/>
            </a:endParaRPr>
          </a:p>
        </p:txBody>
      </p:sp>
      <p:sp>
        <p:nvSpPr>
          <p:cNvPr id="387" name="Text Placeholder 386"/>
          <p:cNvSpPr>
            <a:spLocks noGrp="1"/>
          </p:cNvSpPr>
          <p:nvPr>
            <p:ph type="body" sz="quarter" idx="29"/>
          </p:nvPr>
        </p:nvSpPr>
        <p:spPr>
          <a:xfrm>
            <a:off x="16940599" y="33950940"/>
            <a:ext cx="14555729" cy="1797052"/>
          </a:xfrm>
        </p:spPr>
        <p:txBody>
          <a:bodyPr/>
          <a:lstStyle/>
          <a:p>
            <a:r>
              <a:rPr lang="en-US" altLang="zh-CN" sz="5144" u="none" dirty="0"/>
              <a:t>Integration between Arduino-powered gripper and Robot Operating System (ROS) </a:t>
            </a:r>
            <a:endParaRPr lang="en-US" sz="5144" u="none" dirty="0"/>
          </a:p>
        </p:txBody>
      </p:sp>
      <p:sp>
        <p:nvSpPr>
          <p:cNvPr id="388" name="Text Placeholder 387"/>
          <p:cNvSpPr>
            <a:spLocks noGrp="1"/>
          </p:cNvSpPr>
          <p:nvPr>
            <p:ph type="body" sz="quarter" idx="30"/>
          </p:nvPr>
        </p:nvSpPr>
        <p:spPr>
          <a:xfrm>
            <a:off x="16862457" y="35832036"/>
            <a:ext cx="14563019" cy="2381151"/>
          </a:xfrm>
        </p:spPr>
        <p:txBody>
          <a:bodyPr/>
          <a:lstStyle/>
          <a:p>
            <a:pPr algn="just"/>
            <a:r>
              <a:rPr lang="en-US" sz="3000" dirty="0">
                <a:solidFill>
                  <a:schemeClr val="tx1"/>
                </a:solidFill>
              </a:rPr>
              <a:t>We use Arduino as the direct controller of the motors attached to the end of the gripper, and  an </a:t>
            </a:r>
            <a:r>
              <a:rPr lang="en-US" sz="3000" dirty="0">
                <a:solidFill>
                  <a:schemeClr val="tx1"/>
                </a:solidFill>
                <a:effectLst/>
                <a:latin typeface="Times New Roman" panose="02020603050405020304" pitchFamily="18" charset="0"/>
                <a:ea typeface="Calibri" panose="020F0502020204030204" pitchFamily="34" charset="0"/>
              </a:rPr>
              <a:t>interface between the gripper and the robotic arm is realized by ROS. A </a:t>
            </a:r>
            <a:r>
              <a:rPr lang="en-US" sz="3000" dirty="0">
                <a:solidFill>
                  <a:schemeClr val="tx1"/>
                </a:solidFill>
                <a:ea typeface="Calibri" panose="020F0502020204030204" pitchFamily="34" charset="0"/>
              </a:rPr>
              <a:t>URDF model </a:t>
            </a:r>
            <a:r>
              <a:rPr lang="en-US" altLang="zh-CN" sz="3000" dirty="0">
                <a:solidFill>
                  <a:schemeClr val="tx1"/>
                </a:solidFill>
                <a:effectLst/>
                <a:latin typeface="Times New Roman" panose="02020603050405020304" pitchFamily="18" charset="0"/>
                <a:ea typeface="Calibri" panose="020F0502020204030204" pitchFamily="34" charset="0"/>
              </a:rPr>
              <a:t>of the gripper is also built so that a simulation of the grasping process could be launched in the environment of  ROS. </a:t>
            </a:r>
          </a:p>
        </p:txBody>
      </p:sp>
      <mc:AlternateContent xmlns:mc="http://schemas.openxmlformats.org/markup-compatibility/2006" xmlns:a14="http://schemas.microsoft.com/office/drawing/2010/main">
        <mc:Choice Requires="a14">
          <p:sp>
            <p:nvSpPr>
              <p:cNvPr id="390" name="Text Placeholder 389"/>
              <p:cNvSpPr>
                <a:spLocks noGrp="1"/>
              </p:cNvSpPr>
              <p:nvPr>
                <p:ph type="body" sz="quarter" idx="96"/>
              </p:nvPr>
            </p:nvSpPr>
            <p:spPr>
              <a:xfrm>
                <a:off x="1401965" y="19967902"/>
                <a:ext cx="14579976" cy="25755306"/>
              </a:xfrm>
            </p:spPr>
            <p:txBody>
              <a:bodyPr/>
              <a:lstStyle/>
              <a:p>
                <a:pPr algn="just">
                  <a:lnSpc>
                    <a:spcPct val="115000"/>
                  </a:lnSpc>
                </a:pPr>
                <a:r>
                  <a:rPr lang="en-US" sz="3001" dirty="0">
                    <a:solidFill>
                      <a:schemeClr val="tx1"/>
                    </a:solidFill>
                    <a:ea typeface="Microsoft YaHei" panose="020B0503020204020204" pitchFamily="34" charset="-122"/>
                  </a:rPr>
                  <a:t>A tri-finger gripper is known for its good performance on flexibility and reliability. With the separately actuated finger, it is able to adapt its configuration to different geometry shapes and carry a relatively large payload compared to its own weight.</a:t>
                </a:r>
                <a:endParaRPr lang="en-US" sz="3001" dirty="0">
                  <a:solidFill>
                    <a:schemeClr val="tx1"/>
                  </a:solidFill>
                  <a:ea typeface="SimSun" panose="02010600030101010101" pitchFamily="2" charset="-122"/>
                </a:endParaRPr>
              </a:p>
              <a:p>
                <a:pPr algn="just">
                  <a:lnSpc>
                    <a:spcPct val="115000"/>
                  </a:lnSpc>
                </a:pPr>
                <a:r>
                  <a:rPr lang="en-US" sz="3001" dirty="0">
                    <a:solidFill>
                      <a:schemeClr val="tx1"/>
                    </a:solidFill>
                    <a:ea typeface="SimSun" panose="02010600030101010101" pitchFamily="2" charset="-122"/>
                  </a:rPr>
                  <a:t> </a:t>
                </a:r>
              </a:p>
              <a:p>
                <a:pPr algn="just">
                  <a:lnSpc>
                    <a:spcPct val="115000"/>
                  </a:lnSpc>
                </a:pPr>
                <a:r>
                  <a:rPr lang="en-US" sz="3001" dirty="0">
                    <a:solidFill>
                      <a:schemeClr val="tx1"/>
                    </a:solidFill>
                    <a:ea typeface="SimSun" panose="02010600030101010101" pitchFamily="2" charset="-122"/>
                  </a:rPr>
                  <a:t>The purpose of this project is to design and build a tri-finger gripper which is capable of grasping cylinder-shaped objects with no-friction contacts and against gravity. The practicability and maneuverability of the gripper need to be tested with it connected to the robotic arm end in the experimental stage.</a:t>
                </a:r>
              </a:p>
              <a:p>
                <a:pPr algn="just">
                  <a:lnSpc>
                    <a:spcPct val="115000"/>
                  </a:lnSpc>
                </a:pPr>
                <a:endParaRPr lang="en-US" sz="3001" dirty="0">
                  <a:solidFill>
                    <a:schemeClr val="tx1"/>
                  </a:solidFill>
                  <a:ea typeface="SimSun" panose="02010600030101010101" pitchFamily="2" charset="-122"/>
                </a:endParaRPr>
              </a:p>
              <a:p>
                <a:pPr algn="just">
                  <a:lnSpc>
                    <a:spcPct val="115000"/>
                  </a:lnSpc>
                </a:pPr>
                <a:r>
                  <a:rPr lang="en-US" sz="3001" dirty="0">
                    <a:solidFill>
                      <a:schemeClr val="tx1"/>
                    </a:solidFill>
                    <a:ea typeface="SimSun" panose="02010600030101010101" pitchFamily="2" charset="-122"/>
                  </a:rPr>
                  <a:t>One important design requirement is that the finger should form a symmetric configuration, with the fingertips forming an isosceles triangle. As is shown below, </a:t>
                </a:r>
                <a14:m>
                  <m:oMath xmlns:m="http://schemas.openxmlformats.org/officeDocument/2006/math">
                    <m:r>
                      <a:rPr lang="en-US" sz="3001" i="1">
                        <a:solidFill>
                          <a:schemeClr val="tx1"/>
                        </a:solidFill>
                        <a:latin typeface="Cambria Math" panose="02040503050406030204" pitchFamily="18" charset="0"/>
                        <a:ea typeface="SimSun" panose="02010600030101010101" pitchFamily="2" charset="-122"/>
                      </a:rPr>
                      <m:t>𝜎</m:t>
                    </m:r>
                  </m:oMath>
                </a14:m>
                <a:r>
                  <a:rPr lang="en-US" sz="3001" dirty="0">
                    <a:solidFill>
                      <a:schemeClr val="tx1"/>
                    </a:solidFill>
                    <a:ea typeface="SimSun" panose="02010600030101010101" pitchFamily="2" charset="-122"/>
                  </a:rPr>
                  <a:t> and </a:t>
                </a:r>
                <a14:m>
                  <m:oMath xmlns:m="http://schemas.openxmlformats.org/officeDocument/2006/math">
                    <m:r>
                      <a:rPr lang="en-US" sz="3001" i="1">
                        <a:solidFill>
                          <a:schemeClr val="tx1"/>
                        </a:solidFill>
                        <a:latin typeface="Cambria Math" panose="02040503050406030204" pitchFamily="18" charset="0"/>
                        <a:ea typeface="SimSun" panose="02010600030101010101" pitchFamily="2" charset="-122"/>
                      </a:rPr>
                      <m:t>𝜂</m:t>
                    </m:r>
                  </m:oMath>
                </a14:m>
                <a:r>
                  <a:rPr lang="en-US" sz="3001" dirty="0">
                    <a:solidFill>
                      <a:schemeClr val="tx1"/>
                    </a:solidFill>
                    <a:ea typeface="SimSun" panose="02010600030101010101" pitchFamily="2" charset="-122"/>
                  </a:rPr>
                  <a:t> are the sides and height of the triangle, and these two parameters should be adjustable at will in order to fit the varied geometry of target object. This function can be realized by controlling </a:t>
                </a:r>
                <a14:m>
                  <m:oMath xmlns:m="http://schemas.openxmlformats.org/officeDocument/2006/math">
                    <m:sSub>
                      <m:sSubPr>
                        <m:ctrlPr>
                          <a:rPr lang="en-US" sz="3001" i="1">
                            <a:solidFill>
                              <a:schemeClr val="tx1"/>
                            </a:solidFill>
                            <a:latin typeface="Cambria Math" panose="02040503050406030204" pitchFamily="18" charset="0"/>
                            <a:ea typeface="SimSun" panose="02010600030101010101" pitchFamily="2" charset="-122"/>
                          </a:rPr>
                        </m:ctrlPr>
                      </m:sSubPr>
                      <m:e>
                        <m:r>
                          <a:rPr lang="en-US" sz="3001" i="1">
                            <a:solidFill>
                              <a:schemeClr val="tx1"/>
                            </a:solidFill>
                            <a:latin typeface="Cambria Math" panose="02040503050406030204" pitchFamily="18" charset="0"/>
                            <a:ea typeface="SimSun" panose="02010600030101010101" pitchFamily="2" charset="-122"/>
                          </a:rPr>
                          <m:t>𝑂</m:t>
                        </m:r>
                      </m:e>
                      <m:sub>
                        <m:r>
                          <a:rPr lang="en-US" sz="3001" i="1">
                            <a:solidFill>
                              <a:schemeClr val="tx1"/>
                            </a:solidFill>
                            <a:latin typeface="Cambria Math" panose="02040503050406030204" pitchFamily="18" charset="0"/>
                            <a:ea typeface="SimSun" panose="02010600030101010101" pitchFamily="2" charset="-122"/>
                          </a:rPr>
                          <m:t>1</m:t>
                        </m:r>
                      </m:sub>
                    </m:sSub>
                  </m:oMath>
                </a14:m>
                <a:r>
                  <a:rPr lang="en-US" sz="3001" dirty="0">
                    <a:solidFill>
                      <a:schemeClr val="tx1"/>
                    </a:solidFill>
                    <a:ea typeface="SimSun" panose="02010600030101010101" pitchFamily="2" charset="-122"/>
                  </a:rPr>
                  <a:t> and </a:t>
                </a:r>
                <a14:m>
                  <m:oMath xmlns:m="http://schemas.openxmlformats.org/officeDocument/2006/math">
                    <m:sSub>
                      <m:sSubPr>
                        <m:ctrlPr>
                          <a:rPr lang="en-US" sz="3001" i="1">
                            <a:solidFill>
                              <a:schemeClr val="tx1"/>
                            </a:solidFill>
                            <a:latin typeface="Cambria Math" panose="02040503050406030204" pitchFamily="18" charset="0"/>
                            <a:ea typeface="SimSun" panose="02010600030101010101" pitchFamily="2" charset="-122"/>
                          </a:rPr>
                        </m:ctrlPr>
                      </m:sSubPr>
                      <m:e>
                        <m:r>
                          <a:rPr lang="en-US" sz="3001" i="1">
                            <a:solidFill>
                              <a:schemeClr val="tx1"/>
                            </a:solidFill>
                            <a:latin typeface="Cambria Math" panose="02040503050406030204" pitchFamily="18" charset="0"/>
                            <a:ea typeface="SimSun" panose="02010600030101010101" pitchFamily="2" charset="-122"/>
                          </a:rPr>
                          <m:t>𝑂</m:t>
                        </m:r>
                      </m:e>
                      <m:sub>
                        <m:r>
                          <a:rPr lang="en-US" sz="3001" i="1">
                            <a:solidFill>
                              <a:schemeClr val="tx1"/>
                            </a:solidFill>
                            <a:latin typeface="Cambria Math" panose="02040503050406030204" pitchFamily="18" charset="0"/>
                            <a:ea typeface="SimSun" panose="02010600030101010101" pitchFamily="2" charset="-122"/>
                          </a:rPr>
                          <m:t>2</m:t>
                        </m:r>
                      </m:sub>
                    </m:sSub>
                  </m:oMath>
                </a14:m>
                <a:r>
                  <a:rPr lang="en-US" sz="3001" dirty="0">
                    <a:solidFill>
                      <a:schemeClr val="tx1"/>
                    </a:solidFill>
                    <a:ea typeface="SimSun" panose="02010600030101010101" pitchFamily="2" charset="-122"/>
                  </a:rPr>
                  <a:t> with one motor, and </a:t>
                </a:r>
                <a14:m>
                  <m:oMath xmlns:m="http://schemas.openxmlformats.org/officeDocument/2006/math">
                    <m:sSub>
                      <m:sSubPr>
                        <m:ctrlPr>
                          <a:rPr lang="en-US" sz="3001" i="1">
                            <a:solidFill>
                              <a:schemeClr val="tx1"/>
                            </a:solidFill>
                            <a:latin typeface="Cambria Math" panose="02040503050406030204" pitchFamily="18" charset="0"/>
                            <a:ea typeface="SimSun" panose="02010600030101010101" pitchFamily="2" charset="-122"/>
                          </a:rPr>
                        </m:ctrlPr>
                      </m:sSubPr>
                      <m:e>
                        <m:r>
                          <a:rPr lang="en-US" sz="3001" i="1">
                            <a:solidFill>
                              <a:schemeClr val="tx1"/>
                            </a:solidFill>
                            <a:latin typeface="Cambria Math" panose="02040503050406030204" pitchFamily="18" charset="0"/>
                            <a:ea typeface="SimSun" panose="02010600030101010101" pitchFamily="2" charset="-122"/>
                          </a:rPr>
                          <m:t>𝑂</m:t>
                        </m:r>
                      </m:e>
                      <m:sub>
                        <m:r>
                          <a:rPr lang="en-US" sz="3001" i="1">
                            <a:solidFill>
                              <a:schemeClr val="tx1"/>
                            </a:solidFill>
                            <a:latin typeface="Cambria Math" panose="02040503050406030204" pitchFamily="18" charset="0"/>
                            <a:ea typeface="SimSun" panose="02010600030101010101" pitchFamily="2" charset="-122"/>
                          </a:rPr>
                          <m:t>3</m:t>
                        </m:r>
                      </m:sub>
                    </m:sSub>
                  </m:oMath>
                </a14:m>
                <a:r>
                  <a:rPr lang="en-US" sz="3001" dirty="0">
                    <a:solidFill>
                      <a:schemeClr val="tx1"/>
                    </a:solidFill>
                    <a:ea typeface="SimSun" panose="02010600030101010101" pitchFamily="2" charset="-122"/>
                  </a:rPr>
                  <a:t> with another motor independent of the first one. </a:t>
                </a:r>
              </a:p>
              <a:p>
                <a:pPr algn="just">
                  <a:lnSpc>
                    <a:spcPct val="115000"/>
                  </a:lnSpc>
                </a:pPr>
                <a:endParaRPr lang="en-US" sz="3001" dirty="0">
                  <a:solidFill>
                    <a:schemeClr val="tx1"/>
                  </a:solidFill>
                  <a:latin typeface="Arial" panose="020B0604020202020204" pitchFamily="34" charset="0"/>
                  <a:ea typeface="SimSun" panose="02010600030101010101" pitchFamily="2" charset="-122"/>
                </a:endParaRPr>
              </a:p>
              <a:p>
                <a:pPr algn="just">
                  <a:lnSpc>
                    <a:spcPct val="115000"/>
                  </a:lnSpc>
                </a:pPr>
                <a:r>
                  <a:rPr lang="en-US" sz="3000" dirty="0">
                    <a:solidFill>
                      <a:schemeClr val="tx1"/>
                    </a:solidFill>
                    <a:effectLst/>
                    <a:ea typeface="SimSun" panose="02010600030101010101" pitchFamily="2" charset="-122"/>
                  </a:rPr>
                  <a:t>As is stated in objective section, we’ll target at cylinder-shaped geometry with no-friction contacts and against gravity. So, the front view when grasping the payload might look like below, the exerting force on the cylinder and its own gravity is marked in red, the white dot represents the fingertip. Remember that the top view of the contact point will be an isosceles triangle, and in the current view, two points on the bottom side will coincide with each other. Assuming they are at the left side in this figure.</a:t>
                </a:r>
              </a:p>
              <a:p>
                <a:pPr>
                  <a:lnSpc>
                    <a:spcPct val="115000"/>
                  </a:lnSpc>
                </a:pPr>
                <a:endParaRPr lang="en-US" sz="3001" dirty="0">
                  <a:solidFill>
                    <a:schemeClr val="tx1"/>
                  </a:solidFill>
                  <a:latin typeface="Arial" panose="020B0604020202020204" pitchFamily="34" charset="0"/>
                  <a:ea typeface="SimSun" panose="02010600030101010101" pitchFamily="2" charset="-122"/>
                </a:endParaRPr>
              </a:p>
              <a:p>
                <a:pPr>
                  <a:lnSpc>
                    <a:spcPct val="115000"/>
                  </a:lnSpc>
                </a:pPr>
                <a:endParaRPr lang="en-US" sz="3430" dirty="0">
                  <a:ea typeface="SimSun" panose="02010600030101010101" pitchFamily="2" charset="-122"/>
                </a:endParaRPr>
              </a:p>
              <a:p>
                <a:pPr>
                  <a:lnSpc>
                    <a:spcPct val="115000"/>
                  </a:lnSpc>
                </a:pPr>
                <a:endParaRPr lang="en-US" sz="3430" dirty="0">
                  <a:ea typeface="SimSun" panose="02010600030101010101" pitchFamily="2" charset="-122"/>
                </a:endParaRPr>
              </a:p>
              <a:p>
                <a:pPr>
                  <a:lnSpc>
                    <a:spcPct val="115000"/>
                  </a:lnSpc>
                </a:pPr>
                <a:endParaRPr lang="en-US" sz="3430" dirty="0">
                  <a:ea typeface="SimSun" panose="02010600030101010101" pitchFamily="2" charset="-122"/>
                </a:endParaRPr>
              </a:p>
              <a:p>
                <a:pPr>
                  <a:lnSpc>
                    <a:spcPct val="115000"/>
                  </a:lnSpc>
                </a:pPr>
                <a:endParaRPr lang="en-US" sz="3430" dirty="0">
                  <a:ea typeface="SimSun" panose="02010600030101010101" pitchFamily="2" charset="-122"/>
                </a:endParaRPr>
              </a:p>
              <a:p>
                <a:pPr>
                  <a:lnSpc>
                    <a:spcPct val="115000"/>
                  </a:lnSpc>
                </a:pPr>
                <a:endParaRPr lang="en-US" sz="3001" dirty="0">
                  <a:ea typeface="SimSun" panose="02010600030101010101" pitchFamily="2" charset="-122"/>
                </a:endParaRPr>
              </a:p>
              <a:p>
                <a:pPr>
                  <a:lnSpc>
                    <a:spcPct val="115000"/>
                  </a:lnSpc>
                </a:pPr>
                <a:endParaRPr lang="en-US" sz="3001" dirty="0">
                  <a:ea typeface="SimSun" panose="02010600030101010101" pitchFamily="2" charset="-122"/>
                </a:endParaRPr>
              </a:p>
              <a:p>
                <a:pPr>
                  <a:lnSpc>
                    <a:spcPct val="115000"/>
                  </a:lnSpc>
                </a:pPr>
                <a:endParaRPr lang="en-US" sz="3001" dirty="0">
                  <a:ea typeface="SimSun" panose="02010600030101010101" pitchFamily="2" charset="-122"/>
                </a:endParaRPr>
              </a:p>
              <a:p>
                <a:pPr algn="ctr">
                  <a:lnSpc>
                    <a:spcPct val="115000"/>
                  </a:lnSpc>
                </a:pPr>
                <a:endParaRPr lang="en-US" sz="1543" i="1" dirty="0">
                  <a:ea typeface="SimSun" panose="02010600030101010101" pitchFamily="2" charset="-122"/>
                </a:endParaRPr>
              </a:p>
              <a:p>
                <a:pPr algn="ctr">
                  <a:lnSpc>
                    <a:spcPct val="115000"/>
                  </a:lnSpc>
                </a:pPr>
                <a:endParaRPr lang="en-US" sz="1543" i="1" dirty="0">
                  <a:ea typeface="SimSun" panose="02010600030101010101" pitchFamily="2" charset="-122"/>
                </a:endParaRPr>
              </a:p>
              <a:p>
                <a:pPr algn="just">
                  <a:lnSpc>
                    <a:spcPct val="115000"/>
                  </a:lnSpc>
                </a:pPr>
                <a:r>
                  <a:rPr lang="en-US" sz="3000" dirty="0">
                    <a:solidFill>
                      <a:schemeClr val="tx1"/>
                    </a:solidFill>
                    <a:ea typeface="SimSun" panose="02010600030101010101" pitchFamily="2" charset="-122"/>
                  </a:rPr>
                  <a:t>F</a:t>
                </a:r>
                <a:r>
                  <a:rPr lang="en-US" sz="3000" dirty="0">
                    <a:solidFill>
                      <a:schemeClr val="tx1"/>
                    </a:solidFill>
                    <a:effectLst/>
                    <a:ea typeface="SimSun" panose="02010600030101010101" pitchFamily="2" charset="-122"/>
                  </a:rPr>
                  <a:t>rom the symmetry, it is easily </a:t>
                </a:r>
                <a:r>
                  <a:rPr lang="en-US" sz="3000" dirty="0">
                    <a:solidFill>
                      <a:schemeClr val="tx1"/>
                    </a:solidFill>
                    <a:ea typeface="SimSun" panose="02010600030101010101" pitchFamily="2" charset="-122"/>
                  </a:rPr>
                  <a:t>to </a:t>
                </a:r>
                <a:r>
                  <a:rPr lang="en-US" sz="3000" dirty="0">
                    <a:solidFill>
                      <a:schemeClr val="tx1"/>
                    </a:solidFill>
                    <a:effectLst/>
                    <a:ea typeface="SimSun" panose="02010600030101010101" pitchFamily="2" charset="-122"/>
                  </a:rPr>
                  <a:t>know that </a:t>
                </a:r>
                <a14:m>
                  <m:oMath xmlns:m="http://schemas.openxmlformats.org/officeDocument/2006/math">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𝐹</m:t>
                        </m:r>
                      </m:e>
                      <m:sub>
                        <m:r>
                          <a:rPr lang="en-US" sz="3000" i="1">
                            <a:solidFill>
                              <a:schemeClr val="tx1"/>
                            </a:solidFill>
                            <a:effectLst/>
                            <a:latin typeface="Cambria Math" panose="02040503050406030204" pitchFamily="18" charset="0"/>
                            <a:ea typeface="SimSun" panose="02010600030101010101" pitchFamily="2" charset="-122"/>
                          </a:rPr>
                          <m:t>1</m:t>
                        </m:r>
                      </m:sub>
                    </m:sSub>
                    <m:r>
                      <a:rPr lang="en-US" sz="3000" i="1">
                        <a:solidFill>
                          <a:schemeClr val="tx1"/>
                        </a:solidFill>
                        <a:effectLst/>
                        <a:latin typeface="Cambria Math" panose="02040503050406030204" pitchFamily="18" charset="0"/>
                        <a:ea typeface="SimSun" panose="02010600030101010101" pitchFamily="2" charset="-122"/>
                      </a:rPr>
                      <m:t>=</m:t>
                    </m:r>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𝐹</m:t>
                        </m:r>
                      </m:e>
                      <m:sub>
                        <m:r>
                          <a:rPr lang="en-US" sz="3000" i="1">
                            <a:solidFill>
                              <a:schemeClr val="tx1"/>
                            </a:solidFill>
                            <a:effectLst/>
                            <a:latin typeface="Cambria Math" panose="02040503050406030204" pitchFamily="18" charset="0"/>
                            <a:ea typeface="SimSun" panose="02010600030101010101" pitchFamily="2" charset="-122"/>
                          </a:rPr>
                          <m:t>2</m:t>
                        </m:r>
                      </m:sub>
                    </m:sSub>
                  </m:oMath>
                </a14:m>
                <a:r>
                  <a:rPr lang="en-US" sz="3000" dirty="0">
                    <a:solidFill>
                      <a:schemeClr val="tx1"/>
                    </a:solidFill>
                    <a:effectLst/>
                    <a:ea typeface="SimSun" panose="02010600030101010101" pitchFamily="2" charset="-122"/>
                  </a:rPr>
                  <a:t>.Force equivalent in both coordinates</a:t>
                </a:r>
                <a:r>
                  <a:rPr lang="en-US" sz="3000" dirty="0">
                    <a:solidFill>
                      <a:schemeClr val="tx1"/>
                    </a:solidFill>
                    <a:ea typeface="SimSun" panose="02010600030101010101" pitchFamily="2" charset="-122"/>
                  </a:rPr>
                  <a:t>, and </a:t>
                </a:r>
                <a:r>
                  <a:rPr lang="en-US" sz="3000" dirty="0">
                    <a:solidFill>
                      <a:schemeClr val="tx1"/>
                    </a:solidFill>
                  </a:rPr>
                  <a:t>balance of torque</a:t>
                </a:r>
                <a:r>
                  <a:rPr lang="en-US" sz="3000" dirty="0">
                    <a:solidFill>
                      <a:schemeClr val="tx1"/>
                    </a:solidFill>
                    <a:ea typeface="SimSun" panose="02010600030101010101" pitchFamily="2" charset="-122"/>
                  </a:rPr>
                  <a:t>, we can derive the exerted forces.</a:t>
                </a:r>
              </a:p>
              <a:p>
                <a:pPr algn="just">
                  <a:lnSpc>
                    <a:spcPct val="115000"/>
                  </a:lnSpc>
                </a:pPr>
                <a14:m>
                  <m:oMathPara xmlns:m="http://schemas.openxmlformats.org/officeDocument/2006/math">
                    <m:oMathParaPr>
                      <m:jc m:val="centerGroup"/>
                    </m:oMathParaPr>
                    <m:oMath xmlns:m="http://schemas.openxmlformats.org/officeDocument/2006/math">
                      <m:d>
                        <m:dPr>
                          <m:begChr m:val="{"/>
                          <m:endChr m:val=""/>
                          <m:ctrlPr>
                            <a:rPr lang="en-US" sz="3000" i="1" smtClean="0">
                              <a:solidFill>
                                <a:schemeClr val="tx1"/>
                              </a:solidFill>
                              <a:effectLst/>
                              <a:latin typeface="Cambria Math" panose="02040503050406030204" pitchFamily="18" charset="0"/>
                              <a:ea typeface="SimSun" panose="02010600030101010101" pitchFamily="2" charset="-122"/>
                            </a:rPr>
                          </m:ctrlPr>
                        </m:dPr>
                        <m:e>
                          <m:eqArr>
                            <m:eqArrPr>
                              <m:ctrlPr>
                                <a:rPr lang="en-US" sz="3000" i="1">
                                  <a:solidFill>
                                    <a:schemeClr val="tx1"/>
                                  </a:solidFill>
                                  <a:effectLst/>
                                  <a:latin typeface="Cambria Math" panose="02040503050406030204" pitchFamily="18" charset="0"/>
                                  <a:ea typeface="SimSun" panose="02010600030101010101" pitchFamily="2" charset="-122"/>
                                </a:rPr>
                              </m:ctrlPr>
                            </m:eqArrPr>
                            <m:e>
                              <m:r>
                                <a:rPr lang="en-US" sz="3000" i="1">
                                  <a:solidFill>
                                    <a:schemeClr val="tx1"/>
                                  </a:solidFill>
                                  <a:effectLst/>
                                  <a:latin typeface="Cambria Math" panose="02040503050406030204" pitchFamily="18" charset="0"/>
                                  <a:ea typeface="SimSun" panose="02010600030101010101" pitchFamily="2" charset="-122"/>
                                </a:rPr>
                                <m:t>2</m:t>
                              </m:r>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𝐹</m:t>
                                  </m:r>
                                </m:e>
                                <m:sub>
                                  <m:r>
                                    <a:rPr lang="en-US" sz="3000" i="1">
                                      <a:solidFill>
                                        <a:schemeClr val="tx1"/>
                                      </a:solidFill>
                                      <a:effectLst/>
                                      <a:latin typeface="Cambria Math" panose="02040503050406030204" pitchFamily="18" charset="0"/>
                                      <a:ea typeface="SimSun" panose="02010600030101010101" pitchFamily="2" charset="-122"/>
                                    </a:rPr>
                                    <m:t>1</m:t>
                                  </m:r>
                                </m:sub>
                              </m:sSub>
                              <m:func>
                                <m:funcPr>
                                  <m:ctrlPr>
                                    <a:rPr lang="en-US" sz="3000" i="1">
                                      <a:solidFill>
                                        <a:schemeClr val="tx1"/>
                                      </a:solidFill>
                                      <a:effectLst/>
                                      <a:latin typeface="Cambria Math" panose="02040503050406030204" pitchFamily="18" charset="0"/>
                                      <a:ea typeface="SimSun" panose="02010600030101010101" pitchFamily="2" charset="-122"/>
                                    </a:rPr>
                                  </m:ctrlPr>
                                </m:funcPr>
                                <m:fName>
                                  <m:r>
                                    <m:rPr>
                                      <m:sty m:val="p"/>
                                    </m:rPr>
                                    <a:rPr lang="en-US" sz="3000">
                                      <a:solidFill>
                                        <a:schemeClr val="tx1"/>
                                      </a:solidFill>
                                      <a:effectLst/>
                                      <a:latin typeface="Cambria Math" panose="02040503050406030204" pitchFamily="18" charset="0"/>
                                      <a:ea typeface="SimSun" panose="02010600030101010101" pitchFamily="2" charset="-122"/>
                                    </a:rPr>
                                    <m:t>sin</m:t>
                                  </m:r>
                                </m:fName>
                                <m:e>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𝜃</m:t>
                                      </m:r>
                                    </m:e>
                                    <m:sub>
                                      <m:r>
                                        <a:rPr lang="en-US" sz="3000" i="1">
                                          <a:solidFill>
                                            <a:schemeClr val="tx1"/>
                                          </a:solidFill>
                                          <a:effectLst/>
                                          <a:latin typeface="Cambria Math" panose="02040503050406030204" pitchFamily="18" charset="0"/>
                                          <a:ea typeface="SimSun" panose="02010600030101010101" pitchFamily="2" charset="-122"/>
                                        </a:rPr>
                                        <m:t>1</m:t>
                                      </m:r>
                                    </m:sub>
                                  </m:sSub>
                                </m:e>
                              </m:func>
                              <m:r>
                                <a:rPr lang="en-US" sz="3000" i="1">
                                  <a:solidFill>
                                    <a:schemeClr val="tx1"/>
                                  </a:solidFill>
                                  <a:effectLst/>
                                  <a:latin typeface="Cambria Math" panose="02040503050406030204" pitchFamily="18" charset="0"/>
                                  <a:ea typeface="SimSun" panose="02010600030101010101" pitchFamily="2" charset="-122"/>
                                </a:rPr>
                                <m:t>+</m:t>
                              </m:r>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𝐹</m:t>
                                  </m:r>
                                </m:e>
                                <m:sub>
                                  <m:r>
                                    <a:rPr lang="en-US" sz="3000" i="1">
                                      <a:solidFill>
                                        <a:schemeClr val="tx1"/>
                                      </a:solidFill>
                                      <a:effectLst/>
                                      <a:latin typeface="Cambria Math" panose="02040503050406030204" pitchFamily="18" charset="0"/>
                                      <a:ea typeface="SimSun" panose="02010600030101010101" pitchFamily="2" charset="-122"/>
                                    </a:rPr>
                                    <m:t>3</m:t>
                                  </m:r>
                                </m:sub>
                              </m:sSub>
                              <m:r>
                                <a:rPr lang="en-US" sz="3000" i="1">
                                  <a:solidFill>
                                    <a:schemeClr val="tx1"/>
                                  </a:solidFill>
                                  <a:effectLst/>
                                  <a:latin typeface="Cambria Math" panose="02040503050406030204" pitchFamily="18" charset="0"/>
                                  <a:ea typeface="SimSun" panose="02010600030101010101" pitchFamily="2" charset="-122"/>
                                </a:rPr>
                                <m:t>𝑠𝑖𝑛</m:t>
                              </m:r>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𝜃</m:t>
                                  </m:r>
                                </m:e>
                                <m:sub>
                                  <m:r>
                                    <a:rPr lang="en-US" sz="3000" i="1">
                                      <a:solidFill>
                                        <a:schemeClr val="tx1"/>
                                      </a:solidFill>
                                      <a:effectLst/>
                                      <a:latin typeface="Cambria Math" panose="02040503050406030204" pitchFamily="18" charset="0"/>
                                      <a:ea typeface="SimSun" panose="02010600030101010101" pitchFamily="2" charset="-122"/>
                                    </a:rPr>
                                    <m:t>2</m:t>
                                  </m:r>
                                </m:sub>
                              </m:sSub>
                              <m:r>
                                <a:rPr lang="en-US" sz="3000" i="1">
                                  <a:solidFill>
                                    <a:schemeClr val="tx1"/>
                                  </a:solidFill>
                                  <a:effectLst/>
                                  <a:latin typeface="Cambria Math" panose="02040503050406030204" pitchFamily="18" charset="0"/>
                                  <a:ea typeface="SimSun" panose="02010600030101010101" pitchFamily="2" charset="-122"/>
                                </a:rPr>
                                <m:t>=</m:t>
                              </m:r>
                              <m:r>
                                <a:rPr lang="en-US" sz="3000" i="1">
                                  <a:solidFill>
                                    <a:schemeClr val="tx1"/>
                                  </a:solidFill>
                                  <a:effectLst/>
                                  <a:latin typeface="Cambria Math" panose="02040503050406030204" pitchFamily="18" charset="0"/>
                                  <a:ea typeface="SimSun" panose="02010600030101010101" pitchFamily="2" charset="-122"/>
                                </a:rPr>
                                <m:t>𝐺</m:t>
                              </m:r>
                            </m:e>
                            <m:e>
                              <m:r>
                                <a:rPr lang="en-US" sz="3000" i="1">
                                  <a:solidFill>
                                    <a:schemeClr val="tx1"/>
                                  </a:solidFill>
                                  <a:effectLst/>
                                  <a:latin typeface="Cambria Math" panose="02040503050406030204" pitchFamily="18" charset="0"/>
                                  <a:ea typeface="SimSun" panose="02010600030101010101" pitchFamily="2" charset="-122"/>
                                </a:rPr>
                                <m:t>2</m:t>
                              </m:r>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𝐹</m:t>
                                  </m:r>
                                </m:e>
                                <m:sub>
                                  <m:r>
                                    <a:rPr lang="en-US" sz="3000" i="1">
                                      <a:solidFill>
                                        <a:schemeClr val="tx1"/>
                                      </a:solidFill>
                                      <a:effectLst/>
                                      <a:latin typeface="Cambria Math" panose="02040503050406030204" pitchFamily="18" charset="0"/>
                                      <a:ea typeface="SimSun" panose="02010600030101010101" pitchFamily="2" charset="-122"/>
                                    </a:rPr>
                                    <m:t>1</m:t>
                                  </m:r>
                                </m:sub>
                              </m:sSub>
                              <m:r>
                                <a:rPr lang="en-US" sz="3000" i="1">
                                  <a:solidFill>
                                    <a:schemeClr val="tx1"/>
                                  </a:solidFill>
                                  <a:effectLst/>
                                  <a:latin typeface="Cambria Math" panose="02040503050406030204" pitchFamily="18" charset="0"/>
                                  <a:ea typeface="SimSun" panose="02010600030101010101" pitchFamily="2" charset="-122"/>
                                </a:rPr>
                                <m:t>𝑐𝑜𝑠</m:t>
                              </m:r>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𝜃</m:t>
                                  </m:r>
                                </m:e>
                                <m:sub>
                                  <m:r>
                                    <a:rPr lang="en-US" sz="3000" i="1">
                                      <a:solidFill>
                                        <a:schemeClr val="tx1"/>
                                      </a:solidFill>
                                      <a:effectLst/>
                                      <a:latin typeface="Cambria Math" panose="02040503050406030204" pitchFamily="18" charset="0"/>
                                      <a:ea typeface="SimSun" panose="02010600030101010101" pitchFamily="2" charset="-122"/>
                                    </a:rPr>
                                    <m:t>1</m:t>
                                  </m:r>
                                </m:sub>
                              </m:sSub>
                              <m:r>
                                <a:rPr lang="en-US" sz="3000" i="1">
                                  <a:solidFill>
                                    <a:schemeClr val="tx1"/>
                                  </a:solidFill>
                                  <a:effectLst/>
                                  <a:latin typeface="Cambria Math" panose="02040503050406030204" pitchFamily="18" charset="0"/>
                                  <a:ea typeface="SimSun" panose="02010600030101010101" pitchFamily="2" charset="-122"/>
                                </a:rPr>
                                <m:t>=</m:t>
                              </m:r>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𝐹</m:t>
                                  </m:r>
                                </m:e>
                                <m:sub>
                                  <m:r>
                                    <a:rPr lang="en-US" sz="3000" i="1">
                                      <a:solidFill>
                                        <a:schemeClr val="tx1"/>
                                      </a:solidFill>
                                      <a:effectLst/>
                                      <a:latin typeface="Cambria Math" panose="02040503050406030204" pitchFamily="18" charset="0"/>
                                      <a:ea typeface="SimSun" panose="02010600030101010101" pitchFamily="2" charset="-122"/>
                                    </a:rPr>
                                    <m:t>3</m:t>
                                  </m:r>
                                </m:sub>
                              </m:sSub>
                              <m:r>
                                <a:rPr lang="en-US" sz="3000" i="1">
                                  <a:solidFill>
                                    <a:schemeClr val="tx1"/>
                                  </a:solidFill>
                                  <a:effectLst/>
                                  <a:latin typeface="Cambria Math" panose="02040503050406030204" pitchFamily="18" charset="0"/>
                                  <a:ea typeface="SimSun" panose="02010600030101010101" pitchFamily="2" charset="-122"/>
                                </a:rPr>
                                <m:t>𝑐𝑜𝑠</m:t>
                              </m:r>
                              <m:sSub>
                                <m:sSubPr>
                                  <m:ctrlPr>
                                    <a:rPr lang="en-US" sz="3000" i="1">
                                      <a:solidFill>
                                        <a:schemeClr val="tx1"/>
                                      </a:solidFill>
                                      <a:effectLst/>
                                      <a:latin typeface="Cambria Math" panose="02040503050406030204" pitchFamily="18" charset="0"/>
                                      <a:ea typeface="SimSun" panose="02010600030101010101" pitchFamily="2" charset="-122"/>
                                    </a:rPr>
                                  </m:ctrlPr>
                                </m:sSubPr>
                                <m:e>
                                  <m:r>
                                    <a:rPr lang="en-US" sz="3000" i="1">
                                      <a:solidFill>
                                        <a:schemeClr val="tx1"/>
                                      </a:solidFill>
                                      <a:effectLst/>
                                      <a:latin typeface="Cambria Math" panose="02040503050406030204" pitchFamily="18" charset="0"/>
                                      <a:ea typeface="SimSun" panose="02010600030101010101" pitchFamily="2" charset="-122"/>
                                    </a:rPr>
                                    <m:t>𝜃</m:t>
                                  </m:r>
                                </m:e>
                                <m:sub>
                                  <m:r>
                                    <a:rPr lang="en-US" sz="3000" i="1">
                                      <a:solidFill>
                                        <a:schemeClr val="tx1"/>
                                      </a:solidFill>
                                      <a:effectLst/>
                                      <a:latin typeface="Cambria Math" panose="02040503050406030204" pitchFamily="18" charset="0"/>
                                      <a:ea typeface="SimSun" panose="02010600030101010101" pitchFamily="2" charset="-122"/>
                                    </a:rPr>
                                    <m:t>2</m:t>
                                  </m:r>
                                </m:sub>
                              </m:sSub>
                              <m:r>
                                <a:rPr lang="en-US" sz="3000" i="1">
                                  <a:solidFill>
                                    <a:schemeClr val="tx1"/>
                                  </a:solidFill>
                                  <a:effectLst/>
                                  <a:latin typeface="Cambria Math" panose="02040503050406030204" pitchFamily="18" charset="0"/>
                                  <a:ea typeface="SimSun" panose="02010600030101010101" pitchFamily="2" charset="-122"/>
                                </a:rPr>
                                <m:t>         </m:t>
                              </m:r>
                            </m:e>
                            <m:e>
                              <m:r>
                                <a:rPr lang="en-US" sz="3000" i="1">
                                  <a:solidFill>
                                    <a:schemeClr val="tx1"/>
                                  </a:solidFill>
                                  <a:latin typeface="Cambria Math" panose="02040503050406030204" pitchFamily="18" charset="0"/>
                                </a:rPr>
                                <m:t>2</m:t>
                              </m:r>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𝐹</m:t>
                                  </m:r>
                                </m:e>
                                <m:sub>
                                  <m:r>
                                    <a:rPr lang="en-US" sz="3000" i="1">
                                      <a:solidFill>
                                        <a:schemeClr val="tx1"/>
                                      </a:solidFill>
                                      <a:latin typeface="Cambria Math" panose="02040503050406030204" pitchFamily="18" charset="0"/>
                                    </a:rPr>
                                    <m:t>1</m:t>
                                  </m:r>
                                </m:sub>
                              </m:sSub>
                              <m:r>
                                <a:rPr lang="en-US" sz="3000" i="1">
                                  <a:solidFill>
                                    <a:schemeClr val="tx1"/>
                                  </a:solidFill>
                                  <a:latin typeface="Cambria Math" panose="02040503050406030204" pitchFamily="18" charset="0"/>
                                </a:rPr>
                                <m:t>𝑠𝑖𝑛</m:t>
                              </m:r>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𝜃</m:t>
                                  </m:r>
                                </m:e>
                                <m:sub>
                                  <m:r>
                                    <a:rPr lang="en-US" sz="3000" i="1">
                                      <a:solidFill>
                                        <a:schemeClr val="tx1"/>
                                      </a:solidFill>
                                      <a:latin typeface="Cambria Math" panose="02040503050406030204" pitchFamily="18" charset="0"/>
                                    </a:rPr>
                                    <m:t>1</m:t>
                                  </m:r>
                                </m:sub>
                              </m:sSub>
                              <m:r>
                                <a:rPr lang="en-US" sz="3000" i="1">
                                  <a:solidFill>
                                    <a:schemeClr val="tx1"/>
                                  </a:solidFill>
                                  <a:latin typeface="Cambria Math" panose="02040503050406030204" pitchFamily="18" charset="0"/>
                                </a:rPr>
                                <m:t>𝑐𝑜𝑠</m:t>
                              </m:r>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𝜃</m:t>
                                  </m:r>
                                </m:e>
                                <m:sub>
                                  <m:r>
                                    <a:rPr lang="en-US" sz="3000" i="1">
                                      <a:solidFill>
                                        <a:schemeClr val="tx1"/>
                                      </a:solidFill>
                                      <a:latin typeface="Cambria Math" panose="02040503050406030204" pitchFamily="18" charset="0"/>
                                    </a:rPr>
                                    <m:t>1</m:t>
                                  </m:r>
                                </m:sub>
                              </m:sSub>
                              <m:r>
                                <a:rPr lang="en-US" sz="3000" i="1">
                                  <a:solidFill>
                                    <a:schemeClr val="tx1"/>
                                  </a:solidFill>
                                  <a:latin typeface="Cambria Math" panose="02040503050406030204" pitchFamily="18" charset="0"/>
                                </a:rPr>
                                <m:t>=</m:t>
                              </m:r>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𝐹</m:t>
                                  </m:r>
                                </m:e>
                                <m:sub>
                                  <m:r>
                                    <a:rPr lang="en-US" sz="3000" i="1">
                                      <a:solidFill>
                                        <a:schemeClr val="tx1"/>
                                      </a:solidFill>
                                      <a:latin typeface="Cambria Math" panose="02040503050406030204" pitchFamily="18" charset="0"/>
                                    </a:rPr>
                                    <m:t>3</m:t>
                                  </m:r>
                                </m:sub>
                              </m:sSub>
                              <m:r>
                                <a:rPr lang="en-US" sz="3000" i="1">
                                  <a:solidFill>
                                    <a:schemeClr val="tx1"/>
                                  </a:solidFill>
                                  <a:latin typeface="Cambria Math" panose="02040503050406030204" pitchFamily="18" charset="0"/>
                                </a:rPr>
                                <m:t>𝑠𝑖𝑛</m:t>
                              </m:r>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𝜃</m:t>
                                  </m:r>
                                </m:e>
                                <m:sub>
                                  <m:r>
                                    <a:rPr lang="en-US" sz="3000" i="1">
                                      <a:solidFill>
                                        <a:schemeClr val="tx1"/>
                                      </a:solidFill>
                                      <a:latin typeface="Cambria Math" panose="02040503050406030204" pitchFamily="18" charset="0"/>
                                    </a:rPr>
                                    <m:t>2</m:t>
                                  </m:r>
                                </m:sub>
                              </m:sSub>
                              <m:r>
                                <a:rPr lang="en-US" sz="3000" i="1">
                                  <a:solidFill>
                                    <a:schemeClr val="tx1"/>
                                  </a:solidFill>
                                  <a:latin typeface="Cambria Math" panose="02040503050406030204" pitchFamily="18" charset="0"/>
                                </a:rPr>
                                <m:t>𝑐𝑜𝑠</m:t>
                              </m:r>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𝜃</m:t>
                                  </m:r>
                                </m:e>
                                <m:sub>
                                  <m:r>
                                    <a:rPr lang="en-US" sz="3000" i="1">
                                      <a:solidFill>
                                        <a:schemeClr val="tx1"/>
                                      </a:solidFill>
                                      <a:latin typeface="Cambria Math" panose="02040503050406030204" pitchFamily="18" charset="0"/>
                                    </a:rPr>
                                    <m:t>2</m:t>
                                  </m:r>
                                </m:sub>
                              </m:sSub>
                            </m:e>
                          </m:eqArr>
                          <m:r>
                            <a:rPr lang="en-US" sz="3000" i="1" smtClean="0">
                              <a:solidFill>
                                <a:schemeClr val="tx1"/>
                              </a:solidFill>
                              <a:effectLst/>
                              <a:latin typeface="Cambria Math" panose="02040503050406030204" pitchFamily="18" charset="0"/>
                              <a:ea typeface="Cambria Math" panose="02040503050406030204" pitchFamily="18" charset="0"/>
                            </a:rPr>
                            <m:t>⟹</m:t>
                          </m:r>
                          <m:d>
                            <m:dPr>
                              <m:begChr m:val="{"/>
                              <m:endChr m:val=""/>
                              <m:ctrlPr>
                                <a:rPr lang="en-US" sz="3000" i="1">
                                  <a:solidFill>
                                    <a:schemeClr val="tx1"/>
                                  </a:solidFill>
                                  <a:latin typeface="Cambria Math" panose="02040503050406030204" pitchFamily="18" charset="0"/>
                                </a:rPr>
                              </m:ctrlPr>
                            </m:dPr>
                            <m:e>
                              <m:eqArr>
                                <m:eqArrPr>
                                  <m:ctrlPr>
                                    <a:rPr lang="en-US" sz="3000" i="1">
                                      <a:solidFill>
                                        <a:schemeClr val="tx1"/>
                                      </a:solidFill>
                                      <a:latin typeface="Cambria Math" panose="02040503050406030204" pitchFamily="18" charset="0"/>
                                    </a:rPr>
                                  </m:ctrlPr>
                                </m:eqArrPr>
                                <m:e>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𝐹</m:t>
                                      </m:r>
                                    </m:e>
                                    <m:sub>
                                      <m:r>
                                        <a:rPr lang="en-US" sz="3000" i="1">
                                          <a:solidFill>
                                            <a:schemeClr val="tx1"/>
                                          </a:solidFill>
                                          <a:latin typeface="Cambria Math" panose="02040503050406030204" pitchFamily="18" charset="0"/>
                                        </a:rPr>
                                        <m:t>1</m:t>
                                      </m:r>
                                    </m:sub>
                                  </m:sSub>
                                  <m:r>
                                    <a:rPr lang="en-US" sz="3000" i="1">
                                      <a:solidFill>
                                        <a:schemeClr val="tx1"/>
                                      </a:solidFill>
                                      <a:latin typeface="Cambria Math" panose="02040503050406030204" pitchFamily="18" charset="0"/>
                                    </a:rPr>
                                    <m:t>=</m:t>
                                  </m:r>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𝐹</m:t>
                                      </m:r>
                                    </m:e>
                                    <m:sub>
                                      <m:r>
                                        <a:rPr lang="en-US" sz="3000" i="1">
                                          <a:solidFill>
                                            <a:schemeClr val="tx1"/>
                                          </a:solidFill>
                                          <a:latin typeface="Cambria Math" panose="02040503050406030204" pitchFamily="18" charset="0"/>
                                        </a:rPr>
                                        <m:t>2</m:t>
                                      </m:r>
                                    </m:sub>
                                  </m:sSub>
                                  <m:r>
                                    <a:rPr lang="en-US" sz="3000" i="1">
                                      <a:solidFill>
                                        <a:schemeClr val="tx1"/>
                                      </a:solidFill>
                                      <a:latin typeface="Cambria Math" panose="02040503050406030204" pitchFamily="18" charset="0"/>
                                    </a:rPr>
                                    <m:t>=</m:t>
                                  </m:r>
                                  <m:f>
                                    <m:fPr>
                                      <m:ctrlPr>
                                        <a:rPr lang="en-US" sz="3000" i="1">
                                          <a:solidFill>
                                            <a:schemeClr val="tx1"/>
                                          </a:solidFill>
                                          <a:latin typeface="Cambria Math" panose="02040503050406030204" pitchFamily="18" charset="0"/>
                                        </a:rPr>
                                      </m:ctrlPr>
                                    </m:fPr>
                                    <m:num>
                                      <m:r>
                                        <a:rPr lang="en-US" sz="3000" i="1">
                                          <a:solidFill>
                                            <a:schemeClr val="tx1"/>
                                          </a:solidFill>
                                          <a:latin typeface="Cambria Math" panose="02040503050406030204" pitchFamily="18" charset="0"/>
                                        </a:rPr>
                                        <m:t>1</m:t>
                                      </m:r>
                                    </m:num>
                                    <m:den>
                                      <m:r>
                                        <a:rPr lang="en-US" sz="3000" i="1">
                                          <a:solidFill>
                                            <a:schemeClr val="tx1"/>
                                          </a:solidFill>
                                          <a:latin typeface="Cambria Math" panose="02040503050406030204" pitchFamily="18" charset="0"/>
                                        </a:rPr>
                                        <m:t>3</m:t>
                                      </m:r>
                                    </m:den>
                                  </m:f>
                                  <m:r>
                                    <a:rPr lang="en-US" sz="3000" i="1">
                                      <a:solidFill>
                                        <a:schemeClr val="tx1"/>
                                      </a:solidFill>
                                      <a:latin typeface="Cambria Math" panose="02040503050406030204" pitchFamily="18" charset="0"/>
                                    </a:rPr>
                                    <m:t>𝐺</m:t>
                                  </m:r>
                                </m:e>
                                <m:e>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panose="02040503050406030204" pitchFamily="18" charset="0"/>
                                        </a:rPr>
                                        <m:t>𝐹</m:t>
                                      </m:r>
                                    </m:e>
                                    <m:sub>
                                      <m:r>
                                        <a:rPr lang="en-US" sz="3000" i="1">
                                          <a:solidFill>
                                            <a:schemeClr val="tx1"/>
                                          </a:solidFill>
                                          <a:latin typeface="Cambria Math" panose="02040503050406030204" pitchFamily="18" charset="0"/>
                                        </a:rPr>
                                        <m:t>3</m:t>
                                      </m:r>
                                    </m:sub>
                                  </m:sSub>
                                  <m:r>
                                    <a:rPr lang="en-US" sz="3000" i="1">
                                      <a:solidFill>
                                        <a:schemeClr val="tx1"/>
                                      </a:solidFill>
                                      <a:latin typeface="Cambria Math" panose="02040503050406030204" pitchFamily="18" charset="0"/>
                                    </a:rPr>
                                    <m:t>=</m:t>
                                  </m:r>
                                  <m:f>
                                    <m:fPr>
                                      <m:ctrlPr>
                                        <a:rPr lang="en-US" sz="3000" i="1">
                                          <a:solidFill>
                                            <a:schemeClr val="tx1"/>
                                          </a:solidFill>
                                          <a:latin typeface="Cambria Math" panose="02040503050406030204" pitchFamily="18" charset="0"/>
                                        </a:rPr>
                                      </m:ctrlPr>
                                    </m:fPr>
                                    <m:num>
                                      <m:r>
                                        <a:rPr lang="en-US" sz="3000" i="1">
                                          <a:solidFill>
                                            <a:schemeClr val="tx1"/>
                                          </a:solidFill>
                                          <a:latin typeface="Cambria Math" panose="02040503050406030204" pitchFamily="18" charset="0"/>
                                        </a:rPr>
                                        <m:t>2</m:t>
                                      </m:r>
                                    </m:num>
                                    <m:den>
                                      <m:r>
                                        <a:rPr lang="en-US" sz="3000" i="1">
                                          <a:solidFill>
                                            <a:schemeClr val="tx1"/>
                                          </a:solidFill>
                                          <a:latin typeface="Cambria Math" panose="02040503050406030204" pitchFamily="18" charset="0"/>
                                        </a:rPr>
                                        <m:t>3</m:t>
                                      </m:r>
                                    </m:den>
                                  </m:f>
                                  <m:r>
                                    <a:rPr lang="en-US" sz="3000" i="1">
                                      <a:solidFill>
                                        <a:schemeClr val="tx1"/>
                                      </a:solidFill>
                                      <a:latin typeface="Cambria Math" panose="02040503050406030204" pitchFamily="18" charset="0"/>
                                    </a:rPr>
                                    <m:t>𝐺</m:t>
                                  </m:r>
                                </m:e>
                              </m:eqArr>
                            </m:e>
                          </m:d>
                          <m:r>
                            <m:rPr>
                              <m:nor/>
                            </m:rPr>
                            <a:rPr lang="en-US" sz="3000">
                              <a:solidFill>
                                <a:schemeClr val="tx1"/>
                              </a:solidFill>
                            </a:rPr>
                            <m:t> </m:t>
                          </m:r>
                        </m:e>
                      </m:d>
                    </m:oMath>
                  </m:oMathPara>
                </a14:m>
                <a:endParaRPr lang="en-US" sz="3000" dirty="0">
                  <a:effectLst/>
                  <a:ea typeface="SimSun" panose="02010600030101010101" pitchFamily="2" charset="-122"/>
                </a:endParaRPr>
              </a:p>
              <a:p>
                <a:pPr>
                  <a:lnSpc>
                    <a:spcPct val="115000"/>
                  </a:lnSpc>
                </a:pPr>
                <a:endParaRPr lang="en-US" sz="3500" dirty="0">
                  <a:ea typeface="SimSun" panose="02010600030101010101" pitchFamily="2" charset="-122"/>
                </a:endParaRPr>
              </a:p>
              <a:p>
                <a:pPr>
                  <a:lnSpc>
                    <a:spcPct val="115000"/>
                  </a:lnSpc>
                </a:pPr>
                <a:endParaRPr lang="en-US" sz="3500" dirty="0">
                  <a:effectLst/>
                  <a:ea typeface="SimSun" panose="02010600030101010101" pitchFamily="2" charset="-122"/>
                </a:endParaRPr>
              </a:p>
              <a:p>
                <a:pPr>
                  <a:lnSpc>
                    <a:spcPct val="115000"/>
                  </a:lnSpc>
                </a:pPr>
                <a:endParaRPr lang="en-US" sz="3001" dirty="0">
                  <a:ea typeface="SimSun" panose="02010600030101010101" pitchFamily="2" charset="-122"/>
                </a:endParaRPr>
              </a:p>
              <a:p>
                <a:pPr>
                  <a:lnSpc>
                    <a:spcPct val="115000"/>
                  </a:lnSpc>
                </a:pPr>
                <a:endParaRPr lang="en-US" sz="3001" dirty="0">
                  <a:ea typeface="SimSun" panose="02010600030101010101" pitchFamily="2" charset="-122"/>
                </a:endParaRPr>
              </a:p>
              <a:p>
                <a:pPr>
                  <a:lnSpc>
                    <a:spcPct val="115000"/>
                  </a:lnSpc>
                </a:pPr>
                <a:endParaRPr lang="en-US" sz="3430" dirty="0">
                  <a:ea typeface="SimSun" panose="02010600030101010101" pitchFamily="2" charset="-122"/>
                </a:endParaRPr>
              </a:p>
              <a:p>
                <a:endParaRPr lang="en-US" sz="3087" dirty="0"/>
              </a:p>
            </p:txBody>
          </p:sp>
        </mc:Choice>
        <mc:Fallback xmlns="">
          <p:sp>
            <p:nvSpPr>
              <p:cNvPr id="390" name="Text Placeholder 389"/>
              <p:cNvSpPr>
                <a:spLocks noGrp="1" noRot="1" noChangeAspect="1" noMove="1" noResize="1" noEditPoints="1" noAdjustHandles="1" noChangeArrowheads="1" noChangeShapeType="1" noTextEdit="1"/>
              </p:cNvSpPr>
              <p:nvPr>
                <p:ph type="body" sz="quarter" idx="96"/>
              </p:nvPr>
            </p:nvSpPr>
            <p:spPr>
              <a:xfrm>
                <a:off x="1401965" y="19967902"/>
                <a:ext cx="14579976" cy="25755306"/>
              </a:xfrm>
              <a:blipFill>
                <a:blip r:embed="rId3"/>
                <a:stretch>
                  <a:fillRect/>
                </a:stretch>
              </a:blipFill>
            </p:spPr>
            <p:txBody>
              <a:bodyPr/>
              <a:lstStyle/>
              <a:p>
                <a:r>
                  <a:rPr lang="en-US">
                    <a:noFill/>
                  </a:rPr>
                  <a:t> </a:t>
                </a:r>
              </a:p>
            </p:txBody>
          </p:sp>
        </mc:Fallback>
      </mc:AlternateContent>
      <p:sp>
        <p:nvSpPr>
          <p:cNvPr id="571" name="Text Placeholder 570"/>
          <p:cNvSpPr>
            <a:spLocks noGrp="1"/>
          </p:cNvSpPr>
          <p:nvPr>
            <p:ph type="body" sz="quarter" idx="153"/>
          </p:nvPr>
        </p:nvSpPr>
        <p:spPr>
          <a:xfrm>
            <a:off x="4397631" y="686534"/>
            <a:ext cx="23643464" cy="2692486"/>
          </a:xfrm>
        </p:spPr>
        <p:txBody>
          <a:bodyPr>
            <a:normAutofit fontScale="92500" lnSpcReduction="20000"/>
          </a:bodyPr>
          <a:lstStyle/>
          <a:p>
            <a:r>
              <a:rPr lang="en-US" sz="10800" kern="1400" spc="-43"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Design and Production of a Tri-Finger Gripper for Cylinder-Shaped Objects</a:t>
            </a:r>
          </a:p>
          <a:p>
            <a:endParaRPr lang="en-US" b="1" dirty="0">
              <a:solidFill>
                <a:schemeClr val="accent5">
                  <a:lumMod val="50000"/>
                </a:schemeClr>
              </a:solidFill>
            </a:endParaRPr>
          </a:p>
        </p:txBody>
      </p:sp>
      <p:sp>
        <p:nvSpPr>
          <p:cNvPr id="15" name="Text Placeholder 33"/>
          <p:cNvSpPr>
            <a:spLocks noGrp="1"/>
          </p:cNvSpPr>
          <p:nvPr>
            <p:ph type="body" sz="quarter" idx="151"/>
          </p:nvPr>
        </p:nvSpPr>
        <p:spPr>
          <a:xfrm>
            <a:off x="4936961" y="3120055"/>
            <a:ext cx="22525366" cy="1881670"/>
          </a:xfrm>
        </p:spPr>
        <p:txBody>
          <a:bodyPr>
            <a:normAutofit lnSpcReduction="10000"/>
          </a:bodyPr>
          <a:lstStyle/>
          <a:p>
            <a:r>
              <a:rPr lang="en-US" sz="5700" i="1" dirty="0">
                <a:solidFill>
                  <a:schemeClr val="tx1"/>
                </a:solidFill>
                <a:latin typeface="David" panose="020E0502060401010101" pitchFamily="34" charset="-79"/>
                <a:ea typeface="Calibri" panose="020F0502020204030204" pitchFamily="34" charset="0"/>
                <a:cs typeface="Arial" panose="020B0604020202020204" pitchFamily="34" charset="0"/>
              </a:rPr>
              <a:t>Yousef Darwish, Zhiyuan Li</a:t>
            </a:r>
          </a:p>
          <a:p>
            <a:r>
              <a:rPr lang="en-US" sz="5700" i="1" dirty="0">
                <a:solidFill>
                  <a:schemeClr val="tx1"/>
                </a:solidFill>
                <a:latin typeface="David" panose="020E0502060401010101" pitchFamily="34" charset="-79"/>
                <a:ea typeface="Calibri" panose="020F0502020204030204" pitchFamily="34" charset="0"/>
                <a:cs typeface="Arial" panose="020B0604020202020204" pitchFamily="34" charset="0"/>
              </a:rPr>
              <a:t>S</a:t>
            </a:r>
            <a:r>
              <a:rPr lang="en-US" altLang="zh-CN" sz="5700" i="1" dirty="0">
                <a:solidFill>
                  <a:schemeClr val="tx1"/>
                </a:solidFill>
                <a:latin typeface="David" panose="020E0502060401010101" pitchFamily="34" charset="-79"/>
                <a:ea typeface="Calibri" panose="020F0502020204030204" pitchFamily="34" charset="0"/>
                <a:cs typeface="Arial" panose="020B0604020202020204" pitchFamily="34" charset="0"/>
              </a:rPr>
              <a:t>upervisors:</a:t>
            </a:r>
            <a:r>
              <a:rPr lang="zh-CN" altLang="en-US" sz="5700" i="1" dirty="0">
                <a:solidFill>
                  <a:schemeClr val="tx1"/>
                </a:solidFill>
                <a:latin typeface="David" panose="020E0502060401010101" pitchFamily="34" charset="-79"/>
                <a:ea typeface="Calibri" panose="020F0502020204030204" pitchFamily="34" charset="0"/>
                <a:cs typeface="Arial" panose="020B0604020202020204" pitchFamily="34" charset="0"/>
              </a:rPr>
              <a:t> </a:t>
            </a:r>
            <a:r>
              <a:rPr lang="en-US" sz="5700" i="1" dirty="0">
                <a:solidFill>
                  <a:schemeClr val="tx1"/>
                </a:solidFill>
                <a:latin typeface="David" panose="020E0502060401010101" pitchFamily="34" charset="-79"/>
                <a:ea typeface="Calibri" panose="020F0502020204030204" pitchFamily="34" charset="0"/>
                <a:cs typeface="Arial" panose="020B0604020202020204" pitchFamily="34" charset="0"/>
              </a:rPr>
              <a:t>Prof. Elon </a:t>
            </a:r>
            <a:r>
              <a:rPr lang="en-US" sz="5700" i="1" dirty="0" err="1">
                <a:solidFill>
                  <a:schemeClr val="tx1"/>
                </a:solidFill>
                <a:latin typeface="David" panose="020E0502060401010101" pitchFamily="34" charset="-79"/>
                <a:ea typeface="Calibri" panose="020F0502020204030204" pitchFamily="34" charset="0"/>
                <a:cs typeface="Arial" panose="020B0604020202020204" pitchFamily="34" charset="0"/>
              </a:rPr>
              <a:t>Rimon</a:t>
            </a:r>
            <a:r>
              <a:rPr lang="en-US" sz="5700" i="1" dirty="0">
                <a:solidFill>
                  <a:schemeClr val="tx1"/>
                </a:solidFill>
                <a:latin typeface="David" panose="020E0502060401010101" pitchFamily="34" charset="-79"/>
                <a:ea typeface="Calibri" panose="020F0502020204030204" pitchFamily="34" charset="0"/>
                <a:cs typeface="Arial" panose="020B0604020202020204" pitchFamily="34" charset="0"/>
              </a:rPr>
              <a:t>, Alon </a:t>
            </a:r>
            <a:r>
              <a:rPr lang="en-US" sz="5700" i="1" dirty="0" err="1">
                <a:solidFill>
                  <a:schemeClr val="tx1"/>
                </a:solidFill>
                <a:latin typeface="David" panose="020E0502060401010101" pitchFamily="34" charset="-79"/>
                <a:ea typeface="Calibri" panose="020F0502020204030204" pitchFamily="34" charset="0"/>
                <a:cs typeface="Arial" panose="020B0604020202020204" pitchFamily="34" charset="0"/>
              </a:rPr>
              <a:t>Shirizly</a:t>
            </a:r>
            <a:endParaRPr lang="en-US" sz="57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endParaRPr lang="en-US" sz="5700" dirty="0">
              <a:latin typeface="Calibri" panose="020F0502020204030204" pitchFamily="34" charset="0"/>
              <a:ea typeface="Calibri" panose="020F0502020204030204" pitchFamily="34" charset="0"/>
              <a:cs typeface="Arial" panose="020B0604020202020204" pitchFamily="34" charset="0"/>
            </a:endParaRPr>
          </a:p>
          <a:p>
            <a:endParaRPr lang="en-US" dirty="0">
              <a:solidFill>
                <a:srgbClr val="002060"/>
              </a:solidFill>
            </a:endParaRPr>
          </a:p>
        </p:txBody>
      </p:sp>
      <p:sp>
        <p:nvSpPr>
          <p:cNvPr id="16" name="Text Placeholder 32"/>
          <p:cNvSpPr>
            <a:spLocks noGrp="1"/>
          </p:cNvSpPr>
          <p:nvPr>
            <p:ph type="body" sz="quarter" idx="150"/>
          </p:nvPr>
        </p:nvSpPr>
        <p:spPr>
          <a:xfrm>
            <a:off x="4936961" y="4936125"/>
            <a:ext cx="22525366" cy="1097643"/>
          </a:xfrm>
        </p:spPr>
        <p:txBody>
          <a:bodyPr>
            <a:noAutofit/>
          </a:bodyPr>
          <a:lstStyle/>
          <a:p>
            <a:r>
              <a:rPr lang="en-US" sz="7717" dirty="0">
                <a:solidFill>
                  <a:schemeClr val="tx1"/>
                </a:solidFill>
                <a:latin typeface="Times New Roman" panose="02020603050405020304" pitchFamily="18" charset="0"/>
                <a:cs typeface="Times New Roman" panose="02020603050405020304" pitchFamily="18" charset="0"/>
              </a:rPr>
              <a:t>Technion Autonomous Robotics Laboratory</a:t>
            </a:r>
          </a:p>
          <a:p>
            <a:endParaRPr lang="en-US" sz="8231" dirty="0">
              <a:solidFill>
                <a:srgbClr val="002060"/>
              </a:solidFill>
            </a:endParaRPr>
          </a:p>
        </p:txBody>
      </p:sp>
      <p:pic>
        <p:nvPicPr>
          <p:cNvPr id="3" name="Picture 2" descr="A blue and yellow logo&#10;&#10;Description automatically generated with medium confidence">
            <a:extLst>
              <a:ext uri="{FF2B5EF4-FFF2-40B4-BE49-F238E27FC236}">
                <a16:creationId xmlns:a16="http://schemas.microsoft.com/office/drawing/2014/main" id="{E738DB50-750D-FEA5-0C58-14623E68300D}"/>
              </a:ext>
            </a:extLst>
          </p:cNvPr>
          <p:cNvPicPr>
            <a:picLocks noChangeAspect="1"/>
          </p:cNvPicPr>
          <p:nvPr/>
        </p:nvPicPr>
        <p:blipFill rotWithShape="1">
          <a:blip r:embed="rId4">
            <a:extLst>
              <a:ext uri="{28A0092B-C50C-407E-A947-70E740481C1C}">
                <a14:useLocalDpi xmlns:a14="http://schemas.microsoft.com/office/drawing/2010/main" val="0"/>
              </a:ext>
            </a:extLst>
          </a:blip>
          <a:srcRect l="26036" t="18998" r="27066" b="17601"/>
          <a:stretch/>
        </p:blipFill>
        <p:spPr>
          <a:xfrm>
            <a:off x="28436976" y="684736"/>
            <a:ext cx="2438906" cy="3297152"/>
          </a:xfrm>
          <a:prstGeom prst="rect">
            <a:avLst/>
          </a:prstGeom>
        </p:spPr>
      </p:pic>
      <p:pic>
        <p:nvPicPr>
          <p:cNvPr id="6" name="Picture 5" descr="A picture containing diagram&#10;&#10;Description automatically generated">
            <a:extLst>
              <a:ext uri="{FF2B5EF4-FFF2-40B4-BE49-F238E27FC236}">
                <a16:creationId xmlns:a16="http://schemas.microsoft.com/office/drawing/2014/main" id="{18F53D6C-533A-9757-F802-3499AC33C12A}"/>
              </a:ext>
            </a:extLst>
          </p:cNvPr>
          <p:cNvPicPr>
            <a:picLocks noChangeAspect="1"/>
          </p:cNvPicPr>
          <p:nvPr/>
        </p:nvPicPr>
        <p:blipFill rotWithShape="1">
          <a:blip r:embed="rId5"/>
          <a:srcRect r="16219"/>
          <a:stretch/>
        </p:blipFill>
        <p:spPr bwMode="auto">
          <a:xfrm>
            <a:off x="2360623" y="31794985"/>
            <a:ext cx="4165163" cy="5458500"/>
          </a:xfrm>
          <a:prstGeom prst="rect">
            <a:avLst/>
          </a:prstGeom>
          <a:ln>
            <a:noFill/>
          </a:ln>
          <a:extLst>
            <a:ext uri="{53640926-AAD7-44D8-BBD7-CCE9431645EC}">
              <a14:shadowObscured xmlns:a14="http://schemas.microsoft.com/office/drawing/2010/main"/>
            </a:ext>
          </a:extLst>
        </p:spPr>
      </p:pic>
      <p:sp>
        <p:nvSpPr>
          <p:cNvPr id="12" name="Text Placeholder 542">
            <a:extLst>
              <a:ext uri="{FF2B5EF4-FFF2-40B4-BE49-F238E27FC236}">
                <a16:creationId xmlns:a16="http://schemas.microsoft.com/office/drawing/2014/main" id="{280BE261-DA8F-AA92-DDBF-4A8042CABCBA}"/>
              </a:ext>
            </a:extLst>
          </p:cNvPr>
          <p:cNvSpPr txBox="1">
            <a:spLocks/>
          </p:cNvSpPr>
          <p:nvPr/>
        </p:nvSpPr>
        <p:spPr>
          <a:xfrm>
            <a:off x="16385106" y="26129808"/>
            <a:ext cx="14567022" cy="974942"/>
          </a:xfrm>
          <a:prstGeom prst="rect">
            <a:avLst/>
          </a:prstGeom>
          <a:noFill/>
        </p:spPr>
        <p:txBody>
          <a:bodyPr wrap="square" lIns="90771" tIns="90771" rIns="90771" bIns="90771" anchor="ctr" anchorCtr="0">
            <a:spAutoFit/>
          </a:bodyPr>
          <a:lstStyle>
            <a:lvl1pPr marL="0" indent="0" algn="ctr" defTabSz="5081463" rtl="0" eaLnBrk="1" latinLnBrk="0" hangingPunct="1">
              <a:spcBef>
                <a:spcPct val="20000"/>
              </a:spcBef>
              <a:buFont typeface="Arial" pitchFamily="34" charset="0"/>
              <a:buNone/>
              <a:defRPr sz="4600" b="1" u="sng" kern="1200" baseline="0">
                <a:solidFill>
                  <a:schemeClr val="accent5">
                    <a:lumMod val="50000"/>
                  </a:schemeClr>
                </a:solidFill>
                <a:latin typeface="+mn-lt"/>
                <a:ea typeface="+mn-ea"/>
                <a:cs typeface="+mn-cs"/>
              </a:defRPr>
            </a:lvl1pPr>
            <a:lvl2pPr marL="4128688" indent="-1587956" algn="l" defTabSz="5081463"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51829" indent="-1270367" algn="l" defTabSz="5081463"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89256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43329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3974022"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514751"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055484"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596215"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r>
              <a:rPr lang="en-US" sz="5144" u="none" dirty="0"/>
              <a:t>Force Analysis on The Worm Gear </a:t>
            </a:r>
          </a:p>
        </p:txBody>
      </p:sp>
      <mc:AlternateContent xmlns:mc="http://schemas.openxmlformats.org/markup-compatibility/2006" xmlns:a14="http://schemas.microsoft.com/office/drawing/2010/main">
        <mc:Choice Requires="a14">
          <p:sp>
            <p:nvSpPr>
              <p:cNvPr id="13" name="Text Placeholder 537">
                <a:extLst>
                  <a:ext uri="{FF2B5EF4-FFF2-40B4-BE49-F238E27FC236}">
                    <a16:creationId xmlns:a16="http://schemas.microsoft.com/office/drawing/2014/main" id="{5969C5B3-38B2-8394-201B-AA877A2AE81C}"/>
                  </a:ext>
                </a:extLst>
              </p:cNvPr>
              <p:cNvSpPr txBox="1">
                <a:spLocks/>
              </p:cNvSpPr>
              <p:nvPr/>
            </p:nvSpPr>
            <p:spPr>
              <a:xfrm>
                <a:off x="16808865" y="28816191"/>
                <a:ext cx="14578717" cy="4795627"/>
              </a:xfrm>
              <a:prstGeom prst="rect">
                <a:avLst/>
              </a:prstGeom>
            </p:spPr>
            <p:txBody>
              <a:bodyPr wrap="square" lIns="226927" tIns="226927" rIns="226927" bIns="226927">
                <a:spAutoFit/>
              </a:bodyPr>
              <a:lstStyle>
                <a:lvl1pPr marL="0" indent="0" algn="l" defTabSz="5081463"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720287" indent="-661648" algn="l" defTabSz="5081463" rtl="0" eaLnBrk="1" latinLnBrk="0" hangingPunct="1">
                  <a:spcBef>
                    <a:spcPct val="20000"/>
                  </a:spcBef>
                  <a:buFont typeface="Arial" pitchFamily="34" charset="0"/>
                  <a:buChar char="–"/>
                  <a:defRPr sz="2900" kern="1200">
                    <a:solidFill>
                      <a:schemeClr val="tx1"/>
                    </a:solidFill>
                    <a:latin typeface="Trebuchet MS" pitchFamily="34" charset="0"/>
                    <a:ea typeface="+mn-ea"/>
                    <a:cs typeface="+mn-cs"/>
                  </a:defRPr>
                </a:lvl2pPr>
                <a:lvl3pPr marL="2381935" indent="-661648" algn="l" defTabSz="5081463" rtl="0" eaLnBrk="1" latinLnBrk="0" hangingPunct="1">
                  <a:spcBef>
                    <a:spcPct val="20000"/>
                  </a:spcBef>
                  <a:buFont typeface="Arial" pitchFamily="34" charset="0"/>
                  <a:buChar char="•"/>
                  <a:defRPr sz="2900" kern="1200">
                    <a:solidFill>
                      <a:schemeClr val="tx1"/>
                    </a:solidFill>
                    <a:latin typeface="Trebuchet MS" pitchFamily="34" charset="0"/>
                    <a:ea typeface="+mn-ea"/>
                    <a:cs typeface="+mn-cs"/>
                  </a:defRPr>
                </a:lvl3pPr>
                <a:lvl4pPr marL="3109749" indent="-727814" algn="l" defTabSz="5081463" rtl="0" eaLnBrk="1" latinLnBrk="0" hangingPunct="1">
                  <a:spcBef>
                    <a:spcPct val="20000"/>
                  </a:spcBef>
                  <a:buFont typeface="Arial" pitchFamily="34" charset="0"/>
                  <a:buChar char="–"/>
                  <a:defRPr sz="2900" kern="1200">
                    <a:solidFill>
                      <a:schemeClr val="tx1"/>
                    </a:solidFill>
                    <a:latin typeface="Trebuchet MS" pitchFamily="34" charset="0"/>
                    <a:ea typeface="+mn-ea"/>
                    <a:cs typeface="+mn-cs"/>
                  </a:defRPr>
                </a:lvl4pPr>
                <a:lvl5pPr marL="3639069" indent="-529319" algn="l" defTabSz="5081463" rtl="0" eaLnBrk="1" latinLnBrk="0" hangingPunct="1">
                  <a:spcBef>
                    <a:spcPct val="20000"/>
                  </a:spcBef>
                  <a:buFont typeface="Arial" pitchFamily="34" charset="0"/>
                  <a:buChar char="»"/>
                  <a:defRPr sz="2900" kern="1200">
                    <a:solidFill>
                      <a:schemeClr val="tx1"/>
                    </a:solidFill>
                    <a:latin typeface="Trebuchet MS" pitchFamily="34" charset="0"/>
                    <a:ea typeface="+mn-ea"/>
                    <a:cs typeface="+mn-cs"/>
                  </a:defRPr>
                </a:lvl5pPr>
                <a:lvl6pPr marL="13974022"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514751"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055484"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596215"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pPr/>
                <a14:m>
                  <m:oMathPara xmlns:m="http://schemas.openxmlformats.org/officeDocument/2006/math">
                    <m:oMathParaPr>
                      <m:jc m:val="right"/>
                    </m:oMathParaPr>
                    <m:oMath xmlns:m="http://schemas.openxmlformats.org/officeDocument/2006/math">
                      <m:d>
                        <m:dPr>
                          <m:begChr m:val="{"/>
                          <m:endChr m:val=""/>
                          <m:ctrlPr>
                            <a:rPr lang="en-US" sz="2401" i="1">
                              <a:latin typeface="Cambria Math" panose="02040503050406030204" pitchFamily="18" charset="0"/>
                            </a:rPr>
                          </m:ctrlPr>
                        </m:dPr>
                        <m:e>
                          <m:eqArr>
                            <m:eqArrPr>
                              <m:ctrlPr>
                                <a:rPr lang="en-US" sz="2401" i="1">
                                  <a:latin typeface="Cambria Math" panose="02040503050406030204" pitchFamily="18" charset="0"/>
                                </a:rPr>
                              </m:ctrlPr>
                            </m:eqArrPr>
                            <m:e>
                              <m:sSub>
                                <m:sSubPr>
                                  <m:ctrlPr>
                                    <a:rPr lang="en-US" sz="2401" i="1">
                                      <a:latin typeface="Cambria Math" panose="02040503050406030204" pitchFamily="18" charset="0"/>
                                    </a:rPr>
                                  </m:ctrlPr>
                                </m:sSubPr>
                                <m:e>
                                  <m:r>
                                    <a:rPr lang="en-US" sz="2401" i="1">
                                      <a:latin typeface="Cambria Math" panose="02040503050406030204" pitchFamily="18" charset="0"/>
                                      <a:ea typeface="SimSun" panose="02010600030101010101" pitchFamily="2" charset="-122"/>
                                    </a:rPr>
                                    <m:t>𝜙</m:t>
                                  </m:r>
                                </m:e>
                                <m:sub>
                                  <m:r>
                                    <a:rPr lang="en-US" sz="2401" i="1">
                                      <a:latin typeface="Cambria Math" panose="02040503050406030204" pitchFamily="18" charset="0"/>
                                      <a:ea typeface="SimSun" panose="02010600030101010101" pitchFamily="2" charset="-122"/>
                                    </a:rPr>
                                    <m:t>𝑡</m:t>
                                  </m:r>
                                </m:sub>
                              </m:sSub>
                              <m:r>
                                <a:rPr lang="en-US" sz="2401" i="1">
                                  <a:latin typeface="Cambria Math" panose="02040503050406030204" pitchFamily="18" charset="0"/>
                                  <a:ea typeface="SimSun" panose="02010600030101010101" pitchFamily="2" charset="-122"/>
                                </a:rPr>
                                <m:t>=</m:t>
                              </m:r>
                              <m:func>
                                <m:funcPr>
                                  <m:ctrlPr>
                                    <a:rPr lang="en-US" sz="2401" i="1">
                                      <a:latin typeface="Cambria Math" panose="02040503050406030204" pitchFamily="18" charset="0"/>
                                    </a:rPr>
                                  </m:ctrlPr>
                                </m:funcPr>
                                <m:fName>
                                  <m:sSup>
                                    <m:sSupPr>
                                      <m:ctrlPr>
                                        <a:rPr lang="en-US" sz="2401" i="1">
                                          <a:latin typeface="Cambria Math" panose="02040503050406030204" pitchFamily="18" charset="0"/>
                                        </a:rPr>
                                      </m:ctrlPr>
                                    </m:sSupPr>
                                    <m:e>
                                      <m:r>
                                        <m:rPr>
                                          <m:sty m:val="p"/>
                                        </m:rPr>
                                        <a:rPr lang="en-US" sz="2401">
                                          <a:latin typeface="Cambria Math" panose="02040503050406030204" pitchFamily="18" charset="0"/>
                                          <a:ea typeface="SimSun" panose="02010600030101010101" pitchFamily="2" charset="-122"/>
                                        </a:rPr>
                                        <m:t>tan</m:t>
                                      </m:r>
                                    </m:e>
                                    <m:sup>
                                      <m:r>
                                        <a:rPr lang="en-US" sz="2401" i="1">
                                          <a:latin typeface="Cambria Math" panose="02040503050406030204" pitchFamily="18" charset="0"/>
                                          <a:ea typeface="SimSun" panose="02010600030101010101" pitchFamily="2" charset="-122"/>
                                        </a:rPr>
                                        <m:t>−1</m:t>
                                      </m:r>
                                    </m:sup>
                                  </m:sSup>
                                </m:fName>
                                <m:e>
                                  <m:d>
                                    <m:dPr>
                                      <m:ctrlPr>
                                        <a:rPr lang="en-US" sz="2401" i="1">
                                          <a:latin typeface="Cambria Math" panose="02040503050406030204" pitchFamily="18" charset="0"/>
                                        </a:rPr>
                                      </m:ctrlPr>
                                    </m:dPr>
                                    <m:e>
                                      <m:f>
                                        <m:fPr>
                                          <m:ctrlPr>
                                            <a:rPr lang="en-US" sz="2401" i="1">
                                              <a:latin typeface="Cambria Math" panose="02040503050406030204" pitchFamily="18" charset="0"/>
                                            </a:rPr>
                                          </m:ctrlPr>
                                        </m:fPr>
                                        <m:num>
                                          <m:func>
                                            <m:funcPr>
                                              <m:ctrlPr>
                                                <a:rPr lang="en-US" sz="2401" i="1">
                                                  <a:latin typeface="Cambria Math" panose="02040503050406030204" pitchFamily="18" charset="0"/>
                                                </a:rPr>
                                              </m:ctrlPr>
                                            </m:funcPr>
                                            <m:fName>
                                              <m:r>
                                                <m:rPr>
                                                  <m:sty m:val="p"/>
                                                </m:rPr>
                                                <a:rPr lang="en-US" sz="2401">
                                                  <a:latin typeface="Cambria Math" panose="02040503050406030204" pitchFamily="18" charset="0"/>
                                                  <a:ea typeface="SimSun" panose="02010600030101010101" pitchFamily="2" charset="-122"/>
                                                </a:rPr>
                                                <m:t>tan</m:t>
                                              </m:r>
                                            </m:fName>
                                            <m:e>
                                              <m:d>
                                                <m:dPr>
                                                  <m:ctrlPr>
                                                    <a:rPr lang="en-US" sz="2401" i="1">
                                                      <a:latin typeface="Cambria Math" panose="02040503050406030204" pitchFamily="18" charset="0"/>
                                                    </a:rPr>
                                                  </m:ctrlPr>
                                                </m:dPr>
                                                <m:e>
                                                  <m:sSub>
                                                    <m:sSubPr>
                                                      <m:ctrlPr>
                                                        <a:rPr lang="en-US" sz="2401" i="1">
                                                          <a:latin typeface="Cambria Math" panose="02040503050406030204" pitchFamily="18" charset="0"/>
                                                        </a:rPr>
                                                      </m:ctrlPr>
                                                    </m:sSubPr>
                                                    <m:e>
                                                      <m:r>
                                                        <a:rPr lang="en-US" sz="2401" i="1">
                                                          <a:latin typeface="Cambria Math" panose="02040503050406030204" pitchFamily="18" charset="0"/>
                                                          <a:ea typeface="SimSun" panose="02010600030101010101" pitchFamily="2" charset="-122"/>
                                                        </a:rPr>
                                                        <m:t>𝜙</m:t>
                                                      </m:r>
                                                    </m:e>
                                                    <m:sub>
                                                      <m:r>
                                                        <a:rPr lang="en-US" sz="2401" i="1">
                                                          <a:latin typeface="Cambria Math" panose="02040503050406030204" pitchFamily="18" charset="0"/>
                                                          <a:ea typeface="SimSun" panose="02010600030101010101" pitchFamily="2" charset="-122"/>
                                                        </a:rPr>
                                                        <m:t>𝑛</m:t>
                                                      </m:r>
                                                    </m:sub>
                                                  </m:sSub>
                                                </m:e>
                                              </m:d>
                                            </m:e>
                                          </m:func>
                                        </m:num>
                                        <m:den>
                                          <m:r>
                                            <m:rPr>
                                              <m:sty m:val="p"/>
                                            </m:rPr>
                                            <a:rPr lang="en-US" sz="2401">
                                              <a:latin typeface="Cambria Math" panose="02040503050406030204" pitchFamily="18" charset="0"/>
                                              <a:ea typeface="SimSun" panose="02010600030101010101" pitchFamily="2" charset="-122"/>
                                            </a:rPr>
                                            <m:t>cos</m:t>
                                          </m:r>
                                          <m:r>
                                            <a:rPr lang="en-US" sz="2401">
                                              <a:latin typeface="Cambria Math" panose="02040503050406030204" pitchFamily="18" charset="0"/>
                                              <a:ea typeface="SimSun" panose="02010600030101010101" pitchFamily="2" charset="-122"/>
                                            </a:rPr>
                                            <m:t>⁡</m:t>
                                          </m:r>
                                          <m:r>
                                            <a:rPr lang="en-US" sz="2401" i="1">
                                              <a:latin typeface="Cambria Math" panose="02040503050406030204" pitchFamily="18" charset="0"/>
                                              <a:ea typeface="SimSun" panose="02010600030101010101" pitchFamily="2" charset="-122"/>
                                            </a:rPr>
                                            <m:t>(</m:t>
                                          </m:r>
                                          <m:r>
                                            <a:rPr lang="en-US" sz="2401" i="1">
                                              <a:latin typeface="Cambria Math" panose="02040503050406030204" pitchFamily="18" charset="0"/>
                                              <a:ea typeface="SimSun" panose="02010600030101010101" pitchFamily="2" charset="-122"/>
                                            </a:rPr>
                                            <m:t>𝜓</m:t>
                                          </m:r>
                                          <m:r>
                                            <a:rPr lang="en-US" sz="2401" i="1">
                                              <a:latin typeface="Cambria Math" panose="02040503050406030204" pitchFamily="18" charset="0"/>
                                              <a:ea typeface="SimSun" panose="02010600030101010101" pitchFamily="2" charset="-122"/>
                                            </a:rPr>
                                            <m:t>)</m:t>
                                          </m:r>
                                        </m:den>
                                      </m:f>
                                    </m:e>
                                  </m:d>
                                </m:e>
                              </m:func>
                            </m:e>
                            <m:e>
                              <m:sSub>
                                <m:sSubPr>
                                  <m:ctrlPr>
                                    <a:rPr lang="en-US" sz="2401" b="1" i="1">
                                      <a:latin typeface="Cambria Math" panose="02040503050406030204" pitchFamily="18" charset="0"/>
                                    </a:rPr>
                                  </m:ctrlPr>
                                </m:sSubPr>
                                <m:e>
                                  <m:r>
                                    <a:rPr lang="en-US" sz="2401" b="1" i="1">
                                      <a:latin typeface="Cambria Math" panose="02040503050406030204" pitchFamily="18" charset="0"/>
                                    </a:rPr>
                                    <m:t>𝑾</m:t>
                                  </m:r>
                                </m:e>
                                <m:sub>
                                  <m:r>
                                    <a:rPr lang="en-US" sz="2401" b="1" i="1">
                                      <a:latin typeface="Cambria Math" panose="02040503050406030204" pitchFamily="18" charset="0"/>
                                    </a:rPr>
                                    <m:t>𝑮𝒕</m:t>
                                  </m:r>
                                </m:sub>
                              </m:sSub>
                              <m:r>
                                <a:rPr lang="en-US" sz="2401" i="1">
                                  <a:latin typeface="Cambria Math" panose="02040503050406030204" pitchFamily="18" charset="0"/>
                                </a:rPr>
                                <m:t>=</m:t>
                              </m:r>
                              <m:f>
                                <m:fPr>
                                  <m:ctrlPr>
                                    <a:rPr lang="en-US" sz="2401" i="1">
                                      <a:latin typeface="Cambria Math" panose="02040503050406030204" pitchFamily="18" charset="0"/>
                                    </a:rPr>
                                  </m:ctrlPr>
                                </m:fPr>
                                <m:num>
                                  <m:r>
                                    <a:rPr lang="en-US" sz="2401" i="1">
                                      <a:latin typeface="Cambria Math" panose="02040503050406030204" pitchFamily="18" charset="0"/>
                                    </a:rPr>
                                    <m:t>2</m:t>
                                  </m:r>
                                  <m:sSub>
                                    <m:sSubPr>
                                      <m:ctrlPr>
                                        <a:rPr lang="en-US" sz="2401" i="1">
                                          <a:latin typeface="Cambria Math" panose="02040503050406030204" pitchFamily="18" charset="0"/>
                                        </a:rPr>
                                      </m:ctrlPr>
                                    </m:sSubPr>
                                    <m:e>
                                      <m:r>
                                        <a:rPr lang="en-US" sz="2401" i="1">
                                          <a:latin typeface="Cambria Math" panose="02040503050406030204" pitchFamily="18" charset="0"/>
                                        </a:rPr>
                                        <m:t>𝑇</m:t>
                                      </m:r>
                                    </m:e>
                                    <m:sub>
                                      <m:r>
                                        <a:rPr lang="en-US" sz="2401" i="1">
                                          <a:latin typeface="Cambria Math" panose="02040503050406030204" pitchFamily="18" charset="0"/>
                                        </a:rPr>
                                        <m:t>𝑔</m:t>
                                      </m:r>
                                    </m:sub>
                                  </m:sSub>
                                </m:num>
                                <m:den>
                                  <m:sSub>
                                    <m:sSubPr>
                                      <m:ctrlPr>
                                        <a:rPr lang="en-US" sz="2401" i="1">
                                          <a:latin typeface="Cambria Math" panose="02040503050406030204" pitchFamily="18" charset="0"/>
                                        </a:rPr>
                                      </m:ctrlPr>
                                    </m:sSubPr>
                                    <m:e>
                                      <m:r>
                                        <a:rPr lang="en-US" sz="2401" i="1">
                                          <a:latin typeface="Cambria Math" panose="02040503050406030204" pitchFamily="18" charset="0"/>
                                        </a:rPr>
                                        <m:t>𝑑</m:t>
                                      </m:r>
                                    </m:e>
                                    <m:sub>
                                      <m:r>
                                        <a:rPr lang="en-US" sz="2401" i="1">
                                          <a:latin typeface="Cambria Math" panose="02040503050406030204" pitchFamily="18" charset="0"/>
                                        </a:rPr>
                                        <m:t>𝑔</m:t>
                                      </m:r>
                                    </m:sub>
                                  </m:sSub>
                                </m:den>
                              </m:f>
                            </m:e>
                            <m:e>
                              <m:sSub>
                                <m:sSubPr>
                                  <m:ctrlPr>
                                    <a:rPr lang="en-US" sz="2401" i="1">
                                      <a:latin typeface="Cambria Math" panose="02040503050406030204" pitchFamily="18" charset="0"/>
                                    </a:rPr>
                                  </m:ctrlPr>
                                </m:sSubPr>
                                <m:e>
                                  <m:r>
                                    <a:rPr lang="en-US" sz="2401" i="1">
                                      <a:latin typeface="Cambria Math" panose="02040503050406030204" pitchFamily="18" charset="0"/>
                                    </a:rPr>
                                    <m:t>𝑊</m:t>
                                  </m:r>
                                </m:e>
                                <m:sub>
                                  <m:r>
                                    <a:rPr lang="en-US" sz="2401" i="1">
                                      <a:latin typeface="Cambria Math" panose="02040503050406030204" pitchFamily="18" charset="0"/>
                                    </a:rPr>
                                    <m:t>𝑓</m:t>
                                  </m:r>
                                </m:sub>
                              </m:sSub>
                              <m:r>
                                <a:rPr lang="en-US" sz="2401" i="1">
                                  <a:latin typeface="Cambria Math" panose="02040503050406030204" pitchFamily="18" charset="0"/>
                                </a:rPr>
                                <m:t>=</m:t>
                              </m:r>
                              <m:f>
                                <m:fPr>
                                  <m:ctrlPr>
                                    <a:rPr lang="en-US" sz="2401" i="1">
                                      <a:latin typeface="Cambria Math" panose="02040503050406030204" pitchFamily="18" charset="0"/>
                                    </a:rPr>
                                  </m:ctrlPr>
                                </m:fPr>
                                <m:num>
                                  <m:r>
                                    <a:rPr lang="en-US" sz="2401" i="1">
                                      <a:latin typeface="Cambria Math" panose="02040503050406030204" pitchFamily="18" charset="0"/>
                                    </a:rPr>
                                    <m:t>𝑓</m:t>
                                  </m:r>
                                  <m:sSub>
                                    <m:sSubPr>
                                      <m:ctrlPr>
                                        <a:rPr lang="en-US" sz="2401" i="1">
                                          <a:latin typeface="Cambria Math" panose="02040503050406030204" pitchFamily="18" charset="0"/>
                                        </a:rPr>
                                      </m:ctrlPr>
                                    </m:sSubPr>
                                    <m:e>
                                      <m:r>
                                        <a:rPr lang="en-US" sz="2401" i="1">
                                          <a:latin typeface="Cambria Math" panose="02040503050406030204" pitchFamily="18" charset="0"/>
                                        </a:rPr>
                                        <m:t>𝑊</m:t>
                                      </m:r>
                                    </m:e>
                                    <m:sub>
                                      <m:r>
                                        <a:rPr lang="en-US" sz="2401" i="1">
                                          <a:latin typeface="Cambria Math" panose="02040503050406030204" pitchFamily="18" charset="0"/>
                                        </a:rPr>
                                        <m:t>𝐺𝑡</m:t>
                                      </m:r>
                                    </m:sub>
                                  </m:sSub>
                                </m:num>
                                <m:den>
                                  <m:r>
                                    <a:rPr lang="en-US" sz="2401" i="1">
                                      <a:latin typeface="Cambria Math" panose="02040503050406030204" pitchFamily="18" charset="0"/>
                                    </a:rPr>
                                    <m:t>𝑓</m:t>
                                  </m:r>
                                  <m:r>
                                    <m:rPr>
                                      <m:sty m:val="p"/>
                                    </m:rPr>
                                    <a:rPr lang="en-US" sz="2401">
                                      <a:latin typeface="Cambria Math" panose="02040503050406030204" pitchFamily="18" charset="0"/>
                                    </a:rPr>
                                    <m:t>sin</m:t>
                                  </m:r>
                                  <m:r>
                                    <a:rPr lang="en-US" sz="2401" i="1">
                                      <a:latin typeface="Cambria Math" panose="02040503050406030204" pitchFamily="18" charset="0"/>
                                    </a:rPr>
                                    <m:t>𝜆</m:t>
                                  </m:r>
                                  <m:r>
                                    <a:rPr lang="en-US" sz="2401" i="1">
                                      <a:latin typeface="Cambria Math" panose="02040503050406030204" pitchFamily="18" charset="0"/>
                                    </a:rPr>
                                    <m:t>−</m:t>
                                  </m:r>
                                  <m:r>
                                    <m:rPr>
                                      <m:sty m:val="p"/>
                                    </m:rPr>
                                    <a:rPr lang="en-US" sz="2401">
                                      <a:latin typeface="Cambria Math" panose="02040503050406030204" pitchFamily="18" charset="0"/>
                                    </a:rPr>
                                    <m:t>co</m:t>
                                  </m:r>
                                  <m:r>
                                    <m:rPr>
                                      <m:sty m:val="p"/>
                                    </m:rPr>
                                    <a:rPr lang="en-US" altLang="zh-CN" sz="2401" i="1">
                                      <a:latin typeface="Cambria Math" panose="02040503050406030204" pitchFamily="18" charset="0"/>
                                    </a:rPr>
                                    <m:t>s</m:t>
                                  </m:r>
                                  <m:sSub>
                                    <m:sSubPr>
                                      <m:ctrlPr>
                                        <a:rPr lang="en-US" sz="2401" i="1">
                                          <a:latin typeface="Cambria Math" panose="02040503050406030204" pitchFamily="18" charset="0"/>
                                        </a:rPr>
                                      </m:ctrlPr>
                                    </m:sSubPr>
                                    <m:e>
                                      <m:r>
                                        <a:rPr lang="en-US" sz="2401" i="1">
                                          <a:latin typeface="Cambria Math" panose="02040503050406030204" pitchFamily="18" charset="0"/>
                                        </a:rPr>
                                        <m:t>𝜙</m:t>
                                      </m:r>
                                    </m:e>
                                    <m:sub>
                                      <m:r>
                                        <a:rPr lang="en-US" sz="2401" i="1">
                                          <a:latin typeface="Cambria Math" panose="02040503050406030204" pitchFamily="18" charset="0"/>
                                        </a:rPr>
                                        <m:t>𝑛</m:t>
                                      </m:r>
                                    </m:sub>
                                  </m:sSub>
                                  <m:r>
                                    <m:rPr>
                                      <m:sty m:val="p"/>
                                    </m:rPr>
                                    <a:rPr lang="en-US" sz="2401">
                                      <a:latin typeface="Cambria Math" panose="02040503050406030204" pitchFamily="18" charset="0"/>
                                    </a:rPr>
                                    <m:t>cos</m:t>
                                  </m:r>
                                  <m:r>
                                    <a:rPr lang="en-US" sz="2401" i="1">
                                      <a:latin typeface="Cambria Math" panose="02040503050406030204" pitchFamily="18" charset="0"/>
                                    </a:rPr>
                                    <m:t>𝜆</m:t>
                                  </m:r>
                                </m:den>
                              </m:f>
                              <m:r>
                                <m:rPr>
                                  <m:nor/>
                                </m:rPr>
                                <a:rPr lang="en-US" sz="2401"/>
                                <m:t> </m:t>
                              </m:r>
                            </m:e>
                            <m:e>
                              <m:sSub>
                                <m:sSubPr>
                                  <m:ctrlPr>
                                    <a:rPr lang="en-US" sz="2401" i="1">
                                      <a:latin typeface="Cambria Math" panose="02040503050406030204" pitchFamily="18" charset="0"/>
                                    </a:rPr>
                                  </m:ctrlPr>
                                </m:sSubPr>
                                <m:e>
                                  <m:r>
                                    <a:rPr lang="en-US" sz="2401" i="1">
                                      <a:latin typeface="Cambria Math" panose="02040503050406030204" pitchFamily="18" charset="0"/>
                                    </a:rPr>
                                    <m:t>𝑊</m:t>
                                  </m:r>
                                </m:e>
                                <m:sub>
                                  <m:r>
                                    <a:rPr lang="en-US" sz="2401" i="1">
                                      <a:latin typeface="Cambria Math" panose="02040503050406030204" pitchFamily="18" charset="0"/>
                                    </a:rPr>
                                    <m:t>𝑊𝑡</m:t>
                                  </m:r>
                                </m:sub>
                              </m:sSub>
                              <m:r>
                                <a:rPr lang="en-US" sz="2401" i="1">
                                  <a:latin typeface="Cambria Math" panose="02040503050406030204" pitchFamily="18" charset="0"/>
                                </a:rPr>
                                <m:t>=</m:t>
                              </m:r>
                              <m:sSub>
                                <m:sSubPr>
                                  <m:ctrlPr>
                                    <a:rPr lang="en-US" sz="2401" i="1">
                                      <a:latin typeface="Cambria Math" panose="02040503050406030204" pitchFamily="18" charset="0"/>
                                    </a:rPr>
                                  </m:ctrlPr>
                                </m:sSubPr>
                                <m:e>
                                  <m:r>
                                    <a:rPr lang="en-US" sz="2401" i="1">
                                      <a:latin typeface="Cambria Math" panose="02040503050406030204" pitchFamily="18" charset="0"/>
                                    </a:rPr>
                                    <m:t>𝑊</m:t>
                                  </m:r>
                                </m:e>
                                <m:sub>
                                  <m:r>
                                    <a:rPr lang="en-US" sz="2401" i="1">
                                      <a:latin typeface="Cambria Math" panose="02040503050406030204" pitchFamily="18" charset="0"/>
                                    </a:rPr>
                                    <m:t>𝐺𝑡</m:t>
                                  </m:r>
                                </m:sub>
                              </m:sSub>
                              <m:f>
                                <m:fPr>
                                  <m:ctrlPr>
                                    <a:rPr lang="en-US" sz="2401" i="1">
                                      <a:latin typeface="Cambria Math" panose="02040503050406030204" pitchFamily="18" charset="0"/>
                                    </a:rPr>
                                  </m:ctrlPr>
                                </m:fPr>
                                <m:num>
                                  <m:r>
                                    <m:rPr>
                                      <m:sty m:val="p"/>
                                    </m:rPr>
                                    <a:rPr lang="en-US" sz="2401">
                                      <a:latin typeface="Cambria Math" panose="02040503050406030204" pitchFamily="18" charset="0"/>
                                    </a:rPr>
                                    <m:t>cos</m:t>
                                  </m:r>
                                  <m:sSub>
                                    <m:sSubPr>
                                      <m:ctrlPr>
                                        <a:rPr lang="en-US" sz="2401" i="1">
                                          <a:latin typeface="Cambria Math" panose="02040503050406030204" pitchFamily="18" charset="0"/>
                                        </a:rPr>
                                      </m:ctrlPr>
                                    </m:sSubPr>
                                    <m:e>
                                      <m:r>
                                        <a:rPr lang="en-US" sz="2401" i="1">
                                          <a:latin typeface="Cambria Math" panose="02040503050406030204" pitchFamily="18" charset="0"/>
                                        </a:rPr>
                                        <m:t>𝜙</m:t>
                                      </m:r>
                                    </m:e>
                                    <m:sub>
                                      <m:r>
                                        <a:rPr lang="en-US" sz="2401" i="1">
                                          <a:latin typeface="Cambria Math" panose="02040503050406030204" pitchFamily="18" charset="0"/>
                                        </a:rPr>
                                        <m:t>𝑛</m:t>
                                      </m:r>
                                    </m:sub>
                                  </m:sSub>
                                  <m:r>
                                    <m:rPr>
                                      <m:sty m:val="p"/>
                                    </m:rPr>
                                    <a:rPr lang="en-US" sz="2401">
                                      <a:latin typeface="Cambria Math" panose="02040503050406030204" pitchFamily="18" charset="0"/>
                                    </a:rPr>
                                    <m:t>sin</m:t>
                                  </m:r>
                                  <m:r>
                                    <a:rPr lang="en-US" sz="2401" i="1">
                                      <a:latin typeface="Cambria Math" panose="02040503050406030204" pitchFamily="18" charset="0"/>
                                    </a:rPr>
                                    <m:t>𝜆</m:t>
                                  </m:r>
                                  <m:r>
                                    <a:rPr lang="en-US" sz="2401" i="1">
                                      <a:latin typeface="Cambria Math" panose="02040503050406030204" pitchFamily="18" charset="0"/>
                                    </a:rPr>
                                    <m:t>+</m:t>
                                  </m:r>
                                  <m:r>
                                    <a:rPr lang="en-US" sz="2401" i="1">
                                      <a:latin typeface="Cambria Math" panose="02040503050406030204" pitchFamily="18" charset="0"/>
                                    </a:rPr>
                                    <m:t>𝑓</m:t>
                                  </m:r>
                                  <m:r>
                                    <m:rPr>
                                      <m:sty m:val="p"/>
                                    </m:rPr>
                                    <a:rPr lang="en-US" sz="2401">
                                      <a:latin typeface="Cambria Math" panose="02040503050406030204" pitchFamily="18" charset="0"/>
                                    </a:rPr>
                                    <m:t>cos</m:t>
                                  </m:r>
                                  <m:r>
                                    <a:rPr lang="en-US" sz="2401" i="1">
                                      <a:latin typeface="Cambria Math" panose="02040503050406030204" pitchFamily="18" charset="0"/>
                                    </a:rPr>
                                    <m:t>𝜆</m:t>
                                  </m:r>
                                </m:num>
                                <m:den>
                                  <m:r>
                                    <a:rPr lang="en-US" sz="2401" i="1">
                                      <a:latin typeface="Cambria Math" panose="02040503050406030204" pitchFamily="18" charset="0"/>
                                    </a:rPr>
                                    <m:t>𝑓</m:t>
                                  </m:r>
                                  <m:r>
                                    <m:rPr>
                                      <m:sty m:val="p"/>
                                    </m:rPr>
                                    <a:rPr lang="en-US" sz="2401">
                                      <a:latin typeface="Cambria Math" panose="02040503050406030204" pitchFamily="18" charset="0"/>
                                    </a:rPr>
                                    <m:t>sin</m:t>
                                  </m:r>
                                  <m:r>
                                    <a:rPr lang="en-US" sz="2401" i="1">
                                      <a:latin typeface="Cambria Math" panose="02040503050406030204" pitchFamily="18" charset="0"/>
                                    </a:rPr>
                                    <m:t>𝜆</m:t>
                                  </m:r>
                                  <m:r>
                                    <a:rPr lang="en-US" sz="2401" i="1">
                                      <a:latin typeface="Cambria Math" panose="02040503050406030204" pitchFamily="18" charset="0"/>
                                    </a:rPr>
                                    <m:t>−</m:t>
                                  </m:r>
                                  <m:r>
                                    <m:rPr>
                                      <m:sty m:val="p"/>
                                    </m:rPr>
                                    <a:rPr lang="en-US" sz="2401">
                                      <a:latin typeface="Cambria Math" panose="02040503050406030204" pitchFamily="18" charset="0"/>
                                    </a:rPr>
                                    <m:t>cos</m:t>
                                  </m:r>
                                  <m:sSub>
                                    <m:sSubPr>
                                      <m:ctrlPr>
                                        <a:rPr lang="en-US" sz="2401" i="1">
                                          <a:latin typeface="Cambria Math" panose="02040503050406030204" pitchFamily="18" charset="0"/>
                                        </a:rPr>
                                      </m:ctrlPr>
                                    </m:sSubPr>
                                    <m:e>
                                      <m:r>
                                        <a:rPr lang="en-US" sz="2401" i="1">
                                          <a:latin typeface="Cambria Math" panose="02040503050406030204" pitchFamily="18" charset="0"/>
                                        </a:rPr>
                                        <m:t>𝜙</m:t>
                                      </m:r>
                                    </m:e>
                                    <m:sub>
                                      <m:r>
                                        <a:rPr lang="en-US" sz="2401" i="1">
                                          <a:latin typeface="Cambria Math" panose="02040503050406030204" pitchFamily="18" charset="0"/>
                                        </a:rPr>
                                        <m:t>𝑛</m:t>
                                      </m:r>
                                    </m:sub>
                                  </m:sSub>
                                  <m:r>
                                    <m:rPr>
                                      <m:sty m:val="p"/>
                                    </m:rPr>
                                    <a:rPr lang="en-US" sz="2401">
                                      <a:latin typeface="Cambria Math" panose="02040503050406030204" pitchFamily="18" charset="0"/>
                                    </a:rPr>
                                    <m:t>cos</m:t>
                                  </m:r>
                                  <m:r>
                                    <a:rPr lang="en-US" sz="2401" i="1">
                                      <a:latin typeface="Cambria Math" panose="02040503050406030204" pitchFamily="18" charset="0"/>
                                    </a:rPr>
                                    <m:t>𝜆</m:t>
                                  </m:r>
                                </m:den>
                              </m:f>
                            </m:e>
                            <m:e>
                              <m:r>
                                <a:rPr lang="en-US" sz="2401" i="1">
                                  <a:latin typeface="Cambria Math" panose="02040503050406030204" pitchFamily="18" charset="0"/>
                                </a:rPr>
                                <m:t>𝜂</m:t>
                              </m:r>
                              <m:r>
                                <a:rPr lang="en-US" sz="2401" i="1">
                                  <a:latin typeface="Cambria Math" panose="02040503050406030204" pitchFamily="18" charset="0"/>
                                </a:rPr>
                                <m:t>=</m:t>
                              </m:r>
                              <m:f>
                                <m:fPr>
                                  <m:ctrlPr>
                                    <a:rPr lang="en-US" sz="2401" i="1">
                                      <a:latin typeface="Cambria Math" panose="02040503050406030204" pitchFamily="18" charset="0"/>
                                    </a:rPr>
                                  </m:ctrlPr>
                                </m:fPr>
                                <m:num>
                                  <m:r>
                                    <m:rPr>
                                      <m:sty m:val="p"/>
                                    </m:rPr>
                                    <a:rPr lang="en-US" sz="2401">
                                      <a:latin typeface="Cambria Math" panose="02040503050406030204" pitchFamily="18" charset="0"/>
                                    </a:rPr>
                                    <m:t>cos</m:t>
                                  </m:r>
                                  <m:sSub>
                                    <m:sSubPr>
                                      <m:ctrlPr>
                                        <a:rPr lang="en-US" sz="2401" i="1">
                                          <a:latin typeface="Cambria Math" panose="02040503050406030204" pitchFamily="18" charset="0"/>
                                        </a:rPr>
                                      </m:ctrlPr>
                                    </m:sSubPr>
                                    <m:e>
                                      <m:r>
                                        <a:rPr lang="en-US" sz="2401" i="1">
                                          <a:latin typeface="Cambria Math" panose="02040503050406030204" pitchFamily="18" charset="0"/>
                                        </a:rPr>
                                        <m:t>𝜙</m:t>
                                      </m:r>
                                    </m:e>
                                    <m:sub>
                                      <m:r>
                                        <a:rPr lang="en-US" sz="2401" i="1">
                                          <a:latin typeface="Cambria Math" panose="02040503050406030204" pitchFamily="18" charset="0"/>
                                        </a:rPr>
                                        <m:t>𝑛</m:t>
                                      </m:r>
                                    </m:sub>
                                  </m:sSub>
                                  <m:r>
                                    <a:rPr lang="en-US" sz="2401" i="1">
                                      <a:latin typeface="Cambria Math" panose="02040503050406030204" pitchFamily="18" charset="0"/>
                                    </a:rPr>
                                    <m:t>−</m:t>
                                  </m:r>
                                  <m:r>
                                    <a:rPr lang="en-US" sz="2401" i="1">
                                      <a:latin typeface="Cambria Math" panose="02040503050406030204" pitchFamily="18" charset="0"/>
                                    </a:rPr>
                                    <m:t>𝑓</m:t>
                                  </m:r>
                                  <m:r>
                                    <m:rPr>
                                      <m:sty m:val="p"/>
                                    </m:rPr>
                                    <a:rPr lang="en-US" sz="2401">
                                      <a:latin typeface="Cambria Math" panose="02040503050406030204" pitchFamily="18" charset="0"/>
                                    </a:rPr>
                                    <m:t>tan</m:t>
                                  </m:r>
                                  <m:r>
                                    <a:rPr lang="en-US" sz="2401" i="1">
                                      <a:latin typeface="Cambria Math" panose="02040503050406030204" pitchFamily="18" charset="0"/>
                                    </a:rPr>
                                    <m:t>𝜆</m:t>
                                  </m:r>
                                </m:num>
                                <m:den>
                                  <m:r>
                                    <m:rPr>
                                      <m:sty m:val="p"/>
                                    </m:rPr>
                                    <a:rPr lang="en-US" sz="2401">
                                      <a:latin typeface="Cambria Math" panose="02040503050406030204" pitchFamily="18" charset="0"/>
                                    </a:rPr>
                                    <m:t>cos</m:t>
                                  </m:r>
                                  <m:sSub>
                                    <m:sSubPr>
                                      <m:ctrlPr>
                                        <a:rPr lang="en-US" sz="2401" i="1">
                                          <a:latin typeface="Cambria Math" panose="02040503050406030204" pitchFamily="18" charset="0"/>
                                        </a:rPr>
                                      </m:ctrlPr>
                                    </m:sSubPr>
                                    <m:e>
                                      <m:r>
                                        <a:rPr lang="en-US" sz="2401" i="1">
                                          <a:latin typeface="Cambria Math" panose="02040503050406030204" pitchFamily="18" charset="0"/>
                                        </a:rPr>
                                        <m:t>𝜙</m:t>
                                      </m:r>
                                    </m:e>
                                    <m:sub>
                                      <m:r>
                                        <a:rPr lang="en-US" sz="2401" i="1">
                                          <a:latin typeface="Cambria Math" panose="02040503050406030204" pitchFamily="18" charset="0"/>
                                        </a:rPr>
                                        <m:t>𝑛</m:t>
                                      </m:r>
                                    </m:sub>
                                  </m:sSub>
                                  <m:r>
                                    <a:rPr lang="en-US" sz="2401" i="1">
                                      <a:latin typeface="Cambria Math" panose="02040503050406030204" pitchFamily="18" charset="0"/>
                                    </a:rPr>
                                    <m:t>+</m:t>
                                  </m:r>
                                  <m:r>
                                    <a:rPr lang="en-US" sz="2401" i="1">
                                      <a:latin typeface="Cambria Math" panose="02040503050406030204" pitchFamily="18" charset="0"/>
                                    </a:rPr>
                                    <m:t>𝑓</m:t>
                                  </m:r>
                                  <m:r>
                                    <m:rPr>
                                      <m:sty m:val="p"/>
                                    </m:rPr>
                                    <a:rPr lang="en-US" sz="2401">
                                      <a:latin typeface="Cambria Math" panose="02040503050406030204" pitchFamily="18" charset="0"/>
                                    </a:rPr>
                                    <m:t>cot</m:t>
                                  </m:r>
                                  <m:r>
                                    <a:rPr lang="en-US" sz="2401" i="1">
                                      <a:latin typeface="Cambria Math" panose="02040503050406030204" pitchFamily="18" charset="0"/>
                                    </a:rPr>
                                    <m:t>𝜆</m:t>
                                  </m:r>
                                </m:den>
                              </m:f>
                              <m:r>
                                <m:rPr>
                                  <m:nor/>
                                </m:rPr>
                                <a:rPr lang="en-US" sz="2401"/>
                                <m:t> </m:t>
                              </m:r>
                            </m:e>
                            <m:e>
                              <m:r>
                                <m:rPr>
                                  <m:nor/>
                                </m:rPr>
                                <a:rPr lang="en-US" sz="2401"/>
                                <m:t> </m:t>
                              </m:r>
                            </m:e>
                          </m:eqArr>
                          <m:r>
                            <a:rPr lang="en-US" sz="2401" i="1">
                              <a:latin typeface="Cambria Math" panose="02040503050406030204" pitchFamily="18" charset="0"/>
                              <a:ea typeface="Cambria Math" panose="02040503050406030204" pitchFamily="18" charset="0"/>
                            </a:rPr>
                            <m:t>⇒</m:t>
                          </m:r>
                          <m:d>
                            <m:dPr>
                              <m:begChr m:val="{"/>
                              <m:endChr m:val=""/>
                              <m:ctrlPr>
                                <a:rPr lang="en-US" sz="2401" i="1">
                                  <a:latin typeface="Cambria Math" panose="02040503050406030204" pitchFamily="18" charset="0"/>
                                </a:rPr>
                              </m:ctrlPr>
                            </m:dPr>
                            <m:e>
                              <m:eqArr>
                                <m:eqArrPr>
                                  <m:ctrlPr>
                                    <a:rPr lang="en-US" sz="2401" i="1">
                                      <a:latin typeface="Cambria Math" panose="02040503050406030204" pitchFamily="18" charset="0"/>
                                    </a:rPr>
                                  </m:ctrlPr>
                                </m:eqArrPr>
                                <m:e>
                                  <m:sSub>
                                    <m:sSubPr>
                                      <m:ctrlPr>
                                        <a:rPr lang="en-US" sz="2401" i="1">
                                          <a:latin typeface="Cambria Math" panose="02040503050406030204" pitchFamily="18" charset="0"/>
                                        </a:rPr>
                                      </m:ctrlPr>
                                    </m:sSubPr>
                                    <m:e>
                                      <m:r>
                                        <a:rPr lang="en-US" sz="2401" i="1">
                                          <a:latin typeface="Cambria Math" panose="02040503050406030204" pitchFamily="18" charset="0"/>
                                          <a:ea typeface="SimSun" panose="02010600030101010101" pitchFamily="2" charset="-122"/>
                                        </a:rPr>
                                        <m:t>𝜙</m:t>
                                      </m:r>
                                    </m:e>
                                    <m:sub>
                                      <m:r>
                                        <a:rPr lang="en-US" sz="2401" i="1">
                                          <a:latin typeface="Cambria Math" panose="02040503050406030204" pitchFamily="18" charset="0"/>
                                          <a:ea typeface="SimSun" panose="02010600030101010101" pitchFamily="2" charset="-122"/>
                                        </a:rPr>
                                        <m:t>𝑡</m:t>
                                      </m:r>
                                    </m:sub>
                                  </m:sSub>
                                  <m:r>
                                    <a:rPr lang="en-US" sz="2401" i="1">
                                      <a:latin typeface="Cambria Math" panose="02040503050406030204" pitchFamily="18" charset="0"/>
                                      <a:ea typeface="SimSun" panose="02010600030101010101" pitchFamily="2" charset="-122"/>
                                    </a:rPr>
                                    <m:t>=</m:t>
                                  </m:r>
                                  <m:r>
                                    <a:rPr lang="en-US" sz="2401" i="1">
                                      <a:latin typeface="Cambria Math" panose="02040503050406030204" pitchFamily="18" charset="0"/>
                                    </a:rPr>
                                    <m:t>79.52°</m:t>
                                  </m:r>
                                </m:e>
                                <m:e>
                                  <m:sSub>
                                    <m:sSubPr>
                                      <m:ctrlPr>
                                        <a:rPr lang="en-US" sz="2401" b="1" i="1">
                                          <a:latin typeface="Cambria Math" panose="02040503050406030204" pitchFamily="18" charset="0"/>
                                        </a:rPr>
                                      </m:ctrlPr>
                                    </m:sSubPr>
                                    <m:e>
                                      <m:r>
                                        <a:rPr lang="en-US" sz="2401" b="1" i="1">
                                          <a:latin typeface="Cambria Math" panose="02040503050406030204" pitchFamily="18" charset="0"/>
                                        </a:rPr>
                                        <m:t>𝑾</m:t>
                                      </m:r>
                                    </m:e>
                                    <m:sub>
                                      <m:r>
                                        <a:rPr lang="en-US" sz="2401" b="1" i="1">
                                          <a:latin typeface="Cambria Math" panose="02040503050406030204" pitchFamily="18" charset="0"/>
                                        </a:rPr>
                                        <m:t>𝑮𝒕</m:t>
                                      </m:r>
                                    </m:sub>
                                  </m:sSub>
                                  <m:r>
                                    <a:rPr lang="en-US" sz="2401" i="1">
                                      <a:latin typeface="Cambria Math" panose="02040503050406030204" pitchFamily="18" charset="0"/>
                                    </a:rPr>
                                    <m:t>=</m:t>
                                  </m:r>
                                  <m:r>
                                    <a:rPr lang="en-US" sz="2401" b="1" i="1">
                                      <a:latin typeface="Cambria Math" panose="02040503050406030204" pitchFamily="18" charset="0"/>
                                    </a:rPr>
                                    <m:t>𝟐𝟐𝟑</m:t>
                                  </m:r>
                                  <m:r>
                                    <a:rPr lang="en-US" sz="2401" b="1" i="1">
                                      <a:latin typeface="Cambria Math" panose="02040503050406030204" pitchFamily="18" charset="0"/>
                                    </a:rPr>
                                    <m:t>.</m:t>
                                  </m:r>
                                  <m:r>
                                    <a:rPr lang="en-US" sz="2401" b="1" i="1">
                                      <a:latin typeface="Cambria Math" panose="02040503050406030204" pitchFamily="18" charset="0"/>
                                    </a:rPr>
                                    <m:t>𝟒𝟒</m:t>
                                  </m:r>
                                  <m:r>
                                    <a:rPr lang="en-US" sz="2401" b="1" i="1">
                                      <a:latin typeface="Cambria Math" panose="02040503050406030204" pitchFamily="18" charset="0"/>
                                    </a:rPr>
                                    <m:t>𝑵</m:t>
                                  </m:r>
                                </m:e>
                                <m:e>
                                  <m:sSub>
                                    <m:sSubPr>
                                      <m:ctrlPr>
                                        <a:rPr lang="en-US" sz="2401" i="1">
                                          <a:latin typeface="Cambria Math" panose="02040503050406030204" pitchFamily="18" charset="0"/>
                                        </a:rPr>
                                      </m:ctrlPr>
                                    </m:sSubPr>
                                    <m:e>
                                      <m:r>
                                        <a:rPr lang="en-US" sz="2401" i="1">
                                          <a:latin typeface="Cambria Math" panose="02040503050406030204" pitchFamily="18" charset="0"/>
                                        </a:rPr>
                                        <m:t>𝑊</m:t>
                                      </m:r>
                                    </m:e>
                                    <m:sub>
                                      <m:r>
                                        <a:rPr lang="en-US" sz="2401" i="1">
                                          <a:latin typeface="Cambria Math" panose="02040503050406030204" pitchFamily="18" charset="0"/>
                                        </a:rPr>
                                        <m:t>𝑓</m:t>
                                      </m:r>
                                    </m:sub>
                                  </m:sSub>
                                  <m:r>
                                    <a:rPr lang="en-US" sz="2401" i="1">
                                      <a:latin typeface="Cambria Math" panose="02040503050406030204" pitchFamily="18" charset="0"/>
                                    </a:rPr>
                                    <m:t>=</m:t>
                                  </m:r>
                                  <m:r>
                                    <a:rPr lang="en-US" sz="2401" b="1" i="1">
                                      <a:latin typeface="Cambria Math" panose="02040503050406030204" pitchFamily="18" charset="0"/>
                                    </a:rPr>
                                    <m:t>−</m:t>
                                  </m:r>
                                  <m:r>
                                    <a:rPr lang="en-US" sz="2401" b="1" i="1">
                                      <a:latin typeface="Cambria Math" panose="02040503050406030204" pitchFamily="18" charset="0"/>
                                    </a:rPr>
                                    <m:t>𝟔𝟐</m:t>
                                  </m:r>
                                  <m:r>
                                    <a:rPr lang="en-US" sz="2401" b="1" i="1">
                                      <a:latin typeface="Cambria Math" panose="02040503050406030204" pitchFamily="18" charset="0"/>
                                    </a:rPr>
                                    <m:t>.</m:t>
                                  </m:r>
                                  <m:r>
                                    <a:rPr lang="en-US" sz="2401" b="1" i="1">
                                      <a:latin typeface="Cambria Math" panose="02040503050406030204" pitchFamily="18" charset="0"/>
                                    </a:rPr>
                                    <m:t>𝟕𝟐𝟒</m:t>
                                  </m:r>
                                  <m:r>
                                    <a:rPr lang="en-US" sz="2401" b="1" i="1">
                                      <a:latin typeface="Cambria Math" panose="02040503050406030204" pitchFamily="18" charset="0"/>
                                    </a:rPr>
                                    <m:t>𝑵</m:t>
                                  </m:r>
                                </m:e>
                                <m:e>
                                  <m:sSub>
                                    <m:sSubPr>
                                      <m:ctrlPr>
                                        <a:rPr lang="en-US" sz="2401" i="1">
                                          <a:latin typeface="Cambria Math" panose="02040503050406030204" pitchFamily="18" charset="0"/>
                                        </a:rPr>
                                      </m:ctrlPr>
                                    </m:sSubPr>
                                    <m:e>
                                      <m:r>
                                        <a:rPr lang="en-US" sz="2401" i="1">
                                          <a:latin typeface="Cambria Math" panose="02040503050406030204" pitchFamily="18" charset="0"/>
                                        </a:rPr>
                                        <m:t>𝑊</m:t>
                                      </m:r>
                                    </m:e>
                                    <m:sub>
                                      <m:r>
                                        <a:rPr lang="en-US" sz="2401" i="1">
                                          <a:latin typeface="Cambria Math" panose="02040503050406030204" pitchFamily="18" charset="0"/>
                                        </a:rPr>
                                        <m:t>𝑊𝑡</m:t>
                                      </m:r>
                                    </m:sub>
                                  </m:sSub>
                                  <m:r>
                                    <a:rPr lang="en-US" sz="2401" i="1">
                                      <a:latin typeface="Cambria Math" panose="02040503050406030204" pitchFamily="18" charset="0"/>
                                    </a:rPr>
                                    <m:t>=</m:t>
                                  </m:r>
                                  <m:r>
                                    <a:rPr lang="en-US" sz="2401" b="1" i="1">
                                      <a:latin typeface="Cambria Math" panose="02040503050406030204" pitchFamily="18" charset="0"/>
                                    </a:rPr>
                                    <m:t>−</m:t>
                                  </m:r>
                                  <m:r>
                                    <a:rPr lang="en-US" sz="2401" b="1" i="1">
                                      <a:latin typeface="Cambria Math" panose="02040503050406030204" pitchFamily="18" charset="0"/>
                                    </a:rPr>
                                    <m:t>𝟐𝟕</m:t>
                                  </m:r>
                                  <m:r>
                                    <a:rPr lang="en-US" sz="2401" b="1" i="1">
                                      <a:latin typeface="Cambria Math" panose="02040503050406030204" pitchFamily="18" charset="0"/>
                                    </a:rPr>
                                    <m:t>.</m:t>
                                  </m:r>
                                  <m:r>
                                    <a:rPr lang="en-US" sz="2401" b="1" i="1">
                                      <a:latin typeface="Cambria Math" panose="02040503050406030204" pitchFamily="18" charset="0"/>
                                    </a:rPr>
                                    <m:t>𝟎𝟔</m:t>
                                  </m:r>
                                  <m:r>
                                    <a:rPr lang="en-US" sz="2401" b="1" i="1">
                                      <a:latin typeface="Cambria Math" panose="02040503050406030204" pitchFamily="18" charset="0"/>
                                    </a:rPr>
                                    <m:t>𝑵</m:t>
                                  </m:r>
                                </m:e>
                                <m:e>
                                  <m:r>
                                    <a:rPr lang="en-US" sz="2401" i="1">
                                      <a:latin typeface="Cambria Math" panose="02040503050406030204" pitchFamily="18" charset="0"/>
                                    </a:rPr>
                                    <m:t>𝜂</m:t>
                                  </m:r>
                                  <m:r>
                                    <a:rPr lang="en-US" sz="2401" i="1">
                                      <a:latin typeface="Cambria Math" panose="02040503050406030204" pitchFamily="18" charset="0"/>
                                    </a:rPr>
                                    <m:t>=</m:t>
                                  </m:r>
                                  <m:r>
                                    <a:rPr lang="en-US" sz="2401" b="1" i="1">
                                      <a:latin typeface="Cambria Math" panose="02040503050406030204" pitchFamily="18" charset="0"/>
                                    </a:rPr>
                                    <m:t>𝟓𝟓</m:t>
                                  </m:r>
                                  <m:r>
                                    <a:rPr lang="en-US" sz="2401" b="1" i="1">
                                      <a:latin typeface="Cambria Math" panose="02040503050406030204" pitchFamily="18" charset="0"/>
                                    </a:rPr>
                                    <m:t>.</m:t>
                                  </m:r>
                                  <m:r>
                                    <a:rPr lang="en-US" sz="2401" b="1" i="1">
                                      <a:latin typeface="Cambria Math" panose="02040503050406030204" pitchFamily="18" charset="0"/>
                                    </a:rPr>
                                    <m:t>𝟕𝟎𝟗</m:t>
                                  </m:r>
                                  <m:r>
                                    <a:rPr lang="en-US" sz="2401" b="1" i="1">
                                      <a:latin typeface="Cambria Math" panose="02040503050406030204" pitchFamily="18" charset="0"/>
                                    </a:rPr>
                                    <m:t>%</m:t>
                                  </m:r>
                                </m:e>
                                <m:e>
                                  <m:r>
                                    <m:rPr>
                                      <m:nor/>
                                    </m:rPr>
                                    <a:rPr lang="en-US" sz="2401"/>
                                    <m:t> </m:t>
                                  </m:r>
                                </m:e>
                              </m:eqArr>
                            </m:e>
                          </m:d>
                        </m:e>
                      </m:d>
                    </m:oMath>
                  </m:oMathPara>
                </a14:m>
                <a:endParaRPr lang="en-US" sz="3001" dirty="0"/>
              </a:p>
            </p:txBody>
          </p:sp>
        </mc:Choice>
        <mc:Fallback xmlns="">
          <p:sp>
            <p:nvSpPr>
              <p:cNvPr id="13" name="Text Placeholder 537">
                <a:extLst>
                  <a:ext uri="{FF2B5EF4-FFF2-40B4-BE49-F238E27FC236}">
                    <a16:creationId xmlns:a16="http://schemas.microsoft.com/office/drawing/2014/main" id="{5969C5B3-38B2-8394-201B-AA877A2AE81C}"/>
                  </a:ext>
                </a:extLst>
              </p:cNvPr>
              <p:cNvSpPr txBox="1">
                <a:spLocks noRot="1" noChangeAspect="1" noMove="1" noResize="1" noEditPoints="1" noAdjustHandles="1" noChangeArrowheads="1" noChangeShapeType="1" noTextEdit="1"/>
              </p:cNvSpPr>
              <p:nvPr/>
            </p:nvSpPr>
            <p:spPr>
              <a:xfrm>
                <a:off x="16808865" y="28816191"/>
                <a:ext cx="14578717" cy="4795627"/>
              </a:xfrm>
              <a:prstGeom prst="rect">
                <a:avLst/>
              </a:prstGeom>
              <a:blipFill>
                <a:blip r:embed="rId6"/>
                <a:stretch>
                  <a:fillRect/>
                </a:stretch>
              </a:blipFill>
            </p:spPr>
            <p:txBody>
              <a:bodyPr/>
              <a:lstStyle/>
              <a:p>
                <a:r>
                  <a:rPr lang="en-US">
                    <a:noFill/>
                  </a:rPr>
                  <a:t> </a:t>
                </a:r>
              </a:p>
            </p:txBody>
          </p:sp>
        </mc:Fallback>
      </mc:AlternateContent>
      <p:pic>
        <p:nvPicPr>
          <p:cNvPr id="2" name="Picture 1" descr="Diagram&#10;&#10;Description automatically generated">
            <a:extLst>
              <a:ext uri="{FF2B5EF4-FFF2-40B4-BE49-F238E27FC236}">
                <a16:creationId xmlns:a16="http://schemas.microsoft.com/office/drawing/2014/main" id="{247E700B-FBEA-E54A-ACE4-6F4094DDEB2B}"/>
              </a:ext>
            </a:extLst>
          </p:cNvPr>
          <p:cNvPicPr>
            <a:picLocks noChangeAspect="1"/>
          </p:cNvPicPr>
          <p:nvPr/>
        </p:nvPicPr>
        <p:blipFill rotWithShape="1">
          <a:blip r:embed="rId7"/>
          <a:srcRect l="6038"/>
          <a:stretch/>
        </p:blipFill>
        <p:spPr>
          <a:xfrm>
            <a:off x="16419583" y="28682774"/>
            <a:ext cx="7595248" cy="4929044"/>
          </a:xfrm>
          <a:prstGeom prst="rect">
            <a:avLst/>
          </a:prstGeom>
        </p:spPr>
      </p:pic>
      <p:pic>
        <p:nvPicPr>
          <p:cNvPr id="4" name="Picture 3" descr="A machine on a table&#10;&#10;Description automatically generated with low confidence">
            <a:extLst>
              <a:ext uri="{FF2B5EF4-FFF2-40B4-BE49-F238E27FC236}">
                <a16:creationId xmlns:a16="http://schemas.microsoft.com/office/drawing/2014/main" id="{E4D47164-5F25-7400-FC77-F9B01C46905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2422" r="17414" b="11823"/>
          <a:stretch/>
        </p:blipFill>
        <p:spPr bwMode="auto">
          <a:xfrm>
            <a:off x="4397549" y="12143656"/>
            <a:ext cx="8601576" cy="6699180"/>
          </a:xfrm>
          <a:prstGeom prst="rect">
            <a:avLst/>
          </a:prstGeom>
          <a:noFill/>
          <a:ln>
            <a:noFill/>
          </a:ln>
          <a:extLst>
            <a:ext uri="{53640926-AAD7-44D8-BBD7-CCE9431645EC}">
              <a14:shadowObscured xmlns:a14="http://schemas.microsoft.com/office/drawing/2010/main"/>
            </a:ext>
          </a:extLst>
        </p:spPr>
      </p:pic>
      <p:grpSp>
        <p:nvGrpSpPr>
          <p:cNvPr id="42" name="Group 41">
            <a:extLst>
              <a:ext uri="{FF2B5EF4-FFF2-40B4-BE49-F238E27FC236}">
                <a16:creationId xmlns:a16="http://schemas.microsoft.com/office/drawing/2014/main" id="{7FD5B2E0-CA32-E5E0-A0AF-5886C5D11554}"/>
              </a:ext>
            </a:extLst>
          </p:cNvPr>
          <p:cNvGrpSpPr/>
          <p:nvPr/>
        </p:nvGrpSpPr>
        <p:grpSpPr>
          <a:xfrm>
            <a:off x="8067306" y="32613722"/>
            <a:ext cx="6161368" cy="4698543"/>
            <a:chOff x="0" y="0"/>
            <a:chExt cx="3691255" cy="2708275"/>
          </a:xfrm>
        </p:grpSpPr>
        <p:grpSp>
          <p:nvGrpSpPr>
            <p:cNvPr id="43" name="Group 42">
              <a:extLst>
                <a:ext uri="{FF2B5EF4-FFF2-40B4-BE49-F238E27FC236}">
                  <a16:creationId xmlns:a16="http://schemas.microsoft.com/office/drawing/2014/main" id="{F7FC8A68-2102-35F1-D556-570D868BA992}"/>
                </a:ext>
              </a:extLst>
            </p:cNvPr>
            <p:cNvGrpSpPr/>
            <p:nvPr/>
          </p:nvGrpSpPr>
          <p:grpSpPr>
            <a:xfrm>
              <a:off x="0" y="0"/>
              <a:ext cx="3691255" cy="2708275"/>
              <a:chOff x="0" y="0"/>
              <a:chExt cx="3691255" cy="2708275"/>
            </a:xfrm>
          </p:grpSpPr>
          <p:grpSp>
            <p:nvGrpSpPr>
              <p:cNvPr id="45" name="Group 44">
                <a:extLst>
                  <a:ext uri="{FF2B5EF4-FFF2-40B4-BE49-F238E27FC236}">
                    <a16:creationId xmlns:a16="http://schemas.microsoft.com/office/drawing/2014/main" id="{9178A86E-A0C1-F74F-7905-501D94BBE27F}"/>
                  </a:ext>
                </a:extLst>
              </p:cNvPr>
              <p:cNvGrpSpPr/>
              <p:nvPr/>
            </p:nvGrpSpPr>
            <p:grpSpPr>
              <a:xfrm>
                <a:off x="0" y="0"/>
                <a:ext cx="3691255" cy="2708275"/>
                <a:chOff x="0" y="0"/>
                <a:chExt cx="3691255" cy="2708275"/>
              </a:xfrm>
            </p:grpSpPr>
            <mc:AlternateContent xmlns:mc="http://schemas.openxmlformats.org/markup-compatibility/2006" xmlns:a14="http://schemas.microsoft.com/office/drawing/2010/main">
              <mc:Choice Requires="a14">
                <p:sp>
                  <p:nvSpPr>
                    <p:cNvPr id="47" name="Text Box 2">
                      <a:extLst>
                        <a:ext uri="{FF2B5EF4-FFF2-40B4-BE49-F238E27FC236}">
                          <a16:creationId xmlns:a16="http://schemas.microsoft.com/office/drawing/2014/main" id="{16948797-EF56-A5C5-2A69-42F2386274D2}"/>
                        </a:ext>
                      </a:extLst>
                    </p:cNvPr>
                    <p:cNvSpPr txBox="1">
                      <a:spLocks noChangeArrowheads="1"/>
                    </p:cNvSpPr>
                    <p:nvPr/>
                  </p:nvSpPr>
                  <p:spPr bwMode="auto">
                    <a:xfrm>
                      <a:off x="1260764" y="2190750"/>
                      <a:ext cx="464127" cy="302779"/>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pPr>
                      <a14:m>
                        <m:oMathPara xmlns:m="http://schemas.openxmlformats.org/officeDocument/2006/math">
                          <m:oMathParaPr>
                            <m:jc m:val="centerGroup"/>
                          </m:oMathParaPr>
                          <m:oMath xmlns:m="http://schemas.openxmlformats.org/officeDocument/2006/math">
                            <m:sSub>
                              <m:sSubPr>
                                <m:ctrlPr>
                                  <a:rPr lang="en-US" sz="1100" i="1">
                                    <a:ln>
                                      <a:noFill/>
                                    </a:ln>
                                    <a:effectLst/>
                                    <a:latin typeface="Cambria Math" panose="02040503050406030204" pitchFamily="18" charset="0"/>
                                    <a:ea typeface="SimSun" panose="02010600030101010101" pitchFamily="2" charset="-122"/>
                                  </a:rPr>
                                </m:ctrlPr>
                              </m:sSubPr>
                              <m:e>
                                <m:r>
                                  <a:rPr lang="en-US" sz="1100" i="1">
                                    <a:ln>
                                      <a:noFill/>
                                    </a:ln>
                                    <a:effectLst/>
                                    <a:latin typeface="Cambria Math" panose="02040503050406030204" pitchFamily="18" charset="0"/>
                                    <a:ea typeface="SimSun" panose="02010600030101010101" pitchFamily="2" charset="-122"/>
                                  </a:rPr>
                                  <m:t>𝐹</m:t>
                                </m:r>
                              </m:e>
                              <m:sub>
                                <m:r>
                                  <a:rPr lang="en-US" sz="1100" i="1">
                                    <a:ln>
                                      <a:noFill/>
                                    </a:ln>
                                    <a:effectLst/>
                                    <a:latin typeface="Cambria Math" panose="02040503050406030204" pitchFamily="18" charset="0"/>
                                    <a:ea typeface="SimSun" panose="02010600030101010101" pitchFamily="2" charset="-122"/>
                                  </a:rPr>
                                  <m:t>3</m:t>
                                </m:r>
                              </m:sub>
                            </m:sSub>
                          </m:oMath>
                        </m:oMathPara>
                      </a14:m>
                      <a:endParaRPr lang="en-US" sz="1100">
                        <a:effectLst/>
                        <a:latin typeface="Arial" panose="020B0604020202020204" pitchFamily="34" charset="0"/>
                        <a:ea typeface="SimSun" panose="02010600030101010101" pitchFamily="2" charset="-122"/>
                      </a:endParaRPr>
                    </a:p>
                  </p:txBody>
                </p:sp>
              </mc:Choice>
              <mc:Fallback xmlns="">
                <p:sp>
                  <p:nvSpPr>
                    <p:cNvPr id="47" name="Text Box 2">
                      <a:extLst>
                        <a:ext uri="{FF2B5EF4-FFF2-40B4-BE49-F238E27FC236}">
                          <a16:creationId xmlns:a16="http://schemas.microsoft.com/office/drawing/2014/main" id="{16948797-EF56-A5C5-2A69-42F2386274D2}"/>
                        </a:ext>
                      </a:extLst>
                    </p:cNvPr>
                    <p:cNvSpPr txBox="1">
                      <a:spLocks noRot="1" noChangeAspect="1" noMove="1" noResize="1" noEditPoints="1" noAdjustHandles="1" noChangeArrowheads="1" noChangeShapeType="1" noTextEdit="1"/>
                    </p:cNvSpPr>
                    <p:nvPr/>
                  </p:nvSpPr>
                  <p:spPr bwMode="auto">
                    <a:xfrm>
                      <a:off x="1260764" y="2190750"/>
                      <a:ext cx="464127" cy="302779"/>
                    </a:xfrm>
                    <a:prstGeom prst="rect">
                      <a:avLst/>
                    </a:prstGeom>
                    <a:blipFill>
                      <a:blip r:embed="rId9"/>
                      <a:stretch>
                        <a:fillRect/>
                      </a:stretch>
                    </a:blipFill>
                    <a:ln w="9525">
                      <a:noFill/>
                      <a:miter lim="800000"/>
                      <a:headEnd/>
                      <a:tailEnd/>
                    </a:ln>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756A9A83-CE8F-E2A9-630B-9A20334E7C42}"/>
                    </a:ext>
                  </a:extLst>
                </p:cNvPr>
                <p:cNvGrpSpPr/>
                <p:nvPr/>
              </p:nvGrpSpPr>
              <p:grpSpPr>
                <a:xfrm>
                  <a:off x="0" y="0"/>
                  <a:ext cx="3691255" cy="2708275"/>
                  <a:chOff x="0" y="0"/>
                  <a:chExt cx="3691255" cy="2708275"/>
                </a:xfrm>
              </p:grpSpPr>
              <mc:AlternateContent xmlns:mc="http://schemas.openxmlformats.org/markup-compatibility/2006" xmlns:a14="http://schemas.microsoft.com/office/drawing/2010/main">
                <mc:Choice Requires="a14">
                  <p:sp>
                    <p:nvSpPr>
                      <p:cNvPr id="49" name="Text Box 2">
                        <a:extLst>
                          <a:ext uri="{FF2B5EF4-FFF2-40B4-BE49-F238E27FC236}">
                            <a16:creationId xmlns:a16="http://schemas.microsoft.com/office/drawing/2014/main" id="{042F9D2E-08DE-F0DE-DC50-95117D2BE343}"/>
                          </a:ext>
                        </a:extLst>
                      </p:cNvPr>
                      <p:cNvSpPr txBox="1">
                        <a:spLocks noChangeArrowheads="1"/>
                      </p:cNvSpPr>
                      <p:nvPr/>
                    </p:nvSpPr>
                    <p:spPr bwMode="auto">
                      <a:xfrm>
                        <a:off x="6928" y="2059132"/>
                        <a:ext cx="463550" cy="322224"/>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pPr>
                        <a14:m>
                          <m:oMathPara xmlns:m="http://schemas.openxmlformats.org/officeDocument/2006/math">
                            <m:oMathParaPr>
                              <m:jc m:val="centerGroup"/>
                            </m:oMathParaPr>
                            <m:oMath xmlns:m="http://schemas.openxmlformats.org/officeDocument/2006/math">
                              <m:sSub>
                                <m:sSubPr>
                                  <m:ctrlPr>
                                    <a:rPr lang="en-US" sz="1100" i="1">
                                      <a:ln>
                                        <a:noFill/>
                                      </a:ln>
                                      <a:effectLst/>
                                      <a:latin typeface="Cambria Math" panose="02040503050406030204" pitchFamily="18" charset="0"/>
                                      <a:ea typeface="SimSun" panose="02010600030101010101" pitchFamily="2" charset="-122"/>
                                    </a:rPr>
                                  </m:ctrlPr>
                                </m:sSubPr>
                                <m:e>
                                  <m:r>
                                    <a:rPr lang="en-US" sz="1100" i="1">
                                      <a:ln>
                                        <a:noFill/>
                                      </a:ln>
                                      <a:effectLst/>
                                      <a:latin typeface="Cambria Math" panose="02040503050406030204" pitchFamily="18" charset="0"/>
                                      <a:ea typeface="SimSun" panose="02010600030101010101" pitchFamily="2" charset="-122"/>
                                    </a:rPr>
                                    <m:t>𝐹</m:t>
                                  </m:r>
                                </m:e>
                                <m:sub>
                                  <m:r>
                                    <a:rPr lang="en-US" sz="1100" i="1">
                                      <a:ln>
                                        <a:noFill/>
                                      </a:ln>
                                      <a:effectLst/>
                                      <a:latin typeface="Cambria Math" panose="02040503050406030204" pitchFamily="18" charset="0"/>
                                      <a:ea typeface="SimSun" panose="02010600030101010101" pitchFamily="2" charset="-122"/>
                                    </a:rPr>
                                    <m:t>1(2)</m:t>
                                  </m:r>
                                </m:sub>
                              </m:sSub>
                            </m:oMath>
                          </m:oMathPara>
                        </a14:m>
                        <a:endParaRPr lang="en-US" sz="1100">
                          <a:effectLst/>
                          <a:latin typeface="Arial" panose="020B0604020202020204" pitchFamily="34" charset="0"/>
                          <a:ea typeface="SimSun" panose="02010600030101010101" pitchFamily="2" charset="-122"/>
                        </a:endParaRPr>
                      </a:p>
                    </p:txBody>
                  </p:sp>
                </mc:Choice>
                <mc:Fallback xmlns="">
                  <p:sp>
                    <p:nvSpPr>
                      <p:cNvPr id="49" name="Text Box 2">
                        <a:extLst>
                          <a:ext uri="{FF2B5EF4-FFF2-40B4-BE49-F238E27FC236}">
                            <a16:creationId xmlns:a16="http://schemas.microsoft.com/office/drawing/2014/main" id="{042F9D2E-08DE-F0DE-DC50-95117D2BE343}"/>
                          </a:ext>
                        </a:extLst>
                      </p:cNvPr>
                      <p:cNvSpPr txBox="1">
                        <a:spLocks noRot="1" noChangeAspect="1" noMove="1" noResize="1" noEditPoints="1" noAdjustHandles="1" noChangeArrowheads="1" noChangeShapeType="1" noTextEdit="1"/>
                      </p:cNvSpPr>
                      <p:nvPr/>
                    </p:nvSpPr>
                    <p:spPr bwMode="auto">
                      <a:xfrm>
                        <a:off x="6928" y="2059132"/>
                        <a:ext cx="463550" cy="322224"/>
                      </a:xfrm>
                      <a:prstGeom prst="rect">
                        <a:avLst/>
                      </a:prstGeom>
                      <a:blipFill>
                        <a:blip r:embed="rId10"/>
                        <a:stretch>
                          <a:fillRect/>
                        </a:stretch>
                      </a:blipFill>
                      <a:ln w="9525">
                        <a:noFill/>
                        <a:miter lim="800000"/>
                        <a:headEnd/>
                        <a:tailEnd/>
                      </a:ln>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18EFD263-4197-DC43-6330-BE800A42588F}"/>
                      </a:ext>
                    </a:extLst>
                  </p:cNvPr>
                  <p:cNvGrpSpPr/>
                  <p:nvPr/>
                </p:nvGrpSpPr>
                <p:grpSpPr>
                  <a:xfrm>
                    <a:off x="0" y="0"/>
                    <a:ext cx="3691255" cy="2708275"/>
                    <a:chOff x="0" y="0"/>
                    <a:chExt cx="3691255" cy="2708275"/>
                  </a:xfrm>
                </p:grpSpPr>
                <p:grpSp>
                  <p:nvGrpSpPr>
                    <p:cNvPr id="51" name="Group 50">
                      <a:extLst>
                        <a:ext uri="{FF2B5EF4-FFF2-40B4-BE49-F238E27FC236}">
                          <a16:creationId xmlns:a16="http://schemas.microsoft.com/office/drawing/2014/main" id="{4E10F37B-D5F9-983D-0977-69BA9F13D6CF}"/>
                        </a:ext>
                      </a:extLst>
                    </p:cNvPr>
                    <p:cNvGrpSpPr/>
                    <p:nvPr/>
                  </p:nvGrpSpPr>
                  <p:grpSpPr>
                    <a:xfrm>
                      <a:off x="0" y="0"/>
                      <a:ext cx="3691255" cy="2708275"/>
                      <a:chOff x="0" y="0"/>
                      <a:chExt cx="3691255" cy="2708275"/>
                    </a:xfrm>
                  </p:grpSpPr>
                  <mc:AlternateContent xmlns:mc="http://schemas.openxmlformats.org/markup-compatibility/2006" xmlns:a14="http://schemas.microsoft.com/office/drawing/2010/main">
                    <mc:Choice Requires="a14">
                      <p:sp>
                        <p:nvSpPr>
                          <p:cNvPr id="53" name="Text Box 2">
                            <a:extLst>
                              <a:ext uri="{FF2B5EF4-FFF2-40B4-BE49-F238E27FC236}">
                                <a16:creationId xmlns:a16="http://schemas.microsoft.com/office/drawing/2014/main" id="{24B61CA9-F18E-C14A-B541-FBCA4265AD28}"/>
                              </a:ext>
                            </a:extLst>
                          </p:cNvPr>
                          <p:cNvSpPr txBox="1">
                            <a:spLocks noChangeArrowheads="1"/>
                          </p:cNvSpPr>
                          <p:nvPr/>
                        </p:nvSpPr>
                        <p:spPr bwMode="auto">
                          <a:xfrm>
                            <a:off x="782782" y="2419350"/>
                            <a:ext cx="463550" cy="288925"/>
                          </a:xfrm>
                          <a:prstGeom prst="rect">
                            <a:avLst/>
                          </a:prstGeom>
                          <a:noFill/>
                          <a:ln w="9525">
                            <a:noFill/>
                            <a:miter lim="800000"/>
                            <a:headEnd/>
                            <a:tailEnd/>
                          </a:ln>
                        </p:spPr>
                        <p:txBody>
                          <a:bodyPr rot="0" vert="horz" wrap="square" lIns="91440" tIns="45720" rIns="91440" bIns="45720" anchor="t" anchorCtr="0">
                            <a:spAutoFit/>
                          </a:bodyPr>
                          <a:lstStyle/>
                          <a:p>
                            <a:pPr>
                              <a:lnSpc>
                                <a:spcPct val="115000"/>
                              </a:lnSpc>
                            </a:pPr>
                            <a14:m>
                              <m:oMathPara xmlns:m="http://schemas.openxmlformats.org/officeDocument/2006/math">
                                <m:oMathParaPr>
                                  <m:jc m:val="centerGroup"/>
                                </m:oMathParaPr>
                                <m:oMath xmlns:m="http://schemas.openxmlformats.org/officeDocument/2006/math">
                                  <m:r>
                                    <a:rPr lang="en-US" sz="1100" i="1">
                                      <a:ln>
                                        <a:noFill/>
                                      </a:ln>
                                      <a:effectLst/>
                                      <a:latin typeface="Cambria Math" panose="02040503050406030204" pitchFamily="18" charset="0"/>
                                      <a:ea typeface="SimSun" panose="02010600030101010101" pitchFamily="2" charset="-122"/>
                                    </a:rPr>
                                    <m:t>𝐺</m:t>
                                  </m:r>
                                </m:oMath>
                              </m:oMathPara>
                            </a14:m>
                            <a:endParaRPr lang="en-US" sz="1100">
                              <a:effectLst/>
                              <a:latin typeface="Arial" panose="020B0604020202020204" pitchFamily="34" charset="0"/>
                              <a:ea typeface="SimSun" panose="02010600030101010101" pitchFamily="2" charset="-122"/>
                            </a:endParaRPr>
                          </a:p>
                        </p:txBody>
                      </p:sp>
                    </mc:Choice>
                    <mc:Fallback xmlns="">
                      <p:sp>
                        <p:nvSpPr>
                          <p:cNvPr id="53" name="Text Box 2">
                            <a:extLst>
                              <a:ext uri="{FF2B5EF4-FFF2-40B4-BE49-F238E27FC236}">
                                <a16:creationId xmlns:a16="http://schemas.microsoft.com/office/drawing/2014/main" id="{24B61CA9-F18E-C14A-B541-FBCA4265AD28}"/>
                              </a:ext>
                            </a:extLst>
                          </p:cNvPr>
                          <p:cNvSpPr txBox="1">
                            <a:spLocks noRot="1" noChangeAspect="1" noMove="1" noResize="1" noEditPoints="1" noAdjustHandles="1" noChangeArrowheads="1" noChangeShapeType="1" noTextEdit="1"/>
                          </p:cNvSpPr>
                          <p:nvPr/>
                        </p:nvSpPr>
                        <p:spPr bwMode="auto">
                          <a:xfrm>
                            <a:off x="782782" y="2419350"/>
                            <a:ext cx="463550" cy="288925"/>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D72C7836-A7AB-2741-04FC-C023692FA4ED}"/>
                          </a:ext>
                        </a:extLst>
                      </p:cNvPr>
                      <p:cNvGrpSpPr/>
                      <p:nvPr/>
                    </p:nvGrpSpPr>
                    <p:grpSpPr>
                      <a:xfrm>
                        <a:off x="0" y="0"/>
                        <a:ext cx="3691255" cy="2473535"/>
                        <a:chOff x="0" y="0"/>
                        <a:chExt cx="3691255" cy="2473535"/>
                      </a:xfrm>
                    </p:grpSpPr>
                    <p:grpSp>
                      <p:nvGrpSpPr>
                        <p:cNvPr id="55" name="Group 54">
                          <a:extLst>
                            <a:ext uri="{FF2B5EF4-FFF2-40B4-BE49-F238E27FC236}">
                              <a16:creationId xmlns:a16="http://schemas.microsoft.com/office/drawing/2014/main" id="{013534FE-178D-45AA-301A-322D2E26048D}"/>
                            </a:ext>
                          </a:extLst>
                        </p:cNvPr>
                        <p:cNvGrpSpPr/>
                        <p:nvPr/>
                      </p:nvGrpSpPr>
                      <p:grpSpPr>
                        <a:xfrm>
                          <a:off x="0" y="0"/>
                          <a:ext cx="3691255" cy="2473535"/>
                          <a:chOff x="0" y="0"/>
                          <a:chExt cx="3691255" cy="2473535"/>
                        </a:xfrm>
                      </p:grpSpPr>
                      <p:grpSp>
                        <p:nvGrpSpPr>
                          <p:cNvPr id="57" name="Group 56">
                            <a:extLst>
                              <a:ext uri="{FF2B5EF4-FFF2-40B4-BE49-F238E27FC236}">
                                <a16:creationId xmlns:a16="http://schemas.microsoft.com/office/drawing/2014/main" id="{66DD8AB7-18CC-C319-AC77-A595B9256D83}"/>
                              </a:ext>
                            </a:extLst>
                          </p:cNvPr>
                          <p:cNvGrpSpPr/>
                          <p:nvPr/>
                        </p:nvGrpSpPr>
                        <p:grpSpPr>
                          <a:xfrm>
                            <a:off x="0" y="21166"/>
                            <a:ext cx="1601470" cy="2452369"/>
                            <a:chOff x="0" y="0"/>
                            <a:chExt cx="1601470" cy="2452369"/>
                          </a:xfrm>
                        </p:grpSpPr>
                        <p:grpSp>
                          <p:nvGrpSpPr>
                            <p:cNvPr id="59" name="Group 58">
                              <a:extLst>
                                <a:ext uri="{FF2B5EF4-FFF2-40B4-BE49-F238E27FC236}">
                                  <a16:creationId xmlns:a16="http://schemas.microsoft.com/office/drawing/2014/main" id="{6634357D-51C2-4E4F-5F09-4C0D00AA48EE}"/>
                                </a:ext>
                              </a:extLst>
                            </p:cNvPr>
                            <p:cNvGrpSpPr/>
                            <p:nvPr/>
                          </p:nvGrpSpPr>
                          <p:grpSpPr>
                            <a:xfrm>
                              <a:off x="203200" y="939800"/>
                              <a:ext cx="1398270" cy="1512569"/>
                              <a:chOff x="0" y="0"/>
                              <a:chExt cx="1111250" cy="1244600"/>
                            </a:xfrm>
                          </p:grpSpPr>
                          <p:sp>
                            <p:nvSpPr>
                              <p:cNvPr id="62" name="Flowchart: Connector 61">
                                <a:extLst>
                                  <a:ext uri="{FF2B5EF4-FFF2-40B4-BE49-F238E27FC236}">
                                    <a16:creationId xmlns:a16="http://schemas.microsoft.com/office/drawing/2014/main" id="{614D4CB5-D28A-FC07-52D4-0714E1D96C65}"/>
                                  </a:ext>
                                </a:extLst>
                              </p:cNvPr>
                              <p:cNvSpPr/>
                              <p:nvPr/>
                            </p:nvSpPr>
                            <p:spPr>
                              <a:xfrm>
                                <a:off x="6350" y="0"/>
                                <a:ext cx="1104900" cy="108966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Flowchart: Connector 62">
                                <a:extLst>
                                  <a:ext uri="{FF2B5EF4-FFF2-40B4-BE49-F238E27FC236}">
                                    <a16:creationId xmlns:a16="http://schemas.microsoft.com/office/drawing/2014/main" id="{E421F012-AAB9-C8E0-7B63-5F11690C1681}"/>
                                  </a:ext>
                                </a:extLst>
                              </p:cNvPr>
                              <p:cNvSpPr/>
                              <p:nvPr/>
                            </p:nvSpPr>
                            <p:spPr>
                              <a:xfrm>
                                <a:off x="0" y="831850"/>
                                <a:ext cx="114300" cy="123410"/>
                              </a:xfrm>
                              <a:prstGeom prst="flowChartConnector">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2" name="Flowchart: Connector 511">
                                <a:extLst>
                                  <a:ext uri="{FF2B5EF4-FFF2-40B4-BE49-F238E27FC236}">
                                    <a16:creationId xmlns:a16="http://schemas.microsoft.com/office/drawing/2014/main" id="{03FA4B37-3C8D-368C-CB07-88212DC48316}"/>
                                  </a:ext>
                                </a:extLst>
                              </p:cNvPr>
                              <p:cNvSpPr/>
                              <p:nvPr/>
                            </p:nvSpPr>
                            <p:spPr>
                              <a:xfrm>
                                <a:off x="920750" y="920750"/>
                                <a:ext cx="114300" cy="116785"/>
                              </a:xfrm>
                              <a:prstGeom prst="flowChartConnector">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13" name="Straight Arrow Connector 512">
                                <a:extLst>
                                  <a:ext uri="{FF2B5EF4-FFF2-40B4-BE49-F238E27FC236}">
                                    <a16:creationId xmlns:a16="http://schemas.microsoft.com/office/drawing/2014/main" id="{CED2A7A5-5BB0-55F1-D63E-6C8D069BE4DA}"/>
                                  </a:ext>
                                </a:extLst>
                              </p:cNvPr>
                              <p:cNvCxnSpPr/>
                              <p:nvPr/>
                            </p:nvCxnSpPr>
                            <p:spPr>
                              <a:xfrm flipV="1">
                                <a:off x="101600" y="596900"/>
                                <a:ext cx="254635" cy="2476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14" name="Straight Arrow Connector 513">
                                <a:extLst>
                                  <a:ext uri="{FF2B5EF4-FFF2-40B4-BE49-F238E27FC236}">
                                    <a16:creationId xmlns:a16="http://schemas.microsoft.com/office/drawing/2014/main" id="{CCF23E88-85DD-D767-5D5B-7C0123858032}"/>
                                  </a:ext>
                                </a:extLst>
                              </p:cNvPr>
                              <p:cNvCxnSpPr/>
                              <p:nvPr/>
                            </p:nvCxnSpPr>
                            <p:spPr>
                              <a:xfrm flipH="1" flipV="1">
                                <a:off x="692150" y="654050"/>
                                <a:ext cx="242888" cy="2667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15" name="Straight Arrow Connector 514">
                                <a:extLst>
                                  <a:ext uri="{FF2B5EF4-FFF2-40B4-BE49-F238E27FC236}">
                                    <a16:creationId xmlns:a16="http://schemas.microsoft.com/office/drawing/2014/main" id="{2BA4F1C3-812F-B55F-6195-15C772C5B371}"/>
                                  </a:ext>
                                </a:extLst>
                              </p:cNvPr>
                              <p:cNvCxnSpPr/>
                              <p:nvPr/>
                            </p:nvCxnSpPr>
                            <p:spPr>
                              <a:xfrm>
                                <a:off x="577850" y="558800"/>
                                <a:ext cx="12700" cy="6858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60" name="Connector: Curved 59">
                              <a:extLst>
                                <a:ext uri="{FF2B5EF4-FFF2-40B4-BE49-F238E27FC236}">
                                  <a16:creationId xmlns:a16="http://schemas.microsoft.com/office/drawing/2014/main" id="{B8847758-3681-D7FF-7239-0F952811924A}"/>
                                </a:ext>
                              </a:extLst>
                            </p:cNvPr>
                            <p:cNvCxnSpPr/>
                            <p:nvPr/>
                          </p:nvCxnSpPr>
                          <p:spPr>
                            <a:xfrm flipH="1" flipV="1">
                              <a:off x="0" y="0"/>
                              <a:ext cx="201930" cy="2026920"/>
                            </a:xfrm>
                            <a:prstGeom prst="curvedConnector3">
                              <a:avLst>
                                <a:gd name="adj1" fmla="val 143513"/>
                              </a:avLst>
                            </a:prstGeom>
                            <a:ln/>
                          </p:spPr>
                          <p:style>
                            <a:lnRef idx="3">
                              <a:schemeClr val="dk1"/>
                            </a:lnRef>
                            <a:fillRef idx="0">
                              <a:schemeClr val="dk1"/>
                            </a:fillRef>
                            <a:effectRef idx="2">
                              <a:schemeClr val="dk1"/>
                            </a:effectRef>
                            <a:fontRef idx="minor">
                              <a:schemeClr val="tx1"/>
                            </a:fontRef>
                          </p:style>
                        </p:cxnSp>
                        <p:cxnSp>
                          <p:nvCxnSpPr>
                            <p:cNvPr id="61" name="Connector: Curved 60">
                              <a:extLst>
                                <a:ext uri="{FF2B5EF4-FFF2-40B4-BE49-F238E27FC236}">
                                  <a16:creationId xmlns:a16="http://schemas.microsoft.com/office/drawing/2014/main" id="{40DF1FF2-41AE-FF23-3DAE-371782C9B3B0}"/>
                                </a:ext>
                              </a:extLst>
                            </p:cNvPr>
                            <p:cNvCxnSpPr/>
                            <p:nvPr/>
                          </p:nvCxnSpPr>
                          <p:spPr>
                            <a:xfrm flipH="1" flipV="1">
                              <a:off x="1416050" y="12700"/>
                              <a:ext cx="80327" cy="2102485"/>
                            </a:xfrm>
                            <a:prstGeom prst="curvedConnector3">
                              <a:avLst>
                                <a:gd name="adj1" fmla="val -620761"/>
                              </a:avLst>
                            </a:prstGeom>
                            <a:ln/>
                          </p:spPr>
                          <p:style>
                            <a:lnRef idx="3">
                              <a:schemeClr val="dk1"/>
                            </a:lnRef>
                            <a:fillRef idx="0">
                              <a:schemeClr val="dk1"/>
                            </a:fillRef>
                            <a:effectRef idx="2">
                              <a:schemeClr val="dk1"/>
                            </a:effectRef>
                            <a:fontRef idx="minor">
                              <a:schemeClr val="tx1"/>
                            </a:fontRef>
                          </p:style>
                        </p:cxnSp>
                      </p:grpSp>
                      <p:pic>
                        <p:nvPicPr>
                          <p:cNvPr id="58" name="Picture 57" descr="Introduction to 3D Space — Cartesian Coordinate System (Essential  Skills)(3D Animation Using Maya)">
                            <a:extLst>
                              <a:ext uri="{FF2B5EF4-FFF2-40B4-BE49-F238E27FC236}">
                                <a16:creationId xmlns:a16="http://schemas.microsoft.com/office/drawing/2014/main" id="{253D6862-0052-1876-9836-5FCC456A2200}"/>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463800" y="0"/>
                            <a:ext cx="1227455" cy="575310"/>
                          </a:xfrm>
                          <a:prstGeom prst="rect">
                            <a:avLst/>
                          </a:prstGeom>
                          <a:noFill/>
                          <a:ln>
                            <a:noFill/>
                          </a:ln>
                        </p:spPr>
                      </p:pic>
                    </p:grpSp>
                    <mc:AlternateContent xmlns:mc="http://schemas.openxmlformats.org/markup-compatibility/2006" xmlns:a14="http://schemas.microsoft.com/office/drawing/2010/main">
                      <mc:Choice Requires="a14">
                        <p:sp>
                          <p:nvSpPr>
                            <p:cNvPr id="56" name="Text Box 2">
                              <a:extLst>
                                <a:ext uri="{FF2B5EF4-FFF2-40B4-BE49-F238E27FC236}">
                                  <a16:creationId xmlns:a16="http://schemas.microsoft.com/office/drawing/2014/main" id="{D383B85F-7B1F-635B-AEBB-A5DC5CB066D6}"/>
                                </a:ext>
                              </a:extLst>
                            </p:cNvPr>
                            <p:cNvSpPr txBox="1">
                              <a:spLocks noChangeArrowheads="1"/>
                            </p:cNvSpPr>
                            <p:nvPr/>
                          </p:nvSpPr>
                          <p:spPr bwMode="auto">
                            <a:xfrm>
                              <a:off x="1052945" y="1879024"/>
                              <a:ext cx="312010" cy="284018"/>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pPr>
                              <a14:m>
                                <m:oMathPara xmlns:m="http://schemas.openxmlformats.org/officeDocument/2006/math">
                                  <m:oMathParaPr>
                                    <m:jc m:val="centerGroup"/>
                                  </m:oMathParaPr>
                                  <m:oMath xmlns:m="http://schemas.openxmlformats.org/officeDocument/2006/math">
                                    <m:sSub>
                                      <m:sSubPr>
                                        <m:ctrlPr>
                                          <a:rPr lang="en-US" sz="900" i="1">
                                            <a:ln>
                                              <a:noFill/>
                                            </a:ln>
                                            <a:effectLst/>
                                            <a:latin typeface="Cambria Math" panose="02040503050406030204" pitchFamily="18" charset="0"/>
                                            <a:ea typeface="SimSun" panose="02010600030101010101" pitchFamily="2" charset="-122"/>
                                          </a:rPr>
                                        </m:ctrlPr>
                                      </m:sSubPr>
                                      <m:e>
                                        <m:r>
                                          <a:rPr lang="en-US" sz="900" i="1">
                                            <a:ln>
                                              <a:noFill/>
                                            </a:ln>
                                            <a:effectLst/>
                                            <a:latin typeface="Cambria Math" panose="02040503050406030204" pitchFamily="18" charset="0"/>
                                            <a:ea typeface="SimSun" panose="02010600030101010101" pitchFamily="2" charset="-122"/>
                                          </a:rPr>
                                          <m:t>𝜃</m:t>
                                        </m:r>
                                      </m:e>
                                      <m:sub>
                                        <m:r>
                                          <a:rPr lang="en-US" sz="900" i="1">
                                            <a:ln>
                                              <a:noFill/>
                                            </a:ln>
                                            <a:effectLst/>
                                            <a:latin typeface="Cambria Math" panose="02040503050406030204" pitchFamily="18" charset="0"/>
                                            <a:ea typeface="SimSun" panose="02010600030101010101" pitchFamily="2" charset="-122"/>
                                          </a:rPr>
                                          <m:t>2</m:t>
                                        </m:r>
                                      </m:sub>
                                    </m:sSub>
                                  </m:oMath>
                                </m:oMathPara>
                              </a14:m>
                              <a:endParaRPr lang="en-US" sz="1100">
                                <a:effectLst/>
                                <a:latin typeface="Arial" panose="020B0604020202020204" pitchFamily="34" charset="0"/>
                                <a:ea typeface="SimSun" panose="02010600030101010101" pitchFamily="2" charset="-122"/>
                              </a:endParaRPr>
                            </a:p>
                          </p:txBody>
                        </p:sp>
                      </mc:Choice>
                      <mc:Fallback xmlns="">
                        <p:sp>
                          <p:nvSpPr>
                            <p:cNvPr id="56" name="Text Box 2">
                              <a:extLst>
                                <a:ext uri="{FF2B5EF4-FFF2-40B4-BE49-F238E27FC236}">
                                  <a16:creationId xmlns:a16="http://schemas.microsoft.com/office/drawing/2014/main" id="{D383B85F-7B1F-635B-AEBB-A5DC5CB066D6}"/>
                                </a:ext>
                              </a:extLst>
                            </p:cNvPr>
                            <p:cNvSpPr txBox="1">
                              <a:spLocks noRot="1" noChangeAspect="1" noMove="1" noResize="1" noEditPoints="1" noAdjustHandles="1" noChangeArrowheads="1" noChangeShapeType="1" noTextEdit="1"/>
                            </p:cNvSpPr>
                            <p:nvPr/>
                          </p:nvSpPr>
                          <p:spPr bwMode="auto">
                            <a:xfrm>
                              <a:off x="1052945" y="1879024"/>
                              <a:ext cx="312010" cy="284018"/>
                            </a:xfrm>
                            <a:prstGeom prst="rect">
                              <a:avLst/>
                            </a:prstGeom>
                            <a:blipFill>
                              <a:blip r:embed="rId13"/>
                              <a:stretch>
                                <a:fillRect/>
                              </a:stretch>
                            </a:blipFill>
                            <a:ln w="9525">
                              <a:noFill/>
                              <a:miter lim="800000"/>
                              <a:headEnd/>
                              <a:tailEnd/>
                            </a:ln>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52" name="Text Box 2">
                          <a:extLst>
                            <a:ext uri="{FF2B5EF4-FFF2-40B4-BE49-F238E27FC236}">
                              <a16:creationId xmlns:a16="http://schemas.microsoft.com/office/drawing/2014/main" id="{3FE03788-9FD3-CD1F-3030-BF2465F60387}"/>
                            </a:ext>
                          </a:extLst>
                        </p:cNvPr>
                        <p:cNvSpPr txBox="1">
                          <a:spLocks noChangeArrowheads="1"/>
                        </p:cNvSpPr>
                        <p:nvPr/>
                      </p:nvSpPr>
                      <p:spPr bwMode="auto">
                        <a:xfrm>
                          <a:off x="374073" y="1796114"/>
                          <a:ext cx="311785" cy="28384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pPr>
                          <a14:m>
                            <m:oMathPara xmlns:m="http://schemas.openxmlformats.org/officeDocument/2006/math">
                              <m:oMathParaPr>
                                <m:jc m:val="centerGroup"/>
                              </m:oMathParaPr>
                              <m:oMath xmlns:m="http://schemas.openxmlformats.org/officeDocument/2006/math">
                                <m:sSub>
                                  <m:sSubPr>
                                    <m:ctrlPr>
                                      <a:rPr lang="en-US" sz="900" i="1">
                                        <a:ln>
                                          <a:noFill/>
                                        </a:ln>
                                        <a:effectLst/>
                                        <a:latin typeface="Cambria Math" panose="02040503050406030204" pitchFamily="18" charset="0"/>
                                        <a:ea typeface="SimSun" panose="02010600030101010101" pitchFamily="2" charset="-122"/>
                                      </a:rPr>
                                    </m:ctrlPr>
                                  </m:sSubPr>
                                  <m:e>
                                    <m:r>
                                      <a:rPr lang="en-US" sz="900" i="1">
                                        <a:ln>
                                          <a:noFill/>
                                        </a:ln>
                                        <a:effectLst/>
                                        <a:latin typeface="Cambria Math" panose="02040503050406030204" pitchFamily="18" charset="0"/>
                                        <a:ea typeface="SimSun" panose="02010600030101010101" pitchFamily="2" charset="-122"/>
                                      </a:rPr>
                                      <m:t>𝜃</m:t>
                                    </m:r>
                                  </m:e>
                                  <m:sub>
                                    <m:r>
                                      <a:rPr lang="en-US" sz="900" i="1">
                                        <a:ln>
                                          <a:noFill/>
                                        </a:ln>
                                        <a:effectLst/>
                                        <a:latin typeface="Cambria Math" panose="02040503050406030204" pitchFamily="18" charset="0"/>
                                        <a:ea typeface="SimSun" panose="02010600030101010101" pitchFamily="2" charset="-122"/>
                                      </a:rPr>
                                      <m:t>1</m:t>
                                    </m:r>
                                  </m:sub>
                                </m:sSub>
                              </m:oMath>
                            </m:oMathPara>
                          </a14:m>
                          <a:endParaRPr lang="en-US" sz="1100">
                            <a:effectLst/>
                            <a:latin typeface="Arial" panose="020B0604020202020204" pitchFamily="34" charset="0"/>
                            <a:ea typeface="SimSun" panose="02010600030101010101" pitchFamily="2" charset="-122"/>
                          </a:endParaRPr>
                        </a:p>
                      </p:txBody>
                    </p:sp>
                  </mc:Choice>
                  <mc:Fallback xmlns="">
                    <p:sp>
                      <p:nvSpPr>
                        <p:cNvPr id="52" name="Text Box 2">
                          <a:extLst>
                            <a:ext uri="{FF2B5EF4-FFF2-40B4-BE49-F238E27FC236}">
                              <a16:creationId xmlns:a16="http://schemas.microsoft.com/office/drawing/2014/main" id="{3FE03788-9FD3-CD1F-3030-BF2465F60387}"/>
                            </a:ext>
                          </a:extLst>
                        </p:cNvPr>
                        <p:cNvSpPr txBox="1">
                          <a:spLocks noRot="1" noChangeAspect="1" noMove="1" noResize="1" noEditPoints="1" noAdjustHandles="1" noChangeArrowheads="1" noChangeShapeType="1" noTextEdit="1"/>
                        </p:cNvSpPr>
                        <p:nvPr/>
                      </p:nvSpPr>
                      <p:spPr bwMode="auto">
                        <a:xfrm>
                          <a:off x="374073" y="1796114"/>
                          <a:ext cx="311785" cy="283845"/>
                        </a:xfrm>
                        <a:prstGeom prst="rect">
                          <a:avLst/>
                        </a:prstGeom>
                        <a:blipFill>
                          <a:blip r:embed="rId14"/>
                          <a:stretch>
                            <a:fillRect/>
                          </a:stretch>
                        </a:blipFill>
                        <a:ln w="9525">
                          <a:noFill/>
                          <a:miter lim="800000"/>
                          <a:headEnd/>
                          <a:tailEnd/>
                        </a:ln>
                      </p:spPr>
                      <p:txBody>
                        <a:bodyPr/>
                        <a:lstStyle/>
                        <a:p>
                          <a:r>
                            <a:rPr lang="en-US">
                              <a:noFill/>
                            </a:rPr>
                            <a:t> </a:t>
                          </a:r>
                        </a:p>
                      </p:txBody>
                    </p:sp>
                  </mc:Fallback>
                </mc:AlternateContent>
              </p:grpSp>
            </p:grpSp>
          </p:grpSp>
          <p:cxnSp>
            <p:nvCxnSpPr>
              <p:cNvPr id="46" name="Straight Connector 45">
                <a:extLst>
                  <a:ext uri="{FF2B5EF4-FFF2-40B4-BE49-F238E27FC236}">
                    <a16:creationId xmlns:a16="http://schemas.microsoft.com/office/drawing/2014/main" id="{17903BA3-9553-B830-06AF-A099C245E2D3}"/>
                  </a:ext>
                </a:extLst>
              </p:cNvPr>
              <p:cNvCxnSpPr/>
              <p:nvPr/>
            </p:nvCxnSpPr>
            <p:spPr>
              <a:xfrm flipV="1">
                <a:off x="346710" y="2011680"/>
                <a:ext cx="367203" cy="692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4" name="Straight Connector 43">
              <a:extLst>
                <a:ext uri="{FF2B5EF4-FFF2-40B4-BE49-F238E27FC236}">
                  <a16:creationId xmlns:a16="http://schemas.microsoft.com/office/drawing/2014/main" id="{E5FFED2A-8BAE-DFD7-2E74-D7D107C64E28}"/>
                </a:ext>
              </a:extLst>
            </p:cNvPr>
            <p:cNvCxnSpPr/>
            <p:nvPr/>
          </p:nvCxnSpPr>
          <p:spPr>
            <a:xfrm flipV="1">
              <a:off x="1127760" y="2095500"/>
              <a:ext cx="256540" cy="114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517" name="Content Placeholder 4" descr="A picture containing text, electronics&#10;&#10;Description automatically generated">
            <a:extLst>
              <a:ext uri="{FF2B5EF4-FFF2-40B4-BE49-F238E27FC236}">
                <a16:creationId xmlns:a16="http://schemas.microsoft.com/office/drawing/2014/main" id="{969EC166-F289-F4EC-02BF-3AB5F515BE57}"/>
              </a:ext>
            </a:extLst>
          </p:cNvPr>
          <p:cNvPicPr>
            <a:picLocks noChangeAspect="1"/>
          </p:cNvPicPr>
          <p:nvPr/>
        </p:nvPicPr>
        <p:blipFill rotWithShape="1">
          <a:blip r:embed="rId15">
            <a:extLst>
              <a:ext uri="{28A0092B-C50C-407E-A947-70E740481C1C}">
                <a14:useLocalDpi xmlns:a14="http://schemas.microsoft.com/office/drawing/2010/main" val="0"/>
              </a:ext>
            </a:extLst>
          </a:blip>
          <a:srcRect t="13098"/>
          <a:stretch/>
        </p:blipFill>
        <p:spPr>
          <a:xfrm>
            <a:off x="19907428" y="38532211"/>
            <a:ext cx="8473079" cy="4031375"/>
          </a:xfrm>
          <a:prstGeom prst="rect">
            <a:avLst/>
          </a:prstGeom>
        </p:spPr>
      </p:pic>
      <p:pic>
        <p:nvPicPr>
          <p:cNvPr id="1030" name="Picture 6" descr="Mechanical Engineering Faculty | Technion">
            <a:extLst>
              <a:ext uri="{FF2B5EF4-FFF2-40B4-BE49-F238E27FC236}">
                <a16:creationId xmlns:a16="http://schemas.microsoft.com/office/drawing/2014/main" id="{F1437902-8925-30AE-0580-56F1B649737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9496" y="684736"/>
            <a:ext cx="3282254" cy="3125277"/>
          </a:xfrm>
          <a:prstGeom prst="rect">
            <a:avLst/>
          </a:prstGeom>
          <a:noFill/>
          <a:extLst>
            <a:ext uri="{909E8E84-426E-40DD-AFC4-6F175D3DCCD1}">
              <a14:hiddenFill xmlns:a14="http://schemas.microsoft.com/office/drawing/2010/main">
                <a:solidFill>
                  <a:srgbClr val="FFFFFF"/>
                </a:solidFill>
              </a14:hiddenFill>
            </a:ext>
          </a:extLst>
        </p:spPr>
      </p:pic>
      <p:pic>
        <p:nvPicPr>
          <p:cNvPr id="519" name="Picture 518">
            <a:extLst>
              <a:ext uri="{FF2B5EF4-FFF2-40B4-BE49-F238E27FC236}">
                <a16:creationId xmlns:a16="http://schemas.microsoft.com/office/drawing/2014/main" id="{F924B838-4437-6007-583A-22B9C6E3939C}"/>
              </a:ext>
            </a:extLst>
          </p:cNvPr>
          <p:cNvPicPr>
            <a:picLocks noChangeAspect="1"/>
          </p:cNvPicPr>
          <p:nvPr/>
        </p:nvPicPr>
        <p:blipFill rotWithShape="1">
          <a:blip r:embed="rId17"/>
          <a:srcRect l="1936" r="8865"/>
          <a:stretch/>
        </p:blipFill>
        <p:spPr>
          <a:xfrm>
            <a:off x="25871433" y="20438107"/>
            <a:ext cx="5018147" cy="5465892"/>
          </a:xfrm>
          <a:prstGeom prst="rect">
            <a:avLst/>
          </a:prstGeom>
        </p:spPr>
      </p:pic>
      <p:pic>
        <p:nvPicPr>
          <p:cNvPr id="521" name="Picture 520">
            <a:extLst>
              <a:ext uri="{FF2B5EF4-FFF2-40B4-BE49-F238E27FC236}">
                <a16:creationId xmlns:a16="http://schemas.microsoft.com/office/drawing/2014/main" id="{7C13DC02-09B4-7597-A49A-2808D9FEB8A2}"/>
              </a:ext>
            </a:extLst>
          </p:cNvPr>
          <p:cNvPicPr>
            <a:picLocks noChangeAspect="1"/>
          </p:cNvPicPr>
          <p:nvPr/>
        </p:nvPicPr>
        <p:blipFill rotWithShape="1">
          <a:blip r:embed="rId18"/>
          <a:srcRect r="1488"/>
          <a:stretch/>
        </p:blipFill>
        <p:spPr>
          <a:xfrm>
            <a:off x="18452244" y="20484462"/>
            <a:ext cx="5018147" cy="5466185"/>
          </a:xfrm>
          <a:prstGeom prst="rect">
            <a:avLst/>
          </a:prstGeom>
        </p:spPr>
      </p:pic>
      <p:pic>
        <p:nvPicPr>
          <p:cNvPr id="525" name="Picture 524">
            <a:extLst>
              <a:ext uri="{FF2B5EF4-FFF2-40B4-BE49-F238E27FC236}">
                <a16:creationId xmlns:a16="http://schemas.microsoft.com/office/drawing/2014/main" id="{59F1AC3F-9FF0-ECE4-74BD-E6FCF292AAA9}"/>
              </a:ext>
            </a:extLst>
          </p:cNvPr>
          <p:cNvPicPr>
            <a:picLocks noChangeAspect="1"/>
          </p:cNvPicPr>
          <p:nvPr/>
        </p:nvPicPr>
        <p:blipFill rotWithShape="1">
          <a:blip r:embed="rId19"/>
          <a:srcRect r="6822"/>
          <a:stretch/>
        </p:blipFill>
        <p:spPr>
          <a:xfrm>
            <a:off x="25871433" y="12143656"/>
            <a:ext cx="5018147" cy="5348830"/>
          </a:xfrm>
          <a:prstGeom prst="rect">
            <a:avLst/>
          </a:prstGeom>
        </p:spPr>
      </p:pic>
      <p:pic>
        <p:nvPicPr>
          <p:cNvPr id="527" name="Picture 526">
            <a:extLst>
              <a:ext uri="{FF2B5EF4-FFF2-40B4-BE49-F238E27FC236}">
                <a16:creationId xmlns:a16="http://schemas.microsoft.com/office/drawing/2014/main" id="{9E61138C-3827-3157-6119-C33BD8FB649B}"/>
              </a:ext>
            </a:extLst>
          </p:cNvPr>
          <p:cNvPicPr>
            <a:picLocks noChangeAspect="1"/>
          </p:cNvPicPr>
          <p:nvPr/>
        </p:nvPicPr>
        <p:blipFill rotWithShape="1">
          <a:blip r:embed="rId20"/>
          <a:srcRect b="2114"/>
          <a:stretch/>
        </p:blipFill>
        <p:spPr>
          <a:xfrm>
            <a:off x="18452244" y="12143656"/>
            <a:ext cx="5018147" cy="5348830"/>
          </a:xfrm>
          <a:prstGeom prst="rect">
            <a:avLst/>
          </a:prstGeom>
        </p:spPr>
      </p:pic>
      <p:sp>
        <p:nvSpPr>
          <p:cNvPr id="528" name="Text Placeholder 542">
            <a:extLst>
              <a:ext uri="{FF2B5EF4-FFF2-40B4-BE49-F238E27FC236}">
                <a16:creationId xmlns:a16="http://schemas.microsoft.com/office/drawing/2014/main" id="{A143F067-FDFB-66F8-A9A7-C8BA60A4D551}"/>
              </a:ext>
            </a:extLst>
          </p:cNvPr>
          <p:cNvSpPr txBox="1">
            <a:spLocks/>
          </p:cNvSpPr>
          <p:nvPr/>
        </p:nvSpPr>
        <p:spPr>
          <a:xfrm>
            <a:off x="16729455" y="27069206"/>
            <a:ext cx="14567022" cy="1568309"/>
          </a:xfrm>
          <a:prstGeom prst="rect">
            <a:avLst/>
          </a:prstGeom>
          <a:noFill/>
        </p:spPr>
        <p:txBody>
          <a:bodyPr wrap="square" lIns="90771" tIns="90771" rIns="90771" bIns="90771" anchor="ctr" anchorCtr="0">
            <a:spAutoFit/>
          </a:bodyPr>
          <a:lstStyle>
            <a:lvl1pPr marL="0" indent="0" algn="ctr" defTabSz="5081463" rtl="0" eaLnBrk="1" latinLnBrk="0" hangingPunct="1">
              <a:spcBef>
                <a:spcPct val="20000"/>
              </a:spcBef>
              <a:buFont typeface="Arial" pitchFamily="34" charset="0"/>
              <a:buNone/>
              <a:defRPr sz="4600" b="1" u="sng" kern="1200" baseline="0">
                <a:solidFill>
                  <a:schemeClr val="accent5">
                    <a:lumMod val="50000"/>
                  </a:schemeClr>
                </a:solidFill>
                <a:latin typeface="+mn-lt"/>
                <a:ea typeface="+mn-ea"/>
                <a:cs typeface="+mn-cs"/>
              </a:defRPr>
            </a:lvl1pPr>
            <a:lvl2pPr marL="4128688" indent="-1587956" algn="l" defTabSz="5081463"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51829" indent="-1270367" algn="l" defTabSz="5081463"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89256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43329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3974022"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514751"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055484"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596215"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pPr algn="just"/>
            <a:r>
              <a:rPr lang="en-US" sz="3000" b="0" u="none" dirty="0">
                <a:solidFill>
                  <a:schemeClr val="tx1"/>
                </a:solidFill>
                <a:effectLst/>
                <a:latin typeface="Times New Roman" panose="02020603050405020304" pitchFamily="18" charset="0"/>
                <a:ea typeface="SimSun" panose="02010600030101010101" pitchFamily="2" charset="-122"/>
              </a:rPr>
              <a:t>Illustrated below is the drawing of the pitch cylinder of a worm as well as the forces exerted upon it by the worm gear, and related formula we used to calculate forces, torque, and efficiency of the gear we used. </a:t>
            </a:r>
            <a:endParaRPr lang="en-US" sz="3000" b="0" u="none" dirty="0">
              <a:solidFill>
                <a:schemeClr val="tx1"/>
              </a:solidFill>
            </a:endParaRP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100CMx14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2181</TotalTime>
  <Words>813</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Cambria Math</vt:lpstr>
      <vt:lpstr>David</vt:lpstr>
      <vt:lpstr>Times New Roman</vt:lpstr>
      <vt:lpstr>Trebuchet MS</vt:lpstr>
      <vt:lpstr>100CMx140CM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100x140cm PowerPoint Presentation</dc:title>
  <dc:subject>Research poster presentation template</dc:subject>
  <dc:creator>PosterPresentations.com</dc:creator>
  <cp:keywords>100x140cm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Li Zhiyuan</cp:lastModifiedBy>
  <cp:revision>48</cp:revision>
  <dcterms:created xsi:type="dcterms:W3CDTF">2012-02-10T00:21:22Z</dcterms:created>
  <dcterms:modified xsi:type="dcterms:W3CDTF">2023-07-23T18:38:41Z</dcterms:modified>
  <cp:category>Research poster templates</cp:category>
</cp:coreProperties>
</file>