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132" y="2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Defining Classes</a:t>
            </a:r>
          </a:p>
          <a:p>
            <a:pPr lvl="1"/>
            <a:r>
              <a:rPr lang="en-US" dirty="0"/>
              <a:t>Constructor and Methods</a:t>
            </a:r>
          </a:p>
          <a:p>
            <a:pPr lvl="1"/>
            <a:r>
              <a:rPr lang="en-US" dirty="0"/>
              <a:t>Accessor Properties</a:t>
            </a:r>
          </a:p>
          <a:p>
            <a:r>
              <a:rPr lang="en-US" dirty="0"/>
              <a:t>DOM Classes</a:t>
            </a:r>
          </a:p>
          <a:p>
            <a:pPr lvl="1"/>
            <a:r>
              <a:rPr lang="en-US" dirty="0"/>
              <a:t>Review of DOM</a:t>
            </a:r>
          </a:p>
          <a:p>
            <a:pPr lvl="1"/>
            <a:r>
              <a:rPr lang="en-US" dirty="0"/>
              <a:t>Methods and Properties</a:t>
            </a:r>
          </a:p>
          <a:p>
            <a:r>
              <a:rPr lang="en-US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duplicate</a:t>
            </a:r>
            <a:r>
              <a:rPr lang="en-US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dirty="0"/>
              <a:t> is true, a </a:t>
            </a:r>
            <a:r>
              <a:rPr lang="en-US" b="1" dirty="0">
                <a:solidFill>
                  <a:schemeClr val="bg1"/>
                </a:solidFill>
              </a:rPr>
              <a:t>deep-copy</a:t>
            </a:r>
            <a:r>
              <a:rPr lang="en-US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replaces</a:t>
            </a:r>
            <a:r>
              <a:rPr lang="en-US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dirty="0"/>
              <a:t> insert element before selected 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Constructor, Properties, Accessors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511354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pPr>
              <a:spcBef>
                <a:spcPts val="4200"/>
              </a:spcBef>
            </a:pPr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2845</Words>
  <Application>Microsoft Office PowerPoint</Application>
  <PresentationFormat>Widescreen</PresentationFormat>
  <Paragraphs>392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53</cp:revision>
  <dcterms:created xsi:type="dcterms:W3CDTF">2018-05-23T13:08:44Z</dcterms:created>
  <dcterms:modified xsi:type="dcterms:W3CDTF">2021-01-24T16:12:46Z</dcterms:modified>
  <cp:category>computer programming;programming;software development;software engineering</cp:category>
</cp:coreProperties>
</file>