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1734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79" d="100"/>
          <a:sy n="79" d="100"/>
        </p:scale>
        <p:origin x="22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6850" y="1047539"/>
            <a:ext cx="88011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6850" y="3361902"/>
            <a:ext cx="88011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88EE-0086-DB44-9394-B673415CD4A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12CF-16F5-F647-A150-63D8004F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8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88EE-0086-DB44-9394-B673415CD4A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12CF-16F5-F647-A150-63D8004F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5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7716" y="340783"/>
            <a:ext cx="2530316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767" y="340783"/>
            <a:ext cx="7444264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88EE-0086-DB44-9394-B673415CD4A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12CF-16F5-F647-A150-63D8004F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5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88EE-0086-DB44-9394-B673415CD4A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12CF-16F5-F647-A150-63D8004F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6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656" y="1595756"/>
            <a:ext cx="10121265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656" y="4283499"/>
            <a:ext cx="10121265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88EE-0086-DB44-9394-B673415CD4A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12CF-16F5-F647-A150-63D8004F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5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768" y="1703917"/>
            <a:ext cx="498729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743" y="1703917"/>
            <a:ext cx="498729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88EE-0086-DB44-9394-B673415CD4A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12CF-16F5-F647-A150-63D8004F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7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296" y="340784"/>
            <a:ext cx="1012126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8296" y="1569085"/>
            <a:ext cx="496437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8296" y="2338070"/>
            <a:ext cx="496437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40743" y="1569085"/>
            <a:ext cx="4988818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40743" y="2338070"/>
            <a:ext cx="498881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88EE-0086-DB44-9394-B673415CD4A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12CF-16F5-F647-A150-63D8004F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4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88EE-0086-DB44-9394-B673415CD4A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12CF-16F5-F647-A150-63D8004F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1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88EE-0086-DB44-9394-B673415CD4A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12CF-16F5-F647-A150-63D8004F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5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296" y="426720"/>
            <a:ext cx="37847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8818" y="921597"/>
            <a:ext cx="5940743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296" y="1920240"/>
            <a:ext cx="37847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88EE-0086-DB44-9394-B673415CD4A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12CF-16F5-F647-A150-63D8004F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4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296" y="426720"/>
            <a:ext cx="37847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88818" y="921597"/>
            <a:ext cx="5940743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296" y="1920240"/>
            <a:ext cx="37847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88EE-0086-DB44-9394-B673415CD4A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12CF-16F5-F647-A150-63D8004F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9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6768" y="340784"/>
            <a:ext cx="1012126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768" y="1703917"/>
            <a:ext cx="1012126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6768" y="5932594"/>
            <a:ext cx="264033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E88EE-0086-DB44-9394-B673415CD4A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7153" y="5932594"/>
            <a:ext cx="396049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7703" y="5932594"/>
            <a:ext cx="264033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C12CF-16F5-F647-A150-63D8004F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7C4BDEBC-E604-294B-9317-D8C4953549C0}"/>
              </a:ext>
            </a:extLst>
          </p:cNvPr>
          <p:cNvSpPr/>
          <p:nvPr/>
        </p:nvSpPr>
        <p:spPr>
          <a:xfrm>
            <a:off x="-45720" y="-21336"/>
            <a:ext cx="11810999" cy="646853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C91FF0-17D7-4243-9C12-79DFF5ECB8BE}"/>
              </a:ext>
            </a:extLst>
          </p:cNvPr>
          <p:cNvSpPr/>
          <p:nvPr/>
        </p:nvSpPr>
        <p:spPr>
          <a:xfrm>
            <a:off x="4153748" y="842265"/>
            <a:ext cx="3352800" cy="4267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76BFE8-7CE6-8840-BDD3-D58140267083}"/>
              </a:ext>
            </a:extLst>
          </p:cNvPr>
          <p:cNvSpPr/>
          <p:nvPr/>
        </p:nvSpPr>
        <p:spPr>
          <a:xfrm>
            <a:off x="335281" y="215729"/>
            <a:ext cx="2785532" cy="272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4890B5-E4D5-DF4A-AD68-02C1DA53AF22}"/>
              </a:ext>
            </a:extLst>
          </p:cNvPr>
          <p:cNvSpPr/>
          <p:nvPr/>
        </p:nvSpPr>
        <p:spPr>
          <a:xfrm>
            <a:off x="521547" y="1079318"/>
            <a:ext cx="2396066" cy="474133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C1AA17-7096-4146-91E4-96F383A4D01F}"/>
              </a:ext>
            </a:extLst>
          </p:cNvPr>
          <p:cNvSpPr/>
          <p:nvPr/>
        </p:nvSpPr>
        <p:spPr>
          <a:xfrm>
            <a:off x="521550" y="1553448"/>
            <a:ext cx="2396066" cy="474133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rtl="1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0D258D-4033-6849-99BB-0C43053F8C78}"/>
              </a:ext>
            </a:extLst>
          </p:cNvPr>
          <p:cNvSpPr/>
          <p:nvPr/>
        </p:nvSpPr>
        <p:spPr>
          <a:xfrm>
            <a:off x="521553" y="2010647"/>
            <a:ext cx="2396066" cy="474133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rtl="1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209957-4523-F741-BF2A-421AE8DDBBBC}"/>
              </a:ext>
            </a:extLst>
          </p:cNvPr>
          <p:cNvSpPr/>
          <p:nvPr/>
        </p:nvSpPr>
        <p:spPr>
          <a:xfrm>
            <a:off x="4619409" y="3407666"/>
            <a:ext cx="2396066" cy="474133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E4277A-D6AF-1741-A201-4F8F446B97D8}"/>
              </a:ext>
            </a:extLst>
          </p:cNvPr>
          <p:cNvSpPr/>
          <p:nvPr/>
        </p:nvSpPr>
        <p:spPr>
          <a:xfrm>
            <a:off x="4619412" y="3881796"/>
            <a:ext cx="2396066" cy="474133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rtl="1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9DEE5F-31D7-7040-981F-9149FEC60998}"/>
              </a:ext>
            </a:extLst>
          </p:cNvPr>
          <p:cNvSpPr/>
          <p:nvPr/>
        </p:nvSpPr>
        <p:spPr>
          <a:xfrm>
            <a:off x="4619415" y="4338995"/>
            <a:ext cx="2396066" cy="474133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rtl="1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E48A31-D007-AC42-9949-22E03494E499}"/>
              </a:ext>
            </a:extLst>
          </p:cNvPr>
          <p:cNvSpPr txBox="1"/>
          <p:nvPr/>
        </p:nvSpPr>
        <p:spPr>
          <a:xfrm>
            <a:off x="1415650" y="2440095"/>
            <a:ext cx="607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rtl="1"/>
            <a:r>
              <a:rPr lang="en-US" sz="2800" b="1" dirty="0">
                <a:latin typeface="Computer Modern Med 33" pitchFamily="2" charset="77"/>
              </a:rPr>
              <a:t>P</a:t>
            </a:r>
            <a:r>
              <a:rPr lang="en-US" sz="2800" b="1" baseline="-25000" dirty="0">
                <a:latin typeface="Computer Modern Med 33" pitchFamily="2" charset="77"/>
              </a:rPr>
              <a:t>0</a:t>
            </a:r>
            <a:endParaRPr lang="en-US" sz="2800" b="1" dirty="0">
              <a:latin typeface="Computer Modern Med 33" pitchFamily="2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FE4D53-4502-B049-9657-53D9FFA845EC}"/>
              </a:ext>
            </a:extLst>
          </p:cNvPr>
          <p:cNvSpPr/>
          <p:nvPr/>
        </p:nvSpPr>
        <p:spPr>
          <a:xfrm>
            <a:off x="335281" y="3246792"/>
            <a:ext cx="2785532" cy="272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rtl="1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A998AD-9371-CD45-8691-C436EBC2BCB1}"/>
              </a:ext>
            </a:extLst>
          </p:cNvPr>
          <p:cNvSpPr/>
          <p:nvPr/>
        </p:nvSpPr>
        <p:spPr>
          <a:xfrm>
            <a:off x="521547" y="4093461"/>
            <a:ext cx="2396066" cy="474133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45CFCE-663F-D34B-9DB7-1879A269F91E}"/>
              </a:ext>
            </a:extLst>
          </p:cNvPr>
          <p:cNvSpPr/>
          <p:nvPr/>
        </p:nvSpPr>
        <p:spPr>
          <a:xfrm>
            <a:off x="521550" y="4567591"/>
            <a:ext cx="2396066" cy="474133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rtl="1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E499D-946F-D541-A17A-64EBBA6535E2}"/>
              </a:ext>
            </a:extLst>
          </p:cNvPr>
          <p:cNvSpPr/>
          <p:nvPr/>
        </p:nvSpPr>
        <p:spPr>
          <a:xfrm>
            <a:off x="521553" y="5024790"/>
            <a:ext cx="2396066" cy="474133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DF0099-73BC-7044-A4A2-8EFB46F9CB0E}"/>
              </a:ext>
            </a:extLst>
          </p:cNvPr>
          <p:cNvSpPr txBox="1"/>
          <p:nvPr/>
        </p:nvSpPr>
        <p:spPr>
          <a:xfrm>
            <a:off x="1415650" y="5471171"/>
            <a:ext cx="607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rtl="1"/>
            <a:r>
              <a:rPr lang="en-US" sz="2800" b="1" dirty="0">
                <a:latin typeface="Computer Modern Med 33" pitchFamily="2" charset="77"/>
              </a:rPr>
              <a:t>P</a:t>
            </a:r>
            <a:r>
              <a:rPr lang="en-US" sz="2800" b="1" baseline="-25000" dirty="0">
                <a:latin typeface="Computer Modern Med 33" pitchFamily="2" charset="77"/>
              </a:rPr>
              <a:t>1</a:t>
            </a:r>
            <a:endParaRPr lang="en-US" sz="2800" b="1" dirty="0">
              <a:latin typeface="Computer Modern Med 33" pitchFamily="2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6CB57E-4D24-CC4C-8A37-079D551B0D75}"/>
              </a:ext>
            </a:extLst>
          </p:cNvPr>
          <p:cNvSpPr txBox="1"/>
          <p:nvPr/>
        </p:nvSpPr>
        <p:spPr>
          <a:xfrm>
            <a:off x="5452601" y="2453503"/>
            <a:ext cx="668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rtl="1"/>
            <a:r>
              <a:rPr lang="en-US" sz="3200" b="1" dirty="0">
                <a:latin typeface="Computer Modern Med 33" pitchFamily="2" charset="77"/>
              </a:rPr>
              <a:t>P</a:t>
            </a:r>
            <a:r>
              <a:rPr lang="en-US" sz="3200" b="1" baseline="-25000" dirty="0">
                <a:latin typeface="Computer Modern Med 33" pitchFamily="2" charset="77"/>
              </a:rPr>
              <a:t>2</a:t>
            </a:r>
            <a:endParaRPr lang="en-US" sz="3200" b="1" dirty="0">
              <a:latin typeface="Computer Modern Med 33" pitchFamily="2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39C8A-4148-0042-938C-C5F22407CE22}"/>
              </a:ext>
            </a:extLst>
          </p:cNvPr>
          <p:cNvSpPr/>
          <p:nvPr/>
        </p:nvSpPr>
        <p:spPr>
          <a:xfrm>
            <a:off x="8539483" y="215731"/>
            <a:ext cx="2785532" cy="2760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A3C2DF3-0AF0-0A40-8E37-06889307FBF5}"/>
              </a:ext>
            </a:extLst>
          </p:cNvPr>
          <p:cNvSpPr/>
          <p:nvPr/>
        </p:nvSpPr>
        <p:spPr>
          <a:xfrm>
            <a:off x="8725749" y="368132"/>
            <a:ext cx="2396066" cy="474133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7E1F57-E9AF-CB4D-B06B-1F47305ECB15}"/>
              </a:ext>
            </a:extLst>
          </p:cNvPr>
          <p:cNvSpPr txBox="1"/>
          <p:nvPr/>
        </p:nvSpPr>
        <p:spPr>
          <a:xfrm>
            <a:off x="9619852" y="2452630"/>
            <a:ext cx="607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rtl="1"/>
            <a:r>
              <a:rPr lang="en-US" sz="2800" b="1" dirty="0">
                <a:latin typeface="Computer Modern Med 33" pitchFamily="2" charset="77"/>
              </a:rPr>
              <a:t>P</a:t>
            </a:r>
            <a:r>
              <a:rPr lang="en-US" sz="2800" b="1" baseline="-25000" dirty="0">
                <a:latin typeface="Computer Modern Med 33" pitchFamily="2" charset="77"/>
              </a:rPr>
              <a:t>3</a:t>
            </a:r>
            <a:endParaRPr lang="en-US" sz="2800" b="1" dirty="0">
              <a:latin typeface="Computer Modern Med 33" pitchFamily="2" charset="77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47CE9C-2421-2B4A-8B95-A8450C641C50}"/>
              </a:ext>
            </a:extLst>
          </p:cNvPr>
          <p:cNvSpPr/>
          <p:nvPr/>
        </p:nvSpPr>
        <p:spPr>
          <a:xfrm>
            <a:off x="8539483" y="3246794"/>
            <a:ext cx="2785532" cy="2760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1F19A5-FA78-534E-B546-9E67AEF3D941}"/>
              </a:ext>
            </a:extLst>
          </p:cNvPr>
          <p:cNvSpPr/>
          <p:nvPr/>
        </p:nvSpPr>
        <p:spPr>
          <a:xfrm>
            <a:off x="8725749" y="3399195"/>
            <a:ext cx="2396066" cy="474133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ED6B2C-413A-B847-AF9D-2CB8B390F92A}"/>
              </a:ext>
            </a:extLst>
          </p:cNvPr>
          <p:cNvSpPr txBox="1"/>
          <p:nvPr/>
        </p:nvSpPr>
        <p:spPr>
          <a:xfrm>
            <a:off x="9619852" y="5488102"/>
            <a:ext cx="607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rtl="1"/>
            <a:r>
              <a:rPr lang="en-US" sz="2800" b="1" dirty="0">
                <a:latin typeface="Computer Modern Med 33" pitchFamily="2" charset="77"/>
              </a:rPr>
              <a:t>P</a:t>
            </a:r>
            <a:r>
              <a:rPr lang="en-US" sz="2800" b="1" baseline="-25000" dirty="0">
                <a:latin typeface="Computer Modern Med 33" pitchFamily="2" charset="77"/>
              </a:rPr>
              <a:t>4</a:t>
            </a:r>
            <a:endParaRPr lang="en-US" sz="2800" b="1" dirty="0">
              <a:latin typeface="Computer Modern Med 33" pitchFamily="2" charset="77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F1ED682-4028-A74B-A123-B1A24C2480AC}"/>
              </a:ext>
            </a:extLst>
          </p:cNvPr>
          <p:cNvCxnSpPr>
            <a:cxnSpLocks/>
            <a:stCxn id="57" idx="1"/>
            <a:endCxn id="24" idx="3"/>
          </p:cNvCxnSpPr>
          <p:nvPr/>
        </p:nvCxnSpPr>
        <p:spPr>
          <a:xfrm flipH="1" flipV="1">
            <a:off x="2917613" y="1316385"/>
            <a:ext cx="1718732" cy="59285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95F29DF-4D3C-7343-87B3-897ACBEBAA64}"/>
              </a:ext>
            </a:extLst>
          </p:cNvPr>
          <p:cNvSpPr/>
          <p:nvPr/>
        </p:nvSpPr>
        <p:spPr>
          <a:xfrm>
            <a:off x="4636345" y="1138603"/>
            <a:ext cx="2396066" cy="474133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3E03C76-34B3-EA45-83D1-DE9ABF3EBC8C}"/>
              </a:ext>
            </a:extLst>
          </p:cNvPr>
          <p:cNvCxnSpPr>
            <a:cxnSpLocks/>
            <a:stCxn id="57" idx="1"/>
            <a:endCxn id="36" idx="3"/>
          </p:cNvCxnSpPr>
          <p:nvPr/>
        </p:nvCxnSpPr>
        <p:spPr>
          <a:xfrm flipH="1">
            <a:off x="2917613" y="1375668"/>
            <a:ext cx="1718732" cy="2954858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1F28226-6FCA-3A4F-A659-50FD538F705C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7040883" y="605197"/>
            <a:ext cx="1684866" cy="303106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4F7EB0-6DBF-4F4D-AAAC-0AD70314BB71}"/>
              </a:ext>
            </a:extLst>
          </p:cNvPr>
          <p:cNvCxnSpPr>
            <a:cxnSpLocks/>
            <a:stCxn id="47" idx="1"/>
            <a:endCxn id="28" idx="3"/>
          </p:cNvCxnSpPr>
          <p:nvPr/>
        </p:nvCxnSpPr>
        <p:spPr>
          <a:xfrm flipH="1">
            <a:off x="7015480" y="3636262"/>
            <a:ext cx="1710271" cy="4826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1431E85-779E-E249-884A-05A469F44D95}"/>
              </a:ext>
            </a:extLst>
          </p:cNvPr>
          <p:cNvSpPr/>
          <p:nvPr/>
        </p:nvSpPr>
        <p:spPr>
          <a:xfrm>
            <a:off x="513075" y="3399195"/>
            <a:ext cx="2396066" cy="474133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2D108E6-8828-D74E-ADCA-6D2A29A6A9FE}"/>
              </a:ext>
            </a:extLst>
          </p:cNvPr>
          <p:cNvSpPr/>
          <p:nvPr/>
        </p:nvSpPr>
        <p:spPr>
          <a:xfrm>
            <a:off x="530014" y="334259"/>
            <a:ext cx="2396066" cy="474133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42B86D4-640A-6D44-9D78-AF5A84A8FB12}"/>
              </a:ext>
            </a:extLst>
          </p:cNvPr>
          <p:cNvSpPr/>
          <p:nvPr/>
        </p:nvSpPr>
        <p:spPr>
          <a:xfrm>
            <a:off x="8734215" y="1060105"/>
            <a:ext cx="2396066" cy="474133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3C9E44A-AABB-C046-8A84-987139840D0B}"/>
              </a:ext>
            </a:extLst>
          </p:cNvPr>
          <p:cNvSpPr/>
          <p:nvPr/>
        </p:nvSpPr>
        <p:spPr>
          <a:xfrm>
            <a:off x="8734218" y="1534235"/>
            <a:ext cx="2396066" cy="474133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rtl="1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8C4180-F1E5-B649-9290-56C1A2FB1264}"/>
              </a:ext>
            </a:extLst>
          </p:cNvPr>
          <p:cNvSpPr/>
          <p:nvPr/>
        </p:nvSpPr>
        <p:spPr>
          <a:xfrm>
            <a:off x="8734221" y="1991434"/>
            <a:ext cx="2396066" cy="474133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rtl="1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46B7C4C-9DC0-9A47-BFB5-EE1BCEBBD34C}"/>
              </a:ext>
            </a:extLst>
          </p:cNvPr>
          <p:cNvSpPr/>
          <p:nvPr/>
        </p:nvSpPr>
        <p:spPr>
          <a:xfrm>
            <a:off x="8725746" y="4091168"/>
            <a:ext cx="2396066" cy="474133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B8EE2BE-A91A-8A44-A4C9-CBA7D0B948F2}"/>
              </a:ext>
            </a:extLst>
          </p:cNvPr>
          <p:cNvSpPr/>
          <p:nvPr/>
        </p:nvSpPr>
        <p:spPr>
          <a:xfrm>
            <a:off x="8725749" y="4565298"/>
            <a:ext cx="2396066" cy="474133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rtl="1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AB95A90-8D69-1B4F-8EA1-2CF5F27BDF04}"/>
              </a:ext>
            </a:extLst>
          </p:cNvPr>
          <p:cNvSpPr/>
          <p:nvPr/>
        </p:nvSpPr>
        <p:spPr>
          <a:xfrm>
            <a:off x="8725752" y="5022497"/>
            <a:ext cx="2396066" cy="474133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7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5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Computer Modern Med 33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Mehran Sadeghi Lahijani</dc:creator>
  <cp:lastModifiedBy>Mehran Sadeghi Lahijani</cp:lastModifiedBy>
  <cp:revision>5</cp:revision>
  <dcterms:created xsi:type="dcterms:W3CDTF">2020-12-10T00:20:02Z</dcterms:created>
  <dcterms:modified xsi:type="dcterms:W3CDTF">2020-12-10T03:40:47Z</dcterms:modified>
</cp:coreProperties>
</file>