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E51527D-0555-49A8-BEBB-D4ED6CDE03DE}">
  <a:tblStyle styleId="{AE51527D-0555-49A8-BEBB-D4ED6CDE03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f7c1cb731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f7c1cb731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f92bc212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f92bc212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f7c1cb73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f7c1cb73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2f7c1cb731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2f7c1cb731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f7c1cb731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2f7c1cb731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f7c1cb731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f7c1cb731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2f7c1cb731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2f7c1cb73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f92bc212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2f92bc212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f92bc212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2f92bc212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2f92bc21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2f92bc21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Pronouns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Pronoun and To Be Simple Practice</a:t>
            </a:r>
            <a:endParaRPr/>
          </a:p>
        </p:txBody>
      </p:sp>
      <p:sp>
        <p:nvSpPr>
          <p:cNvPr id="209" name="Google Shape;20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are Nepali (M)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 am American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He is an idiot (nearby, low)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That is a car (nearby)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 am not Indian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You are a mother (H)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He is not a father (H, distant)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That is not a table (distant)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We are a mother and a father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Is he Thomas? (mid, nearby)</a:t>
            </a:r>
            <a:endParaRPr/>
          </a:p>
        </p:txBody>
      </p:sp>
      <p:sp>
        <p:nvSpPr>
          <p:cNvPr id="210" name="Google Shape;21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Timi Nepali hou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 Amerikali hu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u murkh hos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Yo kara ho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Ma bharatia hoina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Tapai ama hunuhuncha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Waha hunuhunna buba.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Tyo hoina tebal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Hami ama ra duda haum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Yini Thomas hun?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037975" y="4436650"/>
            <a:ext cx="466500" cy="4212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4143525" y="4436650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625625" y="2769275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6096900" y="425125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1742950" y="2769275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7039425" y="425125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877300" y="2408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72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yaha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7" name="Google Shape;67;p14"/>
          <p:cNvGraphicFramePr/>
          <p:nvPr/>
        </p:nvGraphicFramePr>
        <p:xfrm>
          <a:off x="4696325" y="385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72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tapai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8" name="Google Shape;68;p14"/>
          <p:cNvGraphicFramePr/>
          <p:nvPr/>
        </p:nvGraphicFramePr>
        <p:xfrm>
          <a:off x="3004675" y="397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5381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9" name="Google Shape;69;p14"/>
          <p:cNvSpPr/>
          <p:nvPr/>
        </p:nvSpPr>
        <p:spPr>
          <a:xfrm>
            <a:off x="377000" y="4436650"/>
            <a:ext cx="726900" cy="6618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969425" y="565650"/>
            <a:ext cx="726900" cy="6618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" name="Google Shape;71;p14"/>
          <p:cNvGraphicFramePr/>
          <p:nvPr/>
        </p:nvGraphicFramePr>
        <p:xfrm>
          <a:off x="5300925" y="16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72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waha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uni/tini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2" name="Google Shape;72;p14"/>
          <p:cNvGraphicFramePr/>
          <p:nvPr/>
        </p:nvGraphicFramePr>
        <p:xfrm>
          <a:off x="0" y="404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92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" name="Google Shape;73;p14"/>
          <p:cNvGraphicFramePr/>
          <p:nvPr/>
        </p:nvGraphicFramePr>
        <p:xfrm>
          <a:off x="2675300" y="69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92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tyo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4" name="Google Shape;74;p14"/>
          <p:cNvGraphicFramePr/>
          <p:nvPr/>
        </p:nvGraphicFramePr>
        <p:xfrm>
          <a:off x="3508300" y="240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92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yahaharu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yiniharu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5" name="Google Shape;75;p14"/>
          <p:cNvGraphicFramePr/>
          <p:nvPr/>
        </p:nvGraphicFramePr>
        <p:xfrm>
          <a:off x="7979975" y="19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1012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wahaharu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uniharu/ tiniharu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6" name="Google Shape;76;p14"/>
          <p:cNvSpPr/>
          <p:nvPr/>
        </p:nvSpPr>
        <p:spPr>
          <a:xfrm>
            <a:off x="3710138" y="4436650"/>
            <a:ext cx="227700" cy="28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2229588" y="2837075"/>
            <a:ext cx="375900" cy="2856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3112263" y="2837075"/>
            <a:ext cx="375900" cy="285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6632438" y="492925"/>
            <a:ext cx="375900" cy="2856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7583138" y="492925"/>
            <a:ext cx="375900" cy="285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" name="Google Shape;81;p14"/>
          <p:cNvCxnSpPr/>
          <p:nvPr/>
        </p:nvCxnSpPr>
        <p:spPr>
          <a:xfrm flipH="1" rot="10800000">
            <a:off x="45125" y="1834850"/>
            <a:ext cx="9038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82" name="Google Shape;82;p14"/>
          <p:cNvGraphicFramePr/>
          <p:nvPr/>
        </p:nvGraphicFramePr>
        <p:xfrm>
          <a:off x="1742938" y="4646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655975"/>
              </a:tblGrid>
              <a:tr h="35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hami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3" name="Google Shape;83;p14"/>
          <p:cNvSpPr/>
          <p:nvPr/>
        </p:nvSpPr>
        <p:spPr>
          <a:xfrm>
            <a:off x="3636038" y="4762700"/>
            <a:ext cx="375900" cy="2856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2530488" y="4762700"/>
            <a:ext cx="375900" cy="285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5476463" y="4504450"/>
            <a:ext cx="375900" cy="2856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6425313" y="4504450"/>
            <a:ext cx="375900" cy="285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4"/>
          <p:cNvSpPr/>
          <p:nvPr/>
        </p:nvSpPr>
        <p:spPr>
          <a:xfrm>
            <a:off x="5905588" y="4436650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88" name="Google Shape;88;p14"/>
          <p:cNvGraphicFramePr/>
          <p:nvPr/>
        </p:nvGraphicFramePr>
        <p:xfrm>
          <a:off x="7008338" y="385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1117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tapaiharu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timiharu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89" name="Google Shape;89;p14"/>
          <p:cNvCxnSpPr/>
          <p:nvPr/>
        </p:nvCxnSpPr>
        <p:spPr>
          <a:xfrm flipH="1" rot="10800000">
            <a:off x="105275" y="3654625"/>
            <a:ext cx="9038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4"/>
          <p:cNvSpPr txBox="1"/>
          <p:nvPr/>
        </p:nvSpPr>
        <p:spPr>
          <a:xfrm>
            <a:off x="345900" y="526375"/>
            <a:ext cx="92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3rd Distant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171075" y="1898263"/>
            <a:ext cx="75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3rd Near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2" name="Google Shape;92;p14"/>
          <p:cNvCxnSpPr/>
          <p:nvPr/>
        </p:nvCxnSpPr>
        <p:spPr>
          <a:xfrm>
            <a:off x="4030475" y="3734875"/>
            <a:ext cx="20400" cy="14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3" name="Google Shape;93;p14"/>
          <p:cNvSpPr txBox="1"/>
          <p:nvPr/>
        </p:nvSpPr>
        <p:spPr>
          <a:xfrm>
            <a:off x="4140350" y="3782175"/>
            <a:ext cx="6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860925" y="3687675"/>
            <a:ext cx="6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 - To be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/>
          <p:nvPr/>
        </p:nvSpPr>
        <p:spPr>
          <a:xfrm>
            <a:off x="3037975" y="4436650"/>
            <a:ext cx="466500" cy="4212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4143525" y="4436650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/>
          <p:nvPr/>
        </p:nvSpPr>
        <p:spPr>
          <a:xfrm>
            <a:off x="2625625" y="2769275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6"/>
          <p:cNvSpPr/>
          <p:nvPr/>
        </p:nvSpPr>
        <p:spPr>
          <a:xfrm>
            <a:off x="6096900" y="425125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6"/>
          <p:cNvSpPr/>
          <p:nvPr/>
        </p:nvSpPr>
        <p:spPr>
          <a:xfrm>
            <a:off x="1742950" y="2769275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7039425" y="425125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1" name="Google Shape;111;p16"/>
          <p:cNvGraphicFramePr/>
          <p:nvPr/>
        </p:nvGraphicFramePr>
        <p:xfrm>
          <a:off x="929175" y="2058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72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hunuhuncha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2" name="Google Shape;112;p16"/>
          <p:cNvGraphicFramePr/>
          <p:nvPr/>
        </p:nvGraphicFramePr>
        <p:xfrm>
          <a:off x="4696325" y="385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1485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hunuhuncha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3" name="Google Shape;113;p16"/>
          <p:cNvGraphicFramePr/>
          <p:nvPr/>
        </p:nvGraphicFramePr>
        <p:xfrm>
          <a:off x="2877950" y="397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929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14" name="Google Shape;114;p16"/>
          <p:cNvSpPr/>
          <p:nvPr/>
        </p:nvSpPr>
        <p:spPr>
          <a:xfrm>
            <a:off x="377000" y="4436650"/>
            <a:ext cx="726900" cy="6618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3969425" y="565650"/>
            <a:ext cx="726900" cy="6618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16" name="Google Shape;116;p16"/>
          <p:cNvGraphicFramePr/>
          <p:nvPr/>
        </p:nvGraphicFramePr>
        <p:xfrm>
          <a:off x="5300925" y="16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726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hunuhuncha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r>
                        <a:rPr lang="en"/>
                        <a:t>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7" name="Google Shape;117;p16"/>
          <p:cNvGraphicFramePr/>
          <p:nvPr/>
        </p:nvGraphicFramePr>
        <p:xfrm>
          <a:off x="0" y="404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92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8" name="Google Shape;118;p16"/>
          <p:cNvGraphicFramePr/>
          <p:nvPr/>
        </p:nvGraphicFramePr>
        <p:xfrm>
          <a:off x="2675300" y="69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92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19" name="Google Shape;119;p16"/>
          <p:cNvGraphicFramePr/>
          <p:nvPr/>
        </p:nvGraphicFramePr>
        <p:xfrm>
          <a:off x="3508300" y="240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1914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hunuhuncha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20" name="Google Shape;120;p16"/>
          <p:cNvGraphicFramePr/>
          <p:nvPr/>
        </p:nvGraphicFramePr>
        <p:xfrm>
          <a:off x="7979975" y="19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10126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hunuhuncha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1" name="Google Shape;121;p16"/>
          <p:cNvSpPr/>
          <p:nvPr/>
        </p:nvSpPr>
        <p:spPr>
          <a:xfrm>
            <a:off x="3710138" y="4436650"/>
            <a:ext cx="227700" cy="28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2229588" y="2837075"/>
            <a:ext cx="375900" cy="2856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3112263" y="2837075"/>
            <a:ext cx="375900" cy="285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6"/>
          <p:cNvSpPr/>
          <p:nvPr/>
        </p:nvSpPr>
        <p:spPr>
          <a:xfrm>
            <a:off x="6632438" y="492925"/>
            <a:ext cx="375900" cy="2856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7583138" y="492925"/>
            <a:ext cx="375900" cy="285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6" name="Google Shape;126;p16"/>
          <p:cNvCxnSpPr/>
          <p:nvPr/>
        </p:nvCxnSpPr>
        <p:spPr>
          <a:xfrm flipH="1" rot="10800000">
            <a:off x="45125" y="1834850"/>
            <a:ext cx="9038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27" name="Google Shape;127;p16"/>
          <p:cNvGraphicFramePr/>
          <p:nvPr/>
        </p:nvGraphicFramePr>
        <p:xfrm>
          <a:off x="1742938" y="4646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655975"/>
              </a:tblGrid>
              <a:tr h="35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8" name="Google Shape;128;p16"/>
          <p:cNvSpPr/>
          <p:nvPr/>
        </p:nvSpPr>
        <p:spPr>
          <a:xfrm>
            <a:off x="3636038" y="4762700"/>
            <a:ext cx="375900" cy="2856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2530488" y="4762700"/>
            <a:ext cx="375900" cy="285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6181725" y="4504450"/>
            <a:ext cx="375900" cy="2856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7084713" y="4504450"/>
            <a:ext cx="375900" cy="285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6615088" y="4436650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33" name="Google Shape;133;p16"/>
          <p:cNvGraphicFramePr/>
          <p:nvPr/>
        </p:nvGraphicFramePr>
        <p:xfrm>
          <a:off x="7463738" y="37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125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hunuhuncha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hau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34" name="Google Shape;134;p16"/>
          <p:cNvCxnSpPr/>
          <p:nvPr/>
        </p:nvCxnSpPr>
        <p:spPr>
          <a:xfrm flipH="1" rot="10800000">
            <a:off x="105275" y="3654625"/>
            <a:ext cx="9038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6"/>
          <p:cNvSpPr txBox="1"/>
          <p:nvPr/>
        </p:nvSpPr>
        <p:spPr>
          <a:xfrm>
            <a:off x="345900" y="526375"/>
            <a:ext cx="92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3rd Distant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16"/>
          <p:cNvSpPr txBox="1"/>
          <p:nvPr/>
        </p:nvSpPr>
        <p:spPr>
          <a:xfrm>
            <a:off x="171075" y="1898263"/>
            <a:ext cx="75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3rd Near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37" name="Google Shape;137;p16"/>
          <p:cNvCxnSpPr/>
          <p:nvPr/>
        </p:nvCxnSpPr>
        <p:spPr>
          <a:xfrm>
            <a:off x="4030475" y="3734875"/>
            <a:ext cx="20400" cy="14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6"/>
          <p:cNvSpPr txBox="1"/>
          <p:nvPr/>
        </p:nvSpPr>
        <p:spPr>
          <a:xfrm>
            <a:off x="4140350" y="3782175"/>
            <a:ext cx="6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860925" y="3687675"/>
            <a:ext cx="6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Verb - To not be</a:t>
            </a:r>
            <a:endParaRPr/>
          </a:p>
        </p:txBody>
      </p:sp>
      <p:sp>
        <p:nvSpPr>
          <p:cNvPr id="145" name="Google Shape;145;p1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3037975" y="4436650"/>
            <a:ext cx="466500" cy="421200"/>
          </a:xfrm>
          <a:prstGeom prst="smileyFace">
            <a:avLst>
              <a:gd fmla="val 4653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8"/>
          <p:cNvSpPr/>
          <p:nvPr/>
        </p:nvSpPr>
        <p:spPr>
          <a:xfrm>
            <a:off x="4143525" y="4436650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/>
          <p:nvPr/>
        </p:nvSpPr>
        <p:spPr>
          <a:xfrm>
            <a:off x="2625625" y="2769275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8"/>
          <p:cNvSpPr/>
          <p:nvPr/>
        </p:nvSpPr>
        <p:spPr>
          <a:xfrm>
            <a:off x="6096900" y="425125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8"/>
          <p:cNvSpPr/>
          <p:nvPr/>
        </p:nvSpPr>
        <p:spPr>
          <a:xfrm>
            <a:off x="1742950" y="2769275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>
            <a:off x="7039425" y="425125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6" name="Google Shape;156;p18"/>
          <p:cNvGraphicFramePr/>
          <p:nvPr/>
        </p:nvGraphicFramePr>
        <p:xfrm>
          <a:off x="700400" y="2058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955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hunuhunna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63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hoinan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hoina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7" name="Google Shape;157;p18"/>
          <p:cNvGraphicFramePr/>
          <p:nvPr/>
        </p:nvGraphicFramePr>
        <p:xfrm>
          <a:off x="4696325" y="385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1485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hunuhunna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hoinau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8" name="Google Shape;158;p18"/>
          <p:cNvGraphicFramePr/>
          <p:nvPr/>
        </p:nvGraphicFramePr>
        <p:xfrm>
          <a:off x="2877950" y="397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9291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hoina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9" name="Google Shape;159;p18"/>
          <p:cNvSpPr/>
          <p:nvPr/>
        </p:nvSpPr>
        <p:spPr>
          <a:xfrm>
            <a:off x="377000" y="4436650"/>
            <a:ext cx="726900" cy="6618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3969425" y="565650"/>
            <a:ext cx="726900" cy="661800"/>
          </a:xfrm>
          <a:prstGeom prst="cube">
            <a:avLst>
              <a:gd fmla="val 25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61" name="Google Shape;161;p18"/>
          <p:cNvGraphicFramePr/>
          <p:nvPr/>
        </p:nvGraphicFramePr>
        <p:xfrm>
          <a:off x="4924000" y="16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110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hunuhunna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hoinan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hoina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2" name="Google Shape;162;p18"/>
          <p:cNvGraphicFramePr/>
          <p:nvPr/>
        </p:nvGraphicFramePr>
        <p:xfrm>
          <a:off x="0" y="4040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92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hoina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3" name="Google Shape;163;p18"/>
          <p:cNvGraphicFramePr/>
          <p:nvPr/>
        </p:nvGraphicFramePr>
        <p:xfrm>
          <a:off x="2675300" y="698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929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hoina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4" name="Google Shape;164;p18"/>
          <p:cNvGraphicFramePr/>
          <p:nvPr/>
        </p:nvGraphicFramePr>
        <p:xfrm>
          <a:off x="3508300" y="2400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1914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hunuhunna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hoinan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hoina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5" name="Google Shape;165;p18"/>
          <p:cNvGraphicFramePr/>
          <p:nvPr/>
        </p:nvGraphicFramePr>
        <p:xfrm>
          <a:off x="7979975" y="19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1103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hunuhunna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hoinan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hoina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6" name="Google Shape;166;p18"/>
          <p:cNvSpPr/>
          <p:nvPr/>
        </p:nvSpPr>
        <p:spPr>
          <a:xfrm>
            <a:off x="3710138" y="4436650"/>
            <a:ext cx="227700" cy="285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2229588" y="2837075"/>
            <a:ext cx="375900" cy="2856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3112263" y="2837075"/>
            <a:ext cx="375900" cy="285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6632438" y="492925"/>
            <a:ext cx="375900" cy="2856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7583138" y="492925"/>
            <a:ext cx="375900" cy="285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1" name="Google Shape;171;p18"/>
          <p:cNvCxnSpPr/>
          <p:nvPr/>
        </p:nvCxnSpPr>
        <p:spPr>
          <a:xfrm flipH="1" rot="10800000">
            <a:off x="45125" y="1834850"/>
            <a:ext cx="9038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72" name="Google Shape;172;p18"/>
          <p:cNvGraphicFramePr/>
          <p:nvPr/>
        </p:nvGraphicFramePr>
        <p:xfrm>
          <a:off x="1742938" y="4646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758100"/>
              </a:tblGrid>
              <a:tr h="358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hoinau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3" name="Google Shape;173;p18"/>
          <p:cNvSpPr/>
          <p:nvPr/>
        </p:nvSpPr>
        <p:spPr>
          <a:xfrm>
            <a:off x="3636038" y="4762700"/>
            <a:ext cx="375900" cy="2856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2530488" y="4762700"/>
            <a:ext cx="375900" cy="285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6181725" y="4504450"/>
            <a:ext cx="375900" cy="285600"/>
          </a:xfrm>
          <a:prstGeom prst="mathPlus">
            <a:avLst>
              <a:gd fmla="val 23520" name="adj1"/>
            </a:avLst>
          </a:prstGeom>
          <a:solidFill>
            <a:srgbClr val="4A86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7084713" y="4504450"/>
            <a:ext cx="375900" cy="2856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6615088" y="4436650"/>
            <a:ext cx="466500" cy="421200"/>
          </a:xfrm>
          <a:prstGeom prst="smileyFace">
            <a:avLst>
              <a:gd fmla="val 4653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78" name="Google Shape;178;p18"/>
          <p:cNvGraphicFramePr/>
          <p:nvPr/>
        </p:nvGraphicFramePr>
        <p:xfrm>
          <a:off x="7463738" y="374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{AE51527D-0555-49A8-BEBB-D4ED6CDE03DE}</a:tableStyleId>
              </a:tblPr>
              <a:tblGrid>
                <a:gridCol w="12533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hunuhunna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hoinan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—-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79" name="Google Shape;179;p18"/>
          <p:cNvCxnSpPr/>
          <p:nvPr/>
        </p:nvCxnSpPr>
        <p:spPr>
          <a:xfrm flipH="1" rot="10800000">
            <a:off x="105275" y="3654625"/>
            <a:ext cx="90387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8"/>
          <p:cNvSpPr txBox="1"/>
          <p:nvPr/>
        </p:nvSpPr>
        <p:spPr>
          <a:xfrm>
            <a:off x="345900" y="526375"/>
            <a:ext cx="929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3rd Distant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45125" y="1929513"/>
            <a:ext cx="758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3rd Near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182" name="Google Shape;182;p18"/>
          <p:cNvCxnSpPr/>
          <p:nvPr/>
        </p:nvCxnSpPr>
        <p:spPr>
          <a:xfrm>
            <a:off x="4030475" y="3734875"/>
            <a:ext cx="20400" cy="146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8"/>
          <p:cNvSpPr txBox="1"/>
          <p:nvPr/>
        </p:nvSpPr>
        <p:spPr>
          <a:xfrm>
            <a:off x="4140350" y="3782175"/>
            <a:ext cx="6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2nd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860925" y="3687675"/>
            <a:ext cx="65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Vocabulary</a:t>
            </a:r>
            <a:endParaRPr/>
          </a:p>
        </p:txBody>
      </p:sp>
      <p:sp>
        <p:nvSpPr>
          <p:cNvPr id="190" name="Google Shape;190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 some nouns to be objects in sentences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Nepali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American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Indian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Idiot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Nepali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Amerikali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Bharatia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Murkh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Kara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Tebal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Ama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Duda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