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AC6B-9D88-410B-823D-7EF7261E5F95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DC2C3-751A-4700-B0B2-99581FD22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43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D4332-DBBF-B808-8DFC-0C758A72C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5138A3-3C0A-F8C6-8E8E-9A7F1F3E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C5E13-C775-7116-8450-BB49E5F8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3FD8F-D79C-8E2F-A992-89DB09A9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8D7A80-3C23-A708-5EB5-A5664701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96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65D43-058A-B679-4FD5-65F92897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28DC4C-CD75-6951-F69B-F869C885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1A4F1B-7A66-A08E-C3D9-49FFFE3F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DF5B66-E20F-F92A-BB81-36470BE5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355F95-87E2-37DE-63DB-DF6EE441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74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E37893-B167-BDC8-B41E-A4C5B9B7F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CCA67F-F20C-EA56-9804-996C1945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E5BD88-C483-C349-2878-668D9AD3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7C014-4C10-4C7D-AEDD-5C8E0E27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15DB5-1FF2-7EC1-3F52-BC07A53A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DDBC6-BB29-C3C8-106B-0161947D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B436A-DDE4-C6AB-B9B5-97E0BE52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45DE5-A3CE-D973-2D86-4E6B7C89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70B12A-2705-6228-9C3A-8031579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3B343-BDA8-E2BC-DC9E-D81CAEBB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30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2E36A-AF7B-AE66-BE4B-3F6E3F11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4EBBBC-8BD5-D8F6-5839-847D353C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3BCE8D-7F6D-9A7F-A5D8-4A1700F4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8FCE97-18DA-F2D7-7EFA-5B1F5673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36E262-E69F-4A11-9A17-38988FD4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47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3AAA0-58AF-D4E4-565D-CED20C61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8123F-4AF1-FA7E-144F-F4BB75AA0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339C6-44E2-9A51-3780-0FF114864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044AF0-CAA2-4874-130F-C522F83A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51636E-F8A0-5856-D6EF-F4377964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8ECC3C-CD73-DFB3-9160-A257492A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9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F16ED-C9CB-5906-6F64-69737634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C856DF-44A8-6EA9-9D93-5BE884DAD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4D9776-3A80-CF1F-6D8D-05663858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11622D-0DED-61DF-6020-C511EEB6C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6033D5-0907-22B3-79A9-777A3F810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904B94-B1CC-5021-010A-E0CDDDA8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96ADED-E146-8767-F679-28E25508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DEDA65-772B-8157-D0BC-6C5AF9AC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66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BB0C2-620B-5DFE-2A28-A9D61924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B5A86E-ABE0-14D8-47EF-38409993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4EC968-1ACD-77ED-2E78-CC81C87A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D9687E-1DC2-9E5D-6457-E1FD3797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1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E1D41D-A76D-9D18-B4DF-C1E5E5CA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408518-9561-5D09-2489-96B316E4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2DDC74-0F95-253B-3413-3C670F8E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E297D-1569-9483-C2F4-2853D286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A40119-3C51-6AAD-2576-FC0877E41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D5446-1A07-CD0B-FB58-0EEB23E8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A5650C-D8F1-0634-0C65-1091D797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2A2790-E800-6F67-46C9-E10ACC12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CB7437-54CD-3A01-A561-B1816A81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55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838DA-3252-1340-39B0-F5FC0FE6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ABAACC-B1F6-1633-2052-65BA7171E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7DB443-9808-F78C-B890-E614918D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0F61A1-B3E0-DDB8-8653-145BDD6C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432394-4405-A79A-2614-5FB6683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BEEE9F-CF85-1C4D-D564-EE396F1C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57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73D93D-8DDC-DEE5-34F0-28226A4C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B77B02-ABE7-A8DA-CD00-31B76085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F8CAA-E90D-5A80-BC14-371AF3B8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0F927-A10A-837C-4305-0D80A2889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86781-04DB-C0F5-267F-310FFD3A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8332-D4DC-4BBC-8A1C-B725126612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9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79D80-5F02-6F52-43BA-A13C06CC7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知識選択型強化学習を実現する</a:t>
            </a:r>
            <a:r>
              <a:rPr kumimoji="1" lang="en-US" altLang="ja-JP" sz="4800" dirty="0"/>
              <a:t>SAP-Net</a:t>
            </a:r>
            <a:r>
              <a:rPr kumimoji="1" lang="ja-JP" altLang="en-US" sz="4800" dirty="0"/>
              <a:t>の拡散の解析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CFFD59-5112-01A1-8F24-080E34C4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ja-JP" dirty="0"/>
          </a:p>
          <a:p>
            <a:r>
              <a:rPr kumimoji="1" lang="ja-JP" altLang="en-US" dirty="0"/>
              <a:t>発表者：　高矢 空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指導教員：</a:t>
            </a:r>
            <a:r>
              <a:rPr lang="en-US" altLang="ja-JP" dirty="0"/>
              <a:t>	</a:t>
            </a:r>
            <a:r>
              <a:rPr lang="ja-JP" altLang="en-US" dirty="0"/>
              <a:t>河野 仁  准教授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7BB05-4047-F6BE-D0D5-C821C5F9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F6A57-0A03-1F4E-6D25-3E37DDB0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9280" y="6441441"/>
            <a:ext cx="5933440" cy="19494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B3EB3-56FB-2049-3B3C-E99D0118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03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endParaRPr lang="en-US" altLang="ja-JP" sz="2000" dirty="0"/>
          </a:p>
          <a:p>
            <a:r>
              <a:rPr lang="en-US" altLang="ja-JP" sz="2000" dirty="0"/>
              <a:t>SAP-net</a:t>
            </a:r>
            <a:r>
              <a:rPr lang="ja-JP" altLang="en-US" sz="2000" dirty="0"/>
              <a:t>実装の前段階として計算機クラスタの構築をした</a:t>
            </a:r>
            <a:endParaRPr lang="en-US" altLang="ja-JP" sz="2000" dirty="0"/>
          </a:p>
          <a:p>
            <a:r>
              <a:rPr kumimoji="1" lang="en-US" altLang="ja-JP" sz="2000" dirty="0"/>
              <a:t>MPI</a:t>
            </a:r>
            <a:r>
              <a:rPr kumimoji="1" lang="ja-JP" altLang="en-US" sz="2000" dirty="0"/>
              <a:t>を用いて命令を同時に実行することはできた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今後の課題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・並列計算は未実験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</a:t>
            </a:r>
            <a:r>
              <a:rPr kumimoji="1" lang="en-US" altLang="ja-JP" sz="2000" dirty="0"/>
              <a:t>SAP-net</a:t>
            </a:r>
            <a:r>
              <a:rPr kumimoji="1" lang="ja-JP" altLang="en-US" sz="2000" dirty="0"/>
              <a:t>の具体的な解析手法の調査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6560" y="6356351"/>
            <a:ext cx="6278880" cy="36512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59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79D80-5F02-6F52-43BA-A13C06CC7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ご清聴ありがとうございました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CFFD59-5112-01A1-8F24-080E34C4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20ec043@ms.dendai.ac.jp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7BB05-4047-F6BE-D0D5-C821C5F9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EF6A57-0A03-1F4E-6D25-3E37DDB0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9280" y="6441441"/>
            <a:ext cx="5933440" cy="19494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B3EB3-56FB-2049-3B3C-E99D0118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1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自動運転への期待が高まっている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2023</a:t>
            </a:r>
            <a:r>
              <a:rPr lang="ja-JP" altLang="en-US" sz="2000" dirty="0"/>
              <a:t>年</a:t>
            </a:r>
            <a:r>
              <a:rPr lang="en-US" altLang="ja-JP" sz="2000" dirty="0"/>
              <a:t>4</a:t>
            </a:r>
            <a:r>
              <a:rPr lang="ja-JP" altLang="en-US" sz="2000" dirty="0"/>
              <a:t>月</a:t>
            </a:r>
            <a:r>
              <a:rPr lang="en-US" altLang="ja-JP" sz="2000" dirty="0"/>
              <a:t>1</a:t>
            </a:r>
            <a:r>
              <a:rPr lang="ja-JP" altLang="en-US" sz="2000" dirty="0"/>
              <a:t>日より、特定の条件付きでレベル</a:t>
            </a:r>
            <a:r>
              <a:rPr lang="en-US" altLang="ja-JP" sz="2000" dirty="0"/>
              <a:t>4</a:t>
            </a:r>
            <a:r>
              <a:rPr lang="ja-JP" altLang="en-US" sz="2000" dirty="0"/>
              <a:t>の自動運転が可能に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</a:t>
            </a:r>
            <a:r>
              <a:rPr kumimoji="1" lang="en-US" altLang="ja-JP" sz="2000" dirty="0"/>
              <a:t>2023</a:t>
            </a:r>
            <a:r>
              <a:rPr kumimoji="1" lang="ja-JP" altLang="en-US" sz="2000" dirty="0"/>
              <a:t>年</a:t>
            </a:r>
            <a:r>
              <a:rPr kumimoji="1" lang="en-US" altLang="ja-JP" sz="2000" dirty="0"/>
              <a:t>5</a:t>
            </a:r>
            <a:r>
              <a:rPr kumimoji="1" lang="ja-JP" altLang="en-US" sz="2000" dirty="0"/>
              <a:t>月</a:t>
            </a:r>
            <a:r>
              <a:rPr kumimoji="1" lang="en-US" altLang="ja-JP" sz="2000" dirty="0"/>
              <a:t>28</a:t>
            </a:r>
            <a:r>
              <a:rPr kumimoji="1" lang="ja-JP" altLang="en-US" sz="2000" dirty="0"/>
              <a:t>日に福井県永平寺町で、レベル４の自動運転車の運行事業が開始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自動運転には機械学習が不可欠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技術の知能化により生活が便利に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356351"/>
            <a:ext cx="6096000" cy="36512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551695-47B4-042E-0FFC-CDD0814D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38" y="2536607"/>
            <a:ext cx="5727989" cy="25203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0DE68A-4206-1ACA-9E66-7B78A82B4E0E}"/>
              </a:ext>
            </a:extLst>
          </p:cNvPr>
          <p:cNvSpPr txBox="1"/>
          <p:nvPr/>
        </p:nvSpPr>
        <p:spPr>
          <a:xfrm>
            <a:off x="6004559" y="5236309"/>
            <a:ext cx="5941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出典：</a:t>
            </a:r>
            <a:r>
              <a:rPr kumimoji="1" lang="en-US" altLang="ja-JP" sz="1100" dirty="0"/>
              <a:t>https://staff.persol-xtech.co.jp/hatalabo/mono_engineer/568.html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6318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知能化技術は様々な場面に適応したい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・ルンバの移動パターンがどこでも固定だったら</a:t>
            </a:r>
            <a:r>
              <a:rPr lang="en-US" altLang="ja-JP" sz="2000" dirty="0"/>
              <a:t>?</a:t>
            </a:r>
          </a:p>
          <a:p>
            <a:pPr marL="0" indent="0">
              <a:buNone/>
            </a:pPr>
            <a:r>
              <a:rPr kumimoji="1" lang="ja-JP" altLang="en-US" sz="2000" dirty="0"/>
              <a:t>　・レスキューロボットが瓦礫を想定していなかったら</a:t>
            </a:r>
            <a:r>
              <a:rPr kumimoji="1" lang="en-US" altLang="ja-JP" sz="2000" dirty="0"/>
              <a:t>?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自律的ロボットに効果的な転移強化学習に着目する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強化学習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・置かれている環境において試行錯誤的に行動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・試行錯誤を通じて獲得した、報酬を最大化する行動規則を知識として獲得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転移学習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・過去に学習した知識をこれから学習するタスクに転移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・学習速度の向上や環境への適応度の向上</a:t>
            </a:r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6960" y="6356351"/>
            <a:ext cx="7498080" cy="36512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19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転移学習は知識選択が重要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既存研究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Probabilistic Policy Reuse</a:t>
            </a:r>
            <a:r>
              <a:rPr lang="en-US" altLang="ja-JP" sz="1600" dirty="0"/>
              <a:t>[F. Fernandez</a:t>
            </a:r>
            <a:r>
              <a:rPr lang="ja-JP" altLang="en-US" sz="1600" dirty="0"/>
              <a:t>ら</a:t>
            </a:r>
            <a:r>
              <a:rPr lang="en-US" altLang="ja-JP" sz="1600" dirty="0"/>
              <a:t>]</a:t>
            </a:r>
          </a:p>
          <a:p>
            <a:pPr marL="457200" lvl="1" indent="0">
              <a:buNone/>
            </a:pPr>
            <a:r>
              <a:rPr kumimoji="1" lang="ja-JP" altLang="en-US" sz="1600" dirty="0"/>
              <a:t>・転移元タスクで学習された方策の確率分布を推定し、その確率分布を転移先タスクでの方策学習に利用する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MASTER</a:t>
            </a:r>
            <a:r>
              <a:rPr lang="en-US" altLang="ja-JP" sz="1600" dirty="0"/>
              <a:t>[M. E. Taylor</a:t>
            </a:r>
            <a:r>
              <a:rPr lang="ja-JP" altLang="en-US" sz="1600" dirty="0"/>
              <a:t>ら</a:t>
            </a:r>
            <a:r>
              <a:rPr lang="en-US" altLang="ja-JP" sz="1600" dirty="0"/>
              <a:t>]</a:t>
            </a:r>
          </a:p>
          <a:p>
            <a:pPr marL="457200" lvl="1" indent="0">
              <a:buNone/>
            </a:pPr>
            <a:r>
              <a:rPr kumimoji="1" lang="ja-JP" altLang="en-US" sz="2000" dirty="0"/>
              <a:t>・</a:t>
            </a:r>
            <a:r>
              <a:rPr lang="ja-JP" altLang="en-US" sz="1600" b="0" i="0" dirty="0">
                <a:solidFill>
                  <a:srgbClr val="374151"/>
                </a:solidFill>
                <a:effectLst/>
                <a:latin typeface="Söhne"/>
              </a:rPr>
              <a:t>転移元タスクで学習された教師モデルからのフィードバックを転移先タスクで利用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SAP-net</a:t>
            </a:r>
            <a:r>
              <a:rPr lang="en-US" altLang="ja-JP" sz="1600" dirty="0"/>
              <a:t>[</a:t>
            </a:r>
            <a:r>
              <a:rPr lang="ja-JP" altLang="en-US" sz="1600" dirty="0"/>
              <a:t>河野ら</a:t>
            </a:r>
            <a:r>
              <a:rPr lang="en-US" altLang="ja-JP" sz="1600" dirty="0"/>
              <a:t>]</a:t>
            </a:r>
          </a:p>
          <a:p>
            <a:pPr marL="457200" lvl="1" indent="0">
              <a:buNone/>
            </a:pPr>
            <a:r>
              <a:rPr lang="ja-JP" altLang="en-US" sz="1600" dirty="0"/>
              <a:t>・ヒトの「思い出す」をモデルにした活性化拡散モデルをヒントにした手法</a:t>
            </a:r>
            <a:endParaRPr kumimoji="1" lang="en-US" altLang="ja-JP" sz="1600" dirty="0"/>
          </a:p>
          <a:p>
            <a:endParaRPr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040" y="6356351"/>
            <a:ext cx="7741920" cy="36512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93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課題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既存研究</a:t>
            </a:r>
            <a:r>
              <a:rPr kumimoji="1" lang="ja-JP" altLang="en-US" sz="2000" dirty="0"/>
              <a:t>は有用だがどう動いているのかが分かっていない</a:t>
            </a:r>
            <a:endParaRPr lang="en-US" altLang="ja-JP" sz="2000" dirty="0"/>
          </a:p>
          <a:p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dirty="0"/>
              <a:t>SAP-net</a:t>
            </a:r>
            <a:r>
              <a:rPr kumimoji="1" lang="ja-JP" altLang="en-US" sz="2000" dirty="0"/>
              <a:t>に使われている活性化拡散モデル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・ネットワーク構造がグラフ理論で定義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・既存のグラフ理論の解析手法と親和性が高い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356351"/>
            <a:ext cx="6096000" cy="36512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877428E-BB64-D819-B0B8-8E6A6A6D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68" y="2206313"/>
            <a:ext cx="4496031" cy="25909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38FD74-2348-A21C-7CD8-5EED70A77502}"/>
              </a:ext>
            </a:extLst>
          </p:cNvPr>
          <p:cNvSpPr txBox="1"/>
          <p:nvPr/>
        </p:nvSpPr>
        <p:spPr>
          <a:xfrm>
            <a:off x="7340369" y="4976634"/>
            <a:ext cx="4496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出典：</a:t>
            </a:r>
            <a:r>
              <a:rPr kumimoji="1" lang="en-US" altLang="ja-JP" dirty="0"/>
              <a:t>https://www.jstage.jst.go.jp/article/jsmermd/2018/0/2018_1A1-C14/_article/-char/ja/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01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提案手法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まだ具体的な解析手法は決まっていない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SAP-net</a:t>
            </a:r>
            <a:r>
              <a:rPr lang="ja-JP" altLang="en-US" sz="2000" dirty="0"/>
              <a:t>動かすために計算機クラスタを構築した</a:t>
            </a:r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今回は計算機クラスタで行った実験に関して進捗報告を行う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9920" y="6278881"/>
            <a:ext cx="5852160" cy="52006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83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実験条件</a:t>
            </a:r>
            <a:endParaRPr kumimoji="1" lang="ja-JP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Raspberry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Pi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Model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B+ </a:t>
            </a:r>
            <a:r>
              <a:rPr kumimoji="1" lang="ja-JP" altLang="en-US" sz="2000" dirty="0"/>
              <a:t>を</a:t>
            </a:r>
            <a:r>
              <a:rPr kumimoji="1" lang="en-US" altLang="ja-JP" sz="2000" dirty="0"/>
              <a:t>4</a:t>
            </a:r>
            <a:r>
              <a:rPr kumimoji="1" lang="ja-JP" altLang="en-US" sz="2000" dirty="0"/>
              <a:t>台</a:t>
            </a:r>
            <a:endParaRPr kumimoji="1" lang="en-US" altLang="ja-JP" sz="2000" dirty="0"/>
          </a:p>
          <a:p>
            <a:r>
              <a:rPr lang="ja-JP" altLang="en-US" sz="2000" dirty="0"/>
              <a:t>最上段を</a:t>
            </a:r>
            <a:r>
              <a:rPr lang="en-US" altLang="ja-JP" sz="2000" dirty="0"/>
              <a:t>master</a:t>
            </a:r>
            <a:r>
              <a:rPr lang="ja-JP" altLang="en-US" sz="2000" dirty="0"/>
              <a:t>、他</a:t>
            </a:r>
            <a:r>
              <a:rPr lang="en-US" altLang="ja-JP" sz="2000" dirty="0"/>
              <a:t>3</a:t>
            </a:r>
            <a:r>
              <a:rPr lang="ja-JP" altLang="en-US" sz="2000" dirty="0"/>
              <a:t>段を</a:t>
            </a:r>
            <a:r>
              <a:rPr lang="en-US" altLang="ja-JP" sz="2000" dirty="0"/>
              <a:t>cluster</a:t>
            </a:r>
            <a:r>
              <a:rPr lang="ja-JP" altLang="en-US" sz="2000" dirty="0"/>
              <a:t>とする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8800" y="6356351"/>
            <a:ext cx="5994400" cy="36512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 descr="屋内, 座る, ラック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0D14280-24FA-1084-FD91-F8FE638C4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39" y="1910081"/>
            <a:ext cx="4161527" cy="4266881"/>
          </a:xfrm>
          <a:prstGeom prst="rect">
            <a:avLst/>
          </a:prstGeom>
        </p:spPr>
      </p:pic>
      <p:pic>
        <p:nvPicPr>
          <p:cNvPr id="10" name="図 9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F4934CC-7B3F-A83C-FAC5-3F4E7200D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33" y="1910081"/>
            <a:ext cx="3903607" cy="42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lang="en-US" altLang="ja-JP" sz="2000" dirty="0" err="1"/>
              <a:t>s</a:t>
            </a:r>
            <a:r>
              <a:rPr kumimoji="1" lang="en-US" altLang="ja-JP" sz="2000" dirty="0" err="1"/>
              <a:t>sh</a:t>
            </a:r>
            <a:r>
              <a:rPr kumimoji="1" lang="ja-JP" altLang="en-US" sz="2000" dirty="0"/>
              <a:t>の設定を行うことで</a:t>
            </a:r>
            <a:r>
              <a:rPr kumimoji="1" lang="en-US" altLang="ja-JP" sz="2000" dirty="0"/>
              <a:t>master</a:t>
            </a:r>
            <a:r>
              <a:rPr kumimoji="1" lang="ja-JP" altLang="en-US" sz="2000" dirty="0"/>
              <a:t>上で</a:t>
            </a:r>
            <a:r>
              <a:rPr kumimoji="1" lang="en-US" altLang="ja-JP" sz="2000" dirty="0"/>
              <a:t>cluster</a:t>
            </a:r>
            <a:r>
              <a:rPr kumimoji="1" lang="ja-JP" altLang="en-US" sz="2000" dirty="0"/>
              <a:t>を操作できる</a:t>
            </a:r>
            <a:endParaRPr kumimoji="1" lang="en-US" altLang="ja-JP" sz="2000" dirty="0"/>
          </a:p>
          <a:p>
            <a:pPr marL="457200" lvl="1" indent="0">
              <a:buNone/>
            </a:pPr>
            <a:r>
              <a:rPr lang="de-DE" altLang="ja-JP" sz="1600" dirty="0"/>
              <a:t>pi@pi-master ~ $ ssh-keygen -t rsa</a:t>
            </a:r>
            <a:endParaRPr lang="en-US" altLang="ja-JP" sz="1600" dirty="0"/>
          </a:p>
          <a:p>
            <a:pPr marL="457200" lvl="1" indent="0">
              <a:buNone/>
            </a:pPr>
            <a:r>
              <a:rPr kumimoji="1" lang="en-US" altLang="ja-JP" sz="1600" dirty="0" err="1"/>
              <a:t>pi@pi-master</a:t>
            </a:r>
            <a:r>
              <a:rPr kumimoji="1" lang="en-US" altLang="ja-JP" sz="1600" dirty="0"/>
              <a:t> ~ $ cat ~/.</a:t>
            </a: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/id_rsa.pub | </a:t>
            </a: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 pi@192.168.213.47 "test -d ~/.</a:t>
            </a: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 || </a:t>
            </a:r>
            <a:r>
              <a:rPr kumimoji="1" lang="en-US" altLang="ja-JP" sz="1600" dirty="0" err="1"/>
              <a:t>mkdir</a:t>
            </a:r>
            <a:r>
              <a:rPr kumimoji="1" lang="en-US" altLang="ja-JP" sz="1600" dirty="0"/>
              <a:t> .</a:t>
            </a:r>
            <a:r>
              <a:rPr kumimoji="1" lang="en-US" altLang="ja-JP" sz="1600" dirty="0" err="1"/>
              <a:t>ssh;cat</a:t>
            </a:r>
            <a:r>
              <a:rPr kumimoji="1" lang="en-US" altLang="ja-JP" sz="1600" dirty="0"/>
              <a:t> &gt;&gt; .</a:t>
            </a: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authorized_keys</a:t>
            </a:r>
            <a:r>
              <a:rPr kumimoji="1" lang="en-US" altLang="ja-JP" sz="1600" dirty="0"/>
              <a:t>“</a:t>
            </a:r>
          </a:p>
          <a:p>
            <a:endParaRPr lang="en-US" altLang="ja-JP" sz="2000" dirty="0"/>
          </a:p>
          <a:p>
            <a:pPr marL="457200" lvl="1" indent="0">
              <a:buNone/>
            </a:pPr>
            <a:r>
              <a:rPr kumimoji="1" lang="en-US" altLang="ja-JP" sz="1600" dirty="0" err="1"/>
              <a:t>pi@pi-master</a:t>
            </a:r>
            <a:r>
              <a:rPr kumimoji="1" lang="en-US" altLang="ja-JP" sz="1600" dirty="0"/>
              <a:t> ~ $ </a:t>
            </a: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 pi@192.168.213.47</a:t>
            </a:r>
          </a:p>
          <a:p>
            <a:pPr marL="457200" lvl="1" indent="0">
              <a:buNone/>
            </a:pPr>
            <a:r>
              <a:rPr kumimoji="1" lang="en-US" altLang="ja-JP" sz="1600" dirty="0"/>
              <a:t>pi@pi-cluster1 ~ $</a:t>
            </a:r>
          </a:p>
          <a:p>
            <a:endParaRPr lang="en-US" altLang="ja-JP" sz="2000" dirty="0"/>
          </a:p>
          <a:p>
            <a:r>
              <a:rPr lang="en-US" altLang="ja-JP" sz="2000" dirty="0"/>
              <a:t>Python</a:t>
            </a:r>
            <a:r>
              <a:rPr lang="ja-JP" altLang="en-US" sz="2000" dirty="0"/>
              <a:t>で並列計算を行うために、</a:t>
            </a:r>
            <a:r>
              <a:rPr lang="en-US" altLang="ja-JP" sz="2000" dirty="0"/>
              <a:t>MPI4PY</a:t>
            </a:r>
            <a:r>
              <a:rPr lang="ja-JP" altLang="en-US" sz="2000" dirty="0"/>
              <a:t>を用いる</a:t>
            </a:r>
            <a:endParaRPr lang="en-US" altLang="ja-JP" sz="2000" dirty="0"/>
          </a:p>
          <a:p>
            <a:pPr marL="457200" lvl="1" indent="0">
              <a:buNone/>
            </a:pPr>
            <a:r>
              <a:rPr kumimoji="1" lang="en-US" altLang="ja-JP" sz="1600" dirty="0" err="1"/>
              <a:t>sudo</a:t>
            </a:r>
            <a:r>
              <a:rPr kumimoji="1" lang="en-US" altLang="ja-JP" sz="1600" dirty="0"/>
              <a:t> apt-get install </a:t>
            </a:r>
            <a:r>
              <a:rPr kumimoji="1" lang="en-US" altLang="ja-JP" sz="1600" dirty="0" err="1"/>
              <a:t>openmpi</a:t>
            </a:r>
            <a:r>
              <a:rPr kumimoji="1" lang="en-US" altLang="ja-JP" sz="1600" dirty="0"/>
              <a:t>-bin </a:t>
            </a:r>
            <a:r>
              <a:rPr kumimoji="1" lang="en-US" altLang="ja-JP" sz="1600" dirty="0" err="1"/>
              <a:t>libopenmpi</a:t>
            </a:r>
            <a:r>
              <a:rPr kumimoji="1" lang="en-US" altLang="ja-JP" sz="1600" dirty="0"/>
              <a:t>-dev</a:t>
            </a:r>
          </a:p>
          <a:p>
            <a:pPr marL="457200" lvl="1" indent="0">
              <a:buNone/>
            </a:pPr>
            <a:r>
              <a:rPr kumimoji="1" lang="en-US" altLang="ja-JP" sz="1600" dirty="0"/>
              <a:t>pip3 install mpi4py</a:t>
            </a:r>
          </a:p>
          <a:p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6560" y="6356351"/>
            <a:ext cx="6278880" cy="36512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66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A1FB-196D-9B73-630A-1466A45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99923-542B-F00D-0663-524E140F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5201603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命令を同時に実行する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</a:t>
            </a:r>
            <a:r>
              <a:rPr lang="en-US" altLang="ja-JP" sz="2000" dirty="0"/>
              <a:t>machines.txt</a:t>
            </a:r>
            <a:r>
              <a:rPr lang="ja-JP" altLang="en-US" sz="2000" dirty="0"/>
              <a:t>に全てのホストをリスト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en-US" altLang="ja-JP" sz="1600" dirty="0"/>
              <a:t>192.168.213.46 #pi-master</a:t>
            </a:r>
          </a:p>
          <a:p>
            <a:pPr marL="457200" lvl="1" indent="0">
              <a:buNone/>
            </a:pPr>
            <a:r>
              <a:rPr lang="en-US" altLang="ja-JP" sz="1600" dirty="0"/>
              <a:t>192.168.213.47 #pi-cluster1</a:t>
            </a:r>
          </a:p>
          <a:p>
            <a:pPr marL="457200" lvl="1" indent="0">
              <a:buNone/>
            </a:pPr>
            <a:r>
              <a:rPr lang="en-US" altLang="ja-JP" sz="1600" dirty="0"/>
              <a:t>192.168.213.48 #pi-cluster2</a:t>
            </a:r>
          </a:p>
          <a:p>
            <a:pPr marL="457200" lvl="1" indent="0">
              <a:buNone/>
            </a:pPr>
            <a:r>
              <a:rPr lang="en-US" altLang="ja-JP" sz="1600" dirty="0"/>
              <a:t>192.168.213.49 #pi-cluster3</a:t>
            </a:r>
          </a:p>
          <a:p>
            <a:pPr marL="457200" lvl="1" indent="0">
              <a:buNone/>
            </a:pPr>
            <a:endParaRPr lang="en-US" altLang="ja-JP" sz="1600" dirty="0"/>
          </a:p>
          <a:p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・命令をする</a:t>
            </a:r>
            <a:endParaRPr lang="en-US" altLang="ja-JP" sz="2000" dirty="0"/>
          </a:p>
          <a:p>
            <a:pPr marL="457200" lvl="1" indent="0">
              <a:buNone/>
            </a:pPr>
            <a:r>
              <a:rPr kumimoji="1" lang="en-US" altLang="ja-JP" sz="1600" dirty="0" err="1"/>
              <a:t>pi@pi-master</a:t>
            </a:r>
            <a:r>
              <a:rPr kumimoji="1" lang="en-US" altLang="ja-JP" sz="1600" dirty="0"/>
              <a:t> ~/</a:t>
            </a:r>
            <a:r>
              <a:rPr kumimoji="1" lang="en-US" altLang="ja-JP" sz="1600" dirty="0" err="1"/>
              <a:t>mpi</a:t>
            </a:r>
            <a:r>
              <a:rPr kumimoji="1" lang="en-US" altLang="ja-JP" sz="1600" dirty="0"/>
              <a:t> $ </a:t>
            </a:r>
            <a:r>
              <a:rPr kumimoji="1" lang="en-US" altLang="ja-JP" sz="1600" dirty="0" err="1"/>
              <a:t>mpirun</a:t>
            </a:r>
            <a:r>
              <a:rPr kumimoji="1" lang="en-US" altLang="ja-JP" sz="1600" dirty="0"/>
              <a:t> -n 16 </a:t>
            </a:r>
          </a:p>
          <a:p>
            <a:pPr marL="457200" lvl="1" indent="0">
              <a:buNone/>
            </a:pPr>
            <a:r>
              <a:rPr kumimoji="1" lang="en-US" altLang="ja-JP" sz="1600" dirty="0"/>
              <a:t>-</a:t>
            </a:r>
            <a:r>
              <a:rPr kumimoji="1" lang="en-US" altLang="ja-JP" sz="1600" dirty="0" err="1"/>
              <a:t>machinefile</a:t>
            </a:r>
            <a:r>
              <a:rPr kumimoji="1" lang="en-US" altLang="ja-JP" sz="1600" dirty="0"/>
              <a:t> machines.txt hostname</a:t>
            </a:r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5FE3B-2300-55C6-F94E-F088F77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2023/6/12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3419A-66C5-E49C-E623-5866BAC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6560" y="6356351"/>
            <a:ext cx="6278880" cy="365124"/>
          </a:xfrm>
        </p:spPr>
        <p:txBody>
          <a:bodyPr/>
          <a:lstStyle/>
          <a:p>
            <a:r>
              <a:rPr kumimoji="1" lang="en-US" altLang="ja-JP"/>
              <a:t>Copyright (c) Sora Takaya, Tokyo Denki University, All rights reserved 2023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A80BAA-EFEB-8CCA-D035-56D93B9E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4858-3BA6-4EDA-8B7D-9FB9AB0B31B8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43B530B3-7829-15D7-7B1A-828F44D1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08" y="975359"/>
            <a:ext cx="6433992" cy="43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7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839</Words>
  <Application>Microsoft Office PowerPoint</Application>
  <PresentationFormat>ワイド画面</PresentationFormat>
  <Paragraphs>138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Söhne</vt:lpstr>
      <vt:lpstr>游ゴシック</vt:lpstr>
      <vt:lpstr>游ゴシック Light</vt:lpstr>
      <vt:lpstr>Arial</vt:lpstr>
      <vt:lpstr>Office テーマ</vt:lpstr>
      <vt:lpstr>知識選択型強化学習を実現するSAP-Netの拡散の解析</vt:lpstr>
      <vt:lpstr>研究背景</vt:lpstr>
      <vt:lpstr>研究背景</vt:lpstr>
      <vt:lpstr>研究背景</vt:lpstr>
      <vt:lpstr>課題</vt:lpstr>
      <vt:lpstr>提案手法</vt:lpstr>
      <vt:lpstr>実験条件</vt:lpstr>
      <vt:lpstr>実験</vt:lpstr>
      <vt:lpstr>実験</vt:lpstr>
      <vt:lpstr>まとめ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知識選択型強化学習を実現するSAP-Netの拡散の解析</dc:title>
  <dc:creator>Sora Takaya</dc:creator>
  <cp:lastModifiedBy>Sora Takaya</cp:lastModifiedBy>
  <cp:revision>4</cp:revision>
  <dcterms:created xsi:type="dcterms:W3CDTF">2023-06-12T06:41:51Z</dcterms:created>
  <dcterms:modified xsi:type="dcterms:W3CDTF">2023-06-12T06:46:28Z</dcterms:modified>
</cp:coreProperties>
</file>