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B91326-4C83-4858-ADBC-7B6B47060409}" v="68" dt="2023-05-29T19:38:07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瑞稀 小林" userId="17a7bc37259e171c" providerId="LiveId" clId="{3EB91326-4C83-4858-ADBC-7B6B47060409}"/>
    <pc:docChg chg="undo redo custSel addSld delSld modSld sldOrd">
      <pc:chgData name="瑞稀 小林" userId="17a7bc37259e171c" providerId="LiveId" clId="{3EB91326-4C83-4858-ADBC-7B6B47060409}" dt="2023-05-30T08:14:12.874" v="4092" actId="6549"/>
      <pc:docMkLst>
        <pc:docMk/>
      </pc:docMkLst>
      <pc:sldChg chg="modSp mod">
        <pc:chgData name="瑞稀 小林" userId="17a7bc37259e171c" providerId="LiveId" clId="{3EB91326-4C83-4858-ADBC-7B6B47060409}" dt="2023-05-29T17:06:23.526" v="2824" actId="6549"/>
        <pc:sldMkLst>
          <pc:docMk/>
          <pc:sldMk cId="3508036536" sldId="256"/>
        </pc:sldMkLst>
        <pc:spChg chg="mod">
          <ac:chgData name="瑞稀 小林" userId="17a7bc37259e171c" providerId="LiveId" clId="{3EB91326-4C83-4858-ADBC-7B6B47060409}" dt="2023-05-29T17:06:23.526" v="2824" actId="6549"/>
          <ac:spMkLst>
            <pc:docMk/>
            <pc:sldMk cId="3508036536" sldId="256"/>
            <ac:spMk id="3" creationId="{57CFFD59-5112-01A1-8F24-080E34C47436}"/>
          </ac:spMkLst>
        </pc:spChg>
      </pc:sldChg>
      <pc:sldChg chg="modSp mod ord">
        <pc:chgData name="瑞稀 小林" userId="17a7bc37259e171c" providerId="LiveId" clId="{3EB91326-4C83-4858-ADBC-7B6B47060409}" dt="2023-05-29T11:34:14.070" v="2247" actId="20577"/>
        <pc:sldMkLst>
          <pc:docMk/>
          <pc:sldMk cId="1430193317" sldId="257"/>
        </pc:sldMkLst>
        <pc:spChg chg="mod">
          <ac:chgData name="瑞稀 小林" userId="17a7bc37259e171c" providerId="LiveId" clId="{3EB91326-4C83-4858-ADBC-7B6B47060409}" dt="2023-05-29T11:34:14.070" v="2247" actId="20577"/>
          <ac:spMkLst>
            <pc:docMk/>
            <pc:sldMk cId="1430193317" sldId="257"/>
            <ac:spMk id="3" creationId="{0AD99923-542B-F00D-0663-524E140F5C9C}"/>
          </ac:spMkLst>
        </pc:spChg>
        <pc:spChg chg="mod">
          <ac:chgData name="瑞稀 小林" userId="17a7bc37259e171c" providerId="LiveId" clId="{3EB91326-4C83-4858-ADBC-7B6B47060409}" dt="2023-05-29T10:59:50.234" v="1822" actId="14100"/>
          <ac:spMkLst>
            <pc:docMk/>
            <pc:sldMk cId="1430193317" sldId="257"/>
            <ac:spMk id="5" creationId="{5393419A-66C5-E49C-E623-5866BACF1610}"/>
          </ac:spMkLst>
        </pc:spChg>
      </pc:sldChg>
      <pc:sldChg chg="addSp modSp del mod ord">
        <pc:chgData name="瑞稀 小林" userId="17a7bc37259e171c" providerId="LiveId" clId="{3EB91326-4C83-4858-ADBC-7B6B47060409}" dt="2023-05-29T19:56:20.033" v="4017" actId="47"/>
        <pc:sldMkLst>
          <pc:docMk/>
          <pc:sldMk cId="2282835770" sldId="258"/>
        </pc:sldMkLst>
        <pc:spChg chg="mod">
          <ac:chgData name="瑞稀 小林" userId="17a7bc37259e171c" providerId="LiveId" clId="{3EB91326-4C83-4858-ADBC-7B6B47060409}" dt="2023-05-29T07:09:21.261" v="831" actId="20577"/>
          <ac:spMkLst>
            <pc:docMk/>
            <pc:sldMk cId="2282835770" sldId="258"/>
            <ac:spMk id="3" creationId="{0AD99923-542B-F00D-0663-524E140F5C9C}"/>
          </ac:spMkLst>
        </pc:spChg>
        <pc:spChg chg="add mod">
          <ac:chgData name="瑞稀 小林" userId="17a7bc37259e171c" providerId="LiveId" clId="{3EB91326-4C83-4858-ADBC-7B6B47060409}" dt="2023-05-29T07:09:38.413" v="833" actId="1076"/>
          <ac:spMkLst>
            <pc:docMk/>
            <pc:sldMk cId="2282835770" sldId="258"/>
            <ac:spMk id="9" creationId="{1EFE075C-4999-365E-2139-438B5F8EE43F}"/>
          </ac:spMkLst>
        </pc:spChg>
        <pc:picChg chg="add mod">
          <ac:chgData name="瑞稀 小林" userId="17a7bc37259e171c" providerId="LiveId" clId="{3EB91326-4C83-4858-ADBC-7B6B47060409}" dt="2023-05-29T07:09:33.375" v="832" actId="1076"/>
          <ac:picMkLst>
            <pc:docMk/>
            <pc:sldMk cId="2282835770" sldId="258"/>
            <ac:picMk id="8" creationId="{3AC3BD9D-75C7-E3CA-CD34-76ED87AC279E}"/>
          </ac:picMkLst>
        </pc:picChg>
      </pc:sldChg>
      <pc:sldChg chg="modSp mod">
        <pc:chgData name="瑞稀 小林" userId="17a7bc37259e171c" providerId="LiveId" clId="{3EB91326-4C83-4858-ADBC-7B6B47060409}" dt="2023-05-29T12:20:48.891" v="2631" actId="20577"/>
        <pc:sldMkLst>
          <pc:docMk/>
          <pc:sldMk cId="3470930956" sldId="259"/>
        </pc:sldMkLst>
        <pc:spChg chg="mod">
          <ac:chgData name="瑞稀 小林" userId="17a7bc37259e171c" providerId="LiveId" clId="{3EB91326-4C83-4858-ADBC-7B6B47060409}" dt="2023-05-29T12:20:48.891" v="2631" actId="20577"/>
          <ac:spMkLst>
            <pc:docMk/>
            <pc:sldMk cId="3470930956" sldId="259"/>
            <ac:spMk id="3" creationId="{0AD99923-542B-F00D-0663-524E140F5C9C}"/>
          </ac:spMkLst>
        </pc:spChg>
        <pc:spChg chg="mod">
          <ac:chgData name="瑞稀 小林" userId="17a7bc37259e171c" providerId="LiveId" clId="{3EB91326-4C83-4858-ADBC-7B6B47060409}" dt="2023-05-29T10:59:58.050" v="1823" actId="14100"/>
          <ac:spMkLst>
            <pc:docMk/>
            <pc:sldMk cId="3470930956" sldId="259"/>
            <ac:spMk id="5" creationId="{5393419A-66C5-E49C-E623-5866BACF1610}"/>
          </ac:spMkLst>
        </pc:spChg>
      </pc:sldChg>
      <pc:sldChg chg="addSp modSp mod">
        <pc:chgData name="瑞稀 小林" userId="17a7bc37259e171c" providerId="LiveId" clId="{3EB91326-4C83-4858-ADBC-7B6B47060409}" dt="2023-05-29T17:13:30.935" v="2897" actId="20577"/>
        <pc:sldMkLst>
          <pc:docMk/>
          <pc:sldMk cId="3931016919" sldId="260"/>
        </pc:sldMkLst>
        <pc:spChg chg="mod">
          <ac:chgData name="瑞稀 小林" userId="17a7bc37259e171c" providerId="LiveId" clId="{3EB91326-4C83-4858-ADBC-7B6B47060409}" dt="2023-05-29T06:12:38.429" v="127" actId="20577"/>
          <ac:spMkLst>
            <pc:docMk/>
            <pc:sldMk cId="3931016919" sldId="260"/>
            <ac:spMk id="2" creationId="{CE78A1FB-196D-9B73-630A-1466A45C8CA8}"/>
          </ac:spMkLst>
        </pc:spChg>
        <pc:spChg chg="mod">
          <ac:chgData name="瑞稀 小林" userId="17a7bc37259e171c" providerId="LiveId" clId="{3EB91326-4C83-4858-ADBC-7B6B47060409}" dt="2023-05-29T17:13:30.935" v="2897" actId="20577"/>
          <ac:spMkLst>
            <pc:docMk/>
            <pc:sldMk cId="3931016919" sldId="260"/>
            <ac:spMk id="3" creationId="{0AD99923-542B-F00D-0663-524E140F5C9C}"/>
          </ac:spMkLst>
        </pc:spChg>
        <pc:spChg chg="mod">
          <ac:chgData name="瑞稀 小林" userId="17a7bc37259e171c" providerId="LiveId" clId="{3EB91326-4C83-4858-ADBC-7B6B47060409}" dt="2023-05-29T11:00:13.111" v="1828" actId="14100"/>
          <ac:spMkLst>
            <pc:docMk/>
            <pc:sldMk cId="3931016919" sldId="260"/>
            <ac:spMk id="5" creationId="{5393419A-66C5-E49C-E623-5866BACF1610}"/>
          </ac:spMkLst>
        </pc:spChg>
        <pc:spChg chg="add mod">
          <ac:chgData name="瑞稀 小林" userId="17a7bc37259e171c" providerId="LiveId" clId="{3EB91326-4C83-4858-ADBC-7B6B47060409}" dt="2023-05-29T16:44:31.607" v="2652" actId="14100"/>
          <ac:spMkLst>
            <pc:docMk/>
            <pc:sldMk cId="3931016919" sldId="260"/>
            <ac:spMk id="9" creationId="{E238FD74-2348-A21C-7CD8-5EED70A77502}"/>
          </ac:spMkLst>
        </pc:spChg>
        <pc:picChg chg="add mod">
          <ac:chgData name="瑞稀 小林" userId="17a7bc37259e171c" providerId="LiveId" clId="{3EB91326-4C83-4858-ADBC-7B6B47060409}" dt="2023-05-29T16:44:44.137" v="2653" actId="1076"/>
          <ac:picMkLst>
            <pc:docMk/>
            <pc:sldMk cId="3931016919" sldId="260"/>
            <ac:picMk id="8" creationId="{C877428E-BB64-D819-B0B8-8E6A6A6D3D76}"/>
          </ac:picMkLst>
        </pc:picChg>
      </pc:sldChg>
      <pc:sldChg chg="modSp add mod">
        <pc:chgData name="瑞稀 小林" userId="17a7bc37259e171c" providerId="LiveId" clId="{3EB91326-4C83-4858-ADBC-7B6B47060409}" dt="2023-05-29T17:03:17.983" v="2811" actId="6549"/>
        <pc:sldMkLst>
          <pc:docMk/>
          <pc:sldMk cId="2241833419" sldId="261"/>
        </pc:sldMkLst>
        <pc:spChg chg="mod">
          <ac:chgData name="瑞稀 小林" userId="17a7bc37259e171c" providerId="LiveId" clId="{3EB91326-4C83-4858-ADBC-7B6B47060409}" dt="2023-05-29T06:13:54.358" v="234" actId="20577"/>
          <ac:spMkLst>
            <pc:docMk/>
            <pc:sldMk cId="2241833419" sldId="261"/>
            <ac:spMk id="2" creationId="{CE78A1FB-196D-9B73-630A-1466A45C8CA8}"/>
          </ac:spMkLst>
        </pc:spChg>
        <pc:spChg chg="mod">
          <ac:chgData name="瑞稀 小林" userId="17a7bc37259e171c" providerId="LiveId" clId="{3EB91326-4C83-4858-ADBC-7B6B47060409}" dt="2023-05-29T17:03:17.983" v="2811" actId="6549"/>
          <ac:spMkLst>
            <pc:docMk/>
            <pc:sldMk cId="2241833419" sldId="261"/>
            <ac:spMk id="3" creationId="{0AD99923-542B-F00D-0663-524E140F5C9C}"/>
          </ac:spMkLst>
        </pc:spChg>
        <pc:spChg chg="mod">
          <ac:chgData name="瑞稀 小林" userId="17a7bc37259e171c" providerId="LiveId" clId="{3EB91326-4C83-4858-ADBC-7B6B47060409}" dt="2023-05-29T11:00:20.657" v="1829" actId="14100"/>
          <ac:spMkLst>
            <pc:docMk/>
            <pc:sldMk cId="2241833419" sldId="261"/>
            <ac:spMk id="5" creationId="{5393419A-66C5-E49C-E623-5866BACF1610}"/>
          </ac:spMkLst>
        </pc:spChg>
      </pc:sldChg>
      <pc:sldChg chg="addSp modSp add mod">
        <pc:chgData name="瑞稀 小林" userId="17a7bc37259e171c" providerId="LiveId" clId="{3EB91326-4C83-4858-ADBC-7B6B47060409}" dt="2023-05-29T19:02:22.167" v="3327" actId="20577"/>
        <pc:sldMkLst>
          <pc:docMk/>
          <pc:sldMk cId="3090091884" sldId="262"/>
        </pc:sldMkLst>
        <pc:spChg chg="mod">
          <ac:chgData name="瑞稀 小林" userId="17a7bc37259e171c" providerId="LiveId" clId="{3EB91326-4C83-4858-ADBC-7B6B47060409}" dt="2023-05-29T17:25:44.868" v="2930" actId="20577"/>
          <ac:spMkLst>
            <pc:docMk/>
            <pc:sldMk cId="3090091884" sldId="262"/>
            <ac:spMk id="2" creationId="{CE78A1FB-196D-9B73-630A-1466A45C8CA8}"/>
          </ac:spMkLst>
        </pc:spChg>
        <pc:spChg chg="mod">
          <ac:chgData name="瑞稀 小林" userId="17a7bc37259e171c" providerId="LiveId" clId="{3EB91326-4C83-4858-ADBC-7B6B47060409}" dt="2023-05-29T19:02:22.167" v="3327" actId="20577"/>
          <ac:spMkLst>
            <pc:docMk/>
            <pc:sldMk cId="3090091884" sldId="262"/>
            <ac:spMk id="3" creationId="{0AD99923-542B-F00D-0663-524E140F5C9C}"/>
          </ac:spMkLst>
        </pc:spChg>
        <pc:spChg chg="mod">
          <ac:chgData name="瑞稀 小林" userId="17a7bc37259e171c" providerId="LiveId" clId="{3EB91326-4C83-4858-ADBC-7B6B47060409}" dt="2023-05-29T11:00:29.463" v="1830" actId="14100"/>
          <ac:spMkLst>
            <pc:docMk/>
            <pc:sldMk cId="3090091884" sldId="262"/>
            <ac:spMk id="5" creationId="{5393419A-66C5-E49C-E623-5866BACF1610}"/>
          </ac:spMkLst>
        </pc:spChg>
        <pc:picChg chg="add mod">
          <ac:chgData name="瑞稀 小林" userId="17a7bc37259e171c" providerId="LiveId" clId="{3EB91326-4C83-4858-ADBC-7B6B47060409}" dt="2023-05-29T17:35:45.721" v="3084" actId="14100"/>
          <ac:picMkLst>
            <pc:docMk/>
            <pc:sldMk cId="3090091884" sldId="262"/>
            <ac:picMk id="8" creationId="{40D14280-24FA-1084-FD91-F8FE638C430C}"/>
          </ac:picMkLst>
        </pc:picChg>
        <pc:picChg chg="add mod">
          <ac:chgData name="瑞稀 小林" userId="17a7bc37259e171c" providerId="LiveId" clId="{3EB91326-4C83-4858-ADBC-7B6B47060409}" dt="2023-05-29T17:35:37.897" v="3083" actId="14100"/>
          <ac:picMkLst>
            <pc:docMk/>
            <pc:sldMk cId="3090091884" sldId="262"/>
            <ac:picMk id="10" creationId="{7F4934CC-7B3F-A83C-FAC5-3F4E7200DBC1}"/>
          </ac:picMkLst>
        </pc:picChg>
      </pc:sldChg>
      <pc:sldChg chg="modSp add del mod">
        <pc:chgData name="瑞稀 小林" userId="17a7bc37259e171c" providerId="LiveId" clId="{3EB91326-4C83-4858-ADBC-7B6B47060409}" dt="2023-05-29T06:14:30.845" v="312" actId="47"/>
        <pc:sldMkLst>
          <pc:docMk/>
          <pc:sldMk cId="3854718896" sldId="262"/>
        </pc:sldMkLst>
        <pc:spChg chg="mod">
          <ac:chgData name="瑞稀 小林" userId="17a7bc37259e171c" providerId="LiveId" clId="{3EB91326-4C83-4858-ADBC-7B6B47060409}" dt="2023-05-29T06:14:14.975" v="285" actId="20577"/>
          <ac:spMkLst>
            <pc:docMk/>
            <pc:sldMk cId="3854718896" sldId="262"/>
            <ac:spMk id="2" creationId="{CE78A1FB-196D-9B73-630A-1466A45C8CA8}"/>
          </ac:spMkLst>
        </pc:spChg>
        <pc:spChg chg="mod">
          <ac:chgData name="瑞稀 小林" userId="17a7bc37259e171c" providerId="LiveId" clId="{3EB91326-4C83-4858-ADBC-7B6B47060409}" dt="2023-05-29T06:14:21.608" v="306" actId="20577"/>
          <ac:spMkLst>
            <pc:docMk/>
            <pc:sldMk cId="3854718896" sldId="262"/>
            <ac:spMk id="3" creationId="{0AD99923-542B-F00D-0663-524E140F5C9C}"/>
          </ac:spMkLst>
        </pc:spChg>
      </pc:sldChg>
      <pc:sldChg chg="addSp delSp modSp add mod ord">
        <pc:chgData name="瑞稀 小林" userId="17a7bc37259e171c" providerId="LiveId" clId="{3EB91326-4C83-4858-ADBC-7B6B47060409}" dt="2023-05-29T11:20:26.453" v="1959" actId="21"/>
        <pc:sldMkLst>
          <pc:docMk/>
          <pc:sldMk cId="1763182883" sldId="263"/>
        </pc:sldMkLst>
        <pc:spChg chg="mod">
          <ac:chgData name="瑞稀 小林" userId="17a7bc37259e171c" providerId="LiveId" clId="{3EB91326-4C83-4858-ADBC-7B6B47060409}" dt="2023-05-29T09:24:31.238" v="855" actId="20577"/>
          <ac:spMkLst>
            <pc:docMk/>
            <pc:sldMk cId="1763182883" sldId="263"/>
            <ac:spMk id="2" creationId="{CE78A1FB-196D-9B73-630A-1466A45C8CA8}"/>
          </ac:spMkLst>
        </pc:spChg>
        <pc:spChg chg="mod">
          <ac:chgData name="瑞稀 小林" userId="17a7bc37259e171c" providerId="LiveId" clId="{3EB91326-4C83-4858-ADBC-7B6B47060409}" dt="2023-05-29T11:20:26.453" v="1959" actId="21"/>
          <ac:spMkLst>
            <pc:docMk/>
            <pc:sldMk cId="1763182883" sldId="263"/>
            <ac:spMk id="3" creationId="{0AD99923-542B-F00D-0663-524E140F5C9C}"/>
          </ac:spMkLst>
        </pc:spChg>
        <pc:spChg chg="mod">
          <ac:chgData name="瑞稀 小林" userId="17a7bc37259e171c" providerId="LiveId" clId="{3EB91326-4C83-4858-ADBC-7B6B47060409}" dt="2023-05-29T10:59:33.826" v="1821" actId="14100"/>
          <ac:spMkLst>
            <pc:docMk/>
            <pc:sldMk cId="1763182883" sldId="263"/>
            <ac:spMk id="5" creationId="{5393419A-66C5-E49C-E623-5866BACF1610}"/>
          </ac:spMkLst>
        </pc:spChg>
        <pc:spChg chg="add mod">
          <ac:chgData name="瑞稀 小林" userId="17a7bc37259e171c" providerId="LiveId" clId="{3EB91326-4C83-4858-ADBC-7B6B47060409}" dt="2023-05-29T10:26:04.545" v="1503" actId="1076"/>
          <ac:spMkLst>
            <pc:docMk/>
            <pc:sldMk cId="1763182883" sldId="263"/>
            <ac:spMk id="7" creationId="{FD0DE68A-4206-1ACA-9E66-7B78A82B4E0E}"/>
          </ac:spMkLst>
        </pc:spChg>
        <pc:spChg chg="add del mod">
          <ac:chgData name="瑞稀 小林" userId="17a7bc37259e171c" providerId="LiveId" clId="{3EB91326-4C83-4858-ADBC-7B6B47060409}" dt="2023-05-29T10:18:28.999" v="1407" actId="478"/>
          <ac:spMkLst>
            <pc:docMk/>
            <pc:sldMk cId="1763182883" sldId="263"/>
            <ac:spMk id="8" creationId="{80E80FAF-5CCE-D72D-82D8-A4571FC0A03A}"/>
          </ac:spMkLst>
        </pc:spChg>
        <pc:picChg chg="add mod">
          <ac:chgData name="瑞稀 小林" userId="17a7bc37259e171c" providerId="LiveId" clId="{3EB91326-4C83-4858-ADBC-7B6B47060409}" dt="2023-05-29T10:26:09.083" v="1504" actId="1076"/>
          <ac:picMkLst>
            <pc:docMk/>
            <pc:sldMk cId="1763182883" sldId="263"/>
            <ac:picMk id="1026" creationId="{67551695-47B4-042E-0FFC-CDD0814D2735}"/>
          </ac:picMkLst>
        </pc:picChg>
      </pc:sldChg>
      <pc:sldChg chg="add del">
        <pc:chgData name="瑞稀 小林" userId="17a7bc37259e171c" providerId="LiveId" clId="{3EB91326-4C83-4858-ADBC-7B6B47060409}" dt="2023-05-29T06:14:27.184" v="307" actId="47"/>
        <pc:sldMkLst>
          <pc:docMk/>
          <pc:sldMk cId="3820612678" sldId="263"/>
        </pc:sldMkLst>
      </pc:sldChg>
      <pc:sldChg chg="add del">
        <pc:chgData name="瑞稀 小林" userId="17a7bc37259e171c" providerId="LiveId" clId="{3EB91326-4C83-4858-ADBC-7B6B47060409}" dt="2023-05-29T06:14:28.361" v="308" actId="47"/>
        <pc:sldMkLst>
          <pc:docMk/>
          <pc:sldMk cId="1426809870" sldId="264"/>
        </pc:sldMkLst>
      </pc:sldChg>
      <pc:sldChg chg="addSp delSp modSp add mod">
        <pc:chgData name="瑞稀 小林" userId="17a7bc37259e171c" providerId="LiveId" clId="{3EB91326-4C83-4858-ADBC-7B6B47060409}" dt="2023-05-30T08:14:12.874" v="4092" actId="6549"/>
        <pc:sldMkLst>
          <pc:docMk/>
          <pc:sldMk cId="2099665259" sldId="264"/>
        </pc:sldMkLst>
        <pc:spChg chg="mod">
          <ac:chgData name="瑞稀 小林" userId="17a7bc37259e171c" providerId="LiveId" clId="{3EB91326-4C83-4858-ADBC-7B6B47060409}" dt="2023-05-29T18:49:52.721" v="3095" actId="20577"/>
          <ac:spMkLst>
            <pc:docMk/>
            <pc:sldMk cId="2099665259" sldId="264"/>
            <ac:spMk id="2" creationId="{CE78A1FB-196D-9B73-630A-1466A45C8CA8}"/>
          </ac:spMkLst>
        </pc:spChg>
        <pc:spChg chg="mod">
          <ac:chgData name="瑞稀 小林" userId="17a7bc37259e171c" providerId="LiveId" clId="{3EB91326-4C83-4858-ADBC-7B6B47060409}" dt="2023-05-30T08:14:12.874" v="4092" actId="6549"/>
          <ac:spMkLst>
            <pc:docMk/>
            <pc:sldMk cId="2099665259" sldId="264"/>
            <ac:spMk id="3" creationId="{0AD99923-542B-F00D-0663-524E140F5C9C}"/>
          </ac:spMkLst>
        </pc:spChg>
        <pc:spChg chg="mod">
          <ac:chgData name="瑞稀 小林" userId="17a7bc37259e171c" providerId="LiveId" clId="{3EB91326-4C83-4858-ADBC-7B6B47060409}" dt="2023-05-29T11:00:35.864" v="1831" actId="14100"/>
          <ac:spMkLst>
            <pc:docMk/>
            <pc:sldMk cId="2099665259" sldId="264"/>
            <ac:spMk id="5" creationId="{5393419A-66C5-E49C-E623-5866BACF1610}"/>
          </ac:spMkLst>
        </pc:spChg>
        <pc:spChg chg="add del">
          <ac:chgData name="瑞稀 小林" userId="17a7bc37259e171c" providerId="LiveId" clId="{3EB91326-4C83-4858-ADBC-7B6B47060409}" dt="2023-05-29T18:51:33.273" v="3194"/>
          <ac:spMkLst>
            <pc:docMk/>
            <pc:sldMk cId="2099665259" sldId="264"/>
            <ac:spMk id="7" creationId="{1796328C-8169-8F76-B388-8763359377C4}"/>
          </ac:spMkLst>
        </pc:spChg>
        <pc:spChg chg="add del">
          <ac:chgData name="瑞稀 小林" userId="17a7bc37259e171c" providerId="LiveId" clId="{3EB91326-4C83-4858-ADBC-7B6B47060409}" dt="2023-05-29T18:51:38.896" v="3198"/>
          <ac:spMkLst>
            <pc:docMk/>
            <pc:sldMk cId="2099665259" sldId="264"/>
            <ac:spMk id="8" creationId="{50BF98DE-6A2F-8E1C-F226-DB0A08959F1F}"/>
          </ac:spMkLst>
        </pc:spChg>
        <pc:spChg chg="add del">
          <ac:chgData name="瑞稀 小林" userId="17a7bc37259e171c" providerId="LiveId" clId="{3EB91326-4C83-4858-ADBC-7B6B47060409}" dt="2023-05-29T18:52:00.045" v="3207"/>
          <ac:spMkLst>
            <pc:docMk/>
            <pc:sldMk cId="2099665259" sldId="264"/>
            <ac:spMk id="9" creationId="{85B3AF94-D66F-46D7-920D-67CD86F14847}"/>
          </ac:spMkLst>
        </pc:spChg>
        <pc:spChg chg="add del">
          <ac:chgData name="瑞稀 小林" userId="17a7bc37259e171c" providerId="LiveId" clId="{3EB91326-4C83-4858-ADBC-7B6B47060409}" dt="2023-05-29T18:53:29.072" v="3235"/>
          <ac:spMkLst>
            <pc:docMk/>
            <pc:sldMk cId="2099665259" sldId="264"/>
            <ac:spMk id="10" creationId="{0BE797DD-2395-2684-3C1E-6EDEABBFDD37}"/>
          </ac:spMkLst>
        </pc:spChg>
        <pc:spChg chg="add del">
          <ac:chgData name="瑞稀 小林" userId="17a7bc37259e171c" providerId="LiveId" clId="{3EB91326-4C83-4858-ADBC-7B6B47060409}" dt="2023-05-29T18:54:01.236" v="3252"/>
          <ac:spMkLst>
            <pc:docMk/>
            <pc:sldMk cId="2099665259" sldId="264"/>
            <ac:spMk id="11" creationId="{655E4C57-9945-9BD7-8545-CC9AD033DEB6}"/>
          </ac:spMkLst>
        </pc:spChg>
      </pc:sldChg>
      <pc:sldChg chg="add del">
        <pc:chgData name="瑞稀 小林" userId="17a7bc37259e171c" providerId="LiveId" clId="{3EB91326-4C83-4858-ADBC-7B6B47060409}" dt="2023-05-29T06:14:28.712" v="309" actId="47"/>
        <pc:sldMkLst>
          <pc:docMk/>
          <pc:sldMk cId="377845912" sldId="265"/>
        </pc:sldMkLst>
      </pc:sldChg>
      <pc:sldChg chg="addSp delSp modSp add mod">
        <pc:chgData name="瑞稀 小林" userId="17a7bc37259e171c" providerId="LiveId" clId="{3EB91326-4C83-4858-ADBC-7B6B47060409}" dt="2023-05-29T19:17:43.547" v="3645" actId="20577"/>
        <pc:sldMkLst>
          <pc:docMk/>
          <pc:sldMk cId="3283077787" sldId="265"/>
        </pc:sldMkLst>
        <pc:spChg chg="mod">
          <ac:chgData name="瑞稀 小林" userId="17a7bc37259e171c" providerId="LiveId" clId="{3EB91326-4C83-4858-ADBC-7B6B47060409}" dt="2023-05-29T19:10:16.170" v="3338" actId="20577"/>
          <ac:spMkLst>
            <pc:docMk/>
            <pc:sldMk cId="3283077787" sldId="265"/>
            <ac:spMk id="2" creationId="{CE78A1FB-196D-9B73-630A-1466A45C8CA8}"/>
          </ac:spMkLst>
        </pc:spChg>
        <pc:spChg chg="mod">
          <ac:chgData name="瑞稀 小林" userId="17a7bc37259e171c" providerId="LiveId" clId="{3EB91326-4C83-4858-ADBC-7B6B47060409}" dt="2023-05-29T19:17:43.547" v="3645" actId="20577"/>
          <ac:spMkLst>
            <pc:docMk/>
            <pc:sldMk cId="3283077787" sldId="265"/>
            <ac:spMk id="3" creationId="{0AD99923-542B-F00D-0663-524E140F5C9C}"/>
          </ac:spMkLst>
        </pc:spChg>
        <pc:spChg chg="add del">
          <ac:chgData name="瑞稀 小林" userId="17a7bc37259e171c" providerId="LiveId" clId="{3EB91326-4C83-4858-ADBC-7B6B47060409}" dt="2023-05-29T19:15:48.034" v="3618"/>
          <ac:spMkLst>
            <pc:docMk/>
            <pc:sldMk cId="3283077787" sldId="265"/>
            <ac:spMk id="7" creationId="{8548225A-C54C-3BF8-588E-7551DB8DCE4A}"/>
          </ac:spMkLst>
        </pc:spChg>
        <pc:picChg chg="add mod">
          <ac:chgData name="瑞稀 小林" userId="17a7bc37259e171c" providerId="LiveId" clId="{3EB91326-4C83-4858-ADBC-7B6B47060409}" dt="2023-05-29T19:16:56.213" v="3636" actId="1076"/>
          <ac:picMkLst>
            <pc:docMk/>
            <pc:sldMk cId="3283077787" sldId="265"/>
            <ac:picMk id="9" creationId="{43B530B3-7829-15D7-7B1A-828F44D172AD}"/>
          </ac:picMkLst>
        </pc:picChg>
      </pc:sldChg>
      <pc:sldChg chg="add del">
        <pc:chgData name="瑞稀 小林" userId="17a7bc37259e171c" providerId="LiveId" clId="{3EB91326-4C83-4858-ADBC-7B6B47060409}" dt="2023-05-29T11:00:43.498" v="1832" actId="47"/>
        <pc:sldMkLst>
          <pc:docMk/>
          <pc:sldMk cId="3471892267" sldId="265"/>
        </pc:sldMkLst>
      </pc:sldChg>
      <pc:sldChg chg="add del">
        <pc:chgData name="瑞稀 小林" userId="17a7bc37259e171c" providerId="LiveId" clId="{3EB91326-4C83-4858-ADBC-7B6B47060409}" dt="2023-05-29T11:00:44.839" v="1833" actId="47"/>
        <pc:sldMkLst>
          <pc:docMk/>
          <pc:sldMk cId="807590261" sldId="266"/>
        </pc:sldMkLst>
      </pc:sldChg>
      <pc:sldChg chg="add del">
        <pc:chgData name="瑞稀 小林" userId="17a7bc37259e171c" providerId="LiveId" clId="{3EB91326-4C83-4858-ADBC-7B6B47060409}" dt="2023-05-29T06:14:29.464" v="310" actId="47"/>
        <pc:sldMkLst>
          <pc:docMk/>
          <pc:sldMk cId="2405928356" sldId="266"/>
        </pc:sldMkLst>
      </pc:sldChg>
      <pc:sldChg chg="modSp add mod">
        <pc:chgData name="瑞稀 小林" userId="17a7bc37259e171c" providerId="LiveId" clId="{3EB91326-4C83-4858-ADBC-7B6B47060409}" dt="2023-05-29T19:37:26.570" v="3948" actId="20577"/>
        <pc:sldMkLst>
          <pc:docMk/>
          <pc:sldMk cId="3350595839" sldId="266"/>
        </pc:sldMkLst>
        <pc:spChg chg="mod">
          <ac:chgData name="瑞稀 小林" userId="17a7bc37259e171c" providerId="LiveId" clId="{3EB91326-4C83-4858-ADBC-7B6B47060409}" dt="2023-05-29T19:24:26.283" v="3654" actId="20577"/>
          <ac:spMkLst>
            <pc:docMk/>
            <pc:sldMk cId="3350595839" sldId="266"/>
            <ac:spMk id="2" creationId="{CE78A1FB-196D-9B73-630A-1466A45C8CA8}"/>
          </ac:spMkLst>
        </pc:spChg>
        <pc:spChg chg="mod">
          <ac:chgData name="瑞稀 小林" userId="17a7bc37259e171c" providerId="LiveId" clId="{3EB91326-4C83-4858-ADBC-7B6B47060409}" dt="2023-05-29T19:37:26.570" v="3948" actId="20577"/>
          <ac:spMkLst>
            <pc:docMk/>
            <pc:sldMk cId="3350595839" sldId="266"/>
            <ac:spMk id="3" creationId="{0AD99923-542B-F00D-0663-524E140F5C9C}"/>
          </ac:spMkLst>
        </pc:spChg>
      </pc:sldChg>
      <pc:sldChg chg="add del">
        <pc:chgData name="瑞稀 小林" userId="17a7bc37259e171c" providerId="LiveId" clId="{3EB91326-4C83-4858-ADBC-7B6B47060409}" dt="2023-05-29T06:14:29.924" v="311" actId="47"/>
        <pc:sldMkLst>
          <pc:docMk/>
          <pc:sldMk cId="356282947" sldId="267"/>
        </pc:sldMkLst>
      </pc:sldChg>
      <pc:sldChg chg="add del">
        <pc:chgData name="瑞稀 小林" userId="17a7bc37259e171c" providerId="LiveId" clId="{3EB91326-4C83-4858-ADBC-7B6B47060409}" dt="2023-05-29T19:56:02.588" v="4009" actId="47"/>
        <pc:sldMkLst>
          <pc:docMk/>
          <pc:sldMk cId="974986376" sldId="267"/>
        </pc:sldMkLst>
      </pc:sldChg>
      <pc:sldChg chg="add del">
        <pc:chgData name="瑞稀 小林" userId="17a7bc37259e171c" providerId="LiveId" clId="{3EB91326-4C83-4858-ADBC-7B6B47060409}" dt="2023-05-29T11:00:45.381" v="1834" actId="47"/>
        <pc:sldMkLst>
          <pc:docMk/>
          <pc:sldMk cId="2911105493" sldId="267"/>
        </pc:sldMkLst>
      </pc:sldChg>
      <pc:sldChg chg="add del">
        <pc:chgData name="瑞稀 小林" userId="17a7bc37259e171c" providerId="LiveId" clId="{3EB91326-4C83-4858-ADBC-7B6B47060409}" dt="2023-05-29T11:00:46.521" v="1835" actId="47"/>
        <pc:sldMkLst>
          <pc:docMk/>
          <pc:sldMk cId="211500506" sldId="268"/>
        </pc:sldMkLst>
      </pc:sldChg>
      <pc:sldChg chg="add del">
        <pc:chgData name="瑞稀 小林" userId="17a7bc37259e171c" providerId="LiveId" clId="{3EB91326-4C83-4858-ADBC-7B6B47060409}" dt="2023-05-29T19:56:04.048" v="4010" actId="47"/>
        <pc:sldMkLst>
          <pc:docMk/>
          <pc:sldMk cId="3094850737" sldId="268"/>
        </pc:sldMkLst>
      </pc:sldChg>
      <pc:sldChg chg="add del">
        <pc:chgData name="瑞稀 小林" userId="17a7bc37259e171c" providerId="LiveId" clId="{3EB91326-4C83-4858-ADBC-7B6B47060409}" dt="2023-05-29T19:56:05.335" v="4011" actId="47"/>
        <pc:sldMkLst>
          <pc:docMk/>
          <pc:sldMk cId="597664345" sldId="269"/>
        </pc:sldMkLst>
      </pc:sldChg>
      <pc:sldChg chg="add del">
        <pc:chgData name="瑞稀 小林" userId="17a7bc37259e171c" providerId="LiveId" clId="{3EB91326-4C83-4858-ADBC-7B6B47060409}" dt="2023-05-29T11:00:47.280" v="1836" actId="47"/>
        <pc:sldMkLst>
          <pc:docMk/>
          <pc:sldMk cId="3622265869" sldId="269"/>
        </pc:sldMkLst>
      </pc:sldChg>
      <pc:sldChg chg="add del">
        <pc:chgData name="瑞稀 小林" userId="17a7bc37259e171c" providerId="LiveId" clId="{3EB91326-4C83-4858-ADBC-7B6B47060409}" dt="2023-05-29T19:56:06.219" v="4012" actId="47"/>
        <pc:sldMkLst>
          <pc:docMk/>
          <pc:sldMk cId="1519960275" sldId="270"/>
        </pc:sldMkLst>
      </pc:sldChg>
      <pc:sldChg chg="add del">
        <pc:chgData name="瑞稀 小林" userId="17a7bc37259e171c" providerId="LiveId" clId="{3EB91326-4C83-4858-ADBC-7B6B47060409}" dt="2023-05-29T11:00:47.865" v="1837" actId="47"/>
        <pc:sldMkLst>
          <pc:docMk/>
          <pc:sldMk cId="1645709704" sldId="270"/>
        </pc:sldMkLst>
      </pc:sldChg>
      <pc:sldChg chg="add del">
        <pc:chgData name="瑞稀 小林" userId="17a7bc37259e171c" providerId="LiveId" clId="{3EB91326-4C83-4858-ADBC-7B6B47060409}" dt="2023-05-29T19:56:07.069" v="4013" actId="47"/>
        <pc:sldMkLst>
          <pc:docMk/>
          <pc:sldMk cId="2382320554" sldId="271"/>
        </pc:sldMkLst>
      </pc:sldChg>
      <pc:sldChg chg="add del">
        <pc:chgData name="瑞稀 小林" userId="17a7bc37259e171c" providerId="LiveId" clId="{3EB91326-4C83-4858-ADBC-7B6B47060409}" dt="2023-05-29T19:56:07.803" v="4014" actId="47"/>
        <pc:sldMkLst>
          <pc:docMk/>
          <pc:sldMk cId="3147844052" sldId="272"/>
        </pc:sldMkLst>
      </pc:sldChg>
      <pc:sldChg chg="add del">
        <pc:chgData name="瑞稀 小林" userId="17a7bc37259e171c" providerId="LiveId" clId="{3EB91326-4C83-4858-ADBC-7B6B47060409}" dt="2023-05-29T19:56:08.631" v="4015" actId="47"/>
        <pc:sldMkLst>
          <pc:docMk/>
          <pc:sldMk cId="1034089135" sldId="273"/>
        </pc:sldMkLst>
      </pc:sldChg>
      <pc:sldChg chg="add del">
        <pc:chgData name="瑞稀 小林" userId="17a7bc37259e171c" providerId="LiveId" clId="{3EB91326-4C83-4858-ADBC-7B6B47060409}" dt="2023-05-29T19:56:09.711" v="4016" actId="47"/>
        <pc:sldMkLst>
          <pc:docMk/>
          <pc:sldMk cId="1450701989" sldId="274"/>
        </pc:sldMkLst>
      </pc:sldChg>
      <pc:sldChg chg="add del">
        <pc:chgData name="瑞稀 小林" userId="17a7bc37259e171c" providerId="LiveId" clId="{3EB91326-4C83-4858-ADBC-7B6B47060409}" dt="2023-05-29T19:56:21.534" v="4018" actId="47"/>
        <pc:sldMkLst>
          <pc:docMk/>
          <pc:sldMk cId="2659895630" sldId="275"/>
        </pc:sldMkLst>
      </pc:sldChg>
      <pc:sldChg chg="modSp add mod">
        <pc:chgData name="瑞稀 小林" userId="17a7bc37259e171c" providerId="LiveId" clId="{3EB91326-4C83-4858-ADBC-7B6B47060409}" dt="2023-05-29T19:38:39.497" v="4008" actId="20577"/>
        <pc:sldMkLst>
          <pc:docMk/>
          <pc:sldMk cId="4174152501" sldId="276"/>
        </pc:sldMkLst>
        <pc:spChg chg="mod">
          <ac:chgData name="瑞稀 小林" userId="17a7bc37259e171c" providerId="LiveId" clId="{3EB91326-4C83-4858-ADBC-7B6B47060409}" dt="2023-05-29T19:38:22.601" v="3981" actId="20577"/>
          <ac:spMkLst>
            <pc:docMk/>
            <pc:sldMk cId="4174152501" sldId="276"/>
            <ac:spMk id="2" creationId="{FB379D80-5F02-6F52-43BA-A13C06CC710D}"/>
          </ac:spMkLst>
        </pc:spChg>
        <pc:spChg chg="mod">
          <ac:chgData name="瑞稀 小林" userId="17a7bc37259e171c" providerId="LiveId" clId="{3EB91326-4C83-4858-ADBC-7B6B47060409}" dt="2023-05-29T19:38:39.497" v="4008" actId="20577"/>
          <ac:spMkLst>
            <pc:docMk/>
            <pc:sldMk cId="4174152501" sldId="276"/>
            <ac:spMk id="3" creationId="{57CFFD59-5112-01A1-8F24-080E34C474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3284F-7114-4281-8FE7-C2CC32DDC2B6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07F4A-20AF-4812-B492-A66043785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320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A09FD-AD87-37D0-6D14-1DCEA0409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093B2F-88D6-D4C6-341A-5AAE4A93D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403C6B-ADDF-3D45-829E-54AFB696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662766-CD42-305B-95A5-EE6A0900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Mizuki Kobayashi,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167822-75FA-8045-A821-AC0120A0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05B58-A7A0-1AB3-2783-D0AEAD90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508B45-B255-C2B2-8336-BE97CD02D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CCE53D-28C6-D09C-4271-E1E778FA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20C9BA-2EA1-8CE6-A9D1-78526E7E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Mizuki Kobayashi,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A16688-6CF6-71AB-D352-B551AD3E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14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1E65A0-CE20-52F3-F5B8-9E3C5533F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1EA9E1-7B2C-3FAB-25E2-716031D5C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51C793-6CA2-9503-2E30-BE2810C5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485ABA-38BC-A3A1-ECDB-EBCA013C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Mizuki Kobayashi,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37C169-72CB-A959-C3C8-0DCE8D7C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58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D77B1-5767-DAB1-D4C4-C8E0161C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E2438-4032-5D20-DA6F-B6A5FD2D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5FCA6B-381A-B2AD-3B37-5CF8BEF8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57C409-5B2D-9844-4B08-BA45F811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Mizuki Kobayashi,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16DB2E-9277-CED4-D769-707666BC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17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FDBC1-AA33-6F8F-F723-48B31FD6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BD57F5-ABBD-5E66-4E68-922416280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5A7C7C-9FD3-5B97-E211-33799694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1D7928-B4CF-5272-28D4-F45F9504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Mizuki Kobayashi,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8F4126-5428-49C9-24F9-810FC500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1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F4B27-3A96-EF61-6E98-1E542F05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D295D6-170A-BF6F-5EEE-4B20C227C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E994E3-4AA9-A94E-FABB-FD8C609CE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D34D40-4D2E-5A0B-B8ED-25AA0EDD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47715D-370A-F726-A6F4-23FC8C90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Mizuki Kobayashi, Tokyo Denki University, All rights reserved 2023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132000-314A-B668-2D70-F8E600E7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04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70591-CF93-16EA-0102-4AFFEA62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A93489-38D7-61CA-FF17-8F8EA0178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FA58D1-E12F-A960-5E56-60F43E8CD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97178E3-B7C5-7061-6F66-D5A88C6BD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B161E7-C6BB-CED1-9ABA-5AB12405F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0712E5-7DEC-6361-5DF0-9F75E98B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A62736-494B-79E1-DB04-6B18A99F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Mizuki Kobayashi, Tokyo Denki University, All rights reserved 2023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E6FA98-EA3C-A718-737C-EAD18E39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01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FC78-93E5-F250-234F-F90BF88E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71FF8B2-0475-2485-27B9-E002924F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937A58-3A8B-F758-07C4-B1514765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Mizuki Kobayashi, Tokyo Denki University, All rights reserved 2023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DA412D-E3DC-40DB-D67B-9D50E7BF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63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872BD4-7455-48D6-1CBF-9A3DB4A5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3DCEF5-4F36-5FA4-B7AB-B14EDCA1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Mizuki Kobayashi, Tokyo Denki University, All rights reserved 2023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914B0B-AD67-31A6-234C-1A2A5C41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81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5684B7-2BF9-8BA0-B3B2-CD366F42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C96CC-3E5D-F7BA-FF6A-08EE425F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2431C4-B37E-0CAE-0172-6B06E42D5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7D3BF5-C6AF-BF84-9DB1-625A1B85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4A6BDC-0036-15FE-06A9-FCE3ACE5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Mizuki Kobayashi, Tokyo Denki University, All rights reserved 2023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007CFD-FCC1-9F78-79A9-A6EFA283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26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EB284-CAF0-5779-6B39-CFB643C0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843309-F375-0E79-6C49-C42A3E4B6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8432D6-B410-797E-9378-7A3E3219D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F671BE-E636-ECFB-651A-66B603D2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46DFF3-FDB6-5FC6-BEDA-284B6618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Mizuki Kobayashi, Tokyo Denki University, All rights reserved 2023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E00AF7-B93C-B538-458C-786CBD51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70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539766-B3D1-F482-F1E8-0C783604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594BD6-C251-A145-2673-A84E0CF93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A4CEA5-CEDA-EB11-1B6D-0C8AF3D48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BD532A-2892-EC66-629F-CD1FD7ADB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Copyright (c) Mizuki Kobayashi,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963BF7-91A6-B23F-4BD1-5A2F1F933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C4858-3BA6-4EDA-8B7D-9FB9AB0B3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6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79D80-5F02-6F52-43BA-A13C06CC7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知識選択型強化学習を実現する</a:t>
            </a:r>
            <a:r>
              <a:rPr kumimoji="1" lang="en-US" altLang="ja-JP" sz="4800" dirty="0"/>
              <a:t>SAP-Net</a:t>
            </a:r>
            <a:r>
              <a:rPr kumimoji="1" lang="ja-JP" altLang="en-US" sz="4800" dirty="0"/>
              <a:t>の拡散の解析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CFFD59-5112-01A1-8F24-080E34C47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ja-JP" dirty="0"/>
          </a:p>
          <a:p>
            <a:r>
              <a:rPr lang="ja-JP" altLang="en-US" dirty="0"/>
              <a:t>指導教員：</a:t>
            </a:r>
            <a:r>
              <a:rPr lang="en-US" altLang="ja-JP" dirty="0"/>
              <a:t>	</a:t>
            </a:r>
            <a:r>
              <a:rPr lang="ja-JP" altLang="en-US" dirty="0"/>
              <a:t>河野 仁  准教授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発表者：</a:t>
            </a:r>
            <a:r>
              <a:rPr kumimoji="1" lang="en-US" altLang="ja-JP" dirty="0"/>
              <a:t>	  </a:t>
            </a:r>
            <a:r>
              <a:rPr kumimoji="1" lang="ja-JP" altLang="en-US" dirty="0"/>
              <a:t>小林 瑞稀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87BB05-4047-F6BE-D0D5-C821C5F9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EF6A57-0A03-1F4E-6D25-3E37DDB0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9280" y="6441441"/>
            <a:ext cx="5933440" cy="194944"/>
          </a:xfrm>
        </p:spPr>
        <p:txBody>
          <a:bodyPr/>
          <a:lstStyle/>
          <a:p>
            <a:r>
              <a:rPr kumimoji="1" lang="en-US" altLang="ja-JP" dirty="0"/>
              <a:t>Copyright (c) Mizuki Kobayashi, Tokyo Denki University, All rights reserved 2023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3B3EB3-56FB-2049-3B3C-E99D0118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036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A1FB-196D-9B73-630A-1466A45C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99923-542B-F00D-0663-524E140F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endParaRPr lang="en-US" altLang="ja-JP" sz="2000" dirty="0"/>
          </a:p>
          <a:p>
            <a:r>
              <a:rPr lang="en-US" altLang="ja-JP" sz="2000" dirty="0"/>
              <a:t>SAP-net</a:t>
            </a:r>
            <a:r>
              <a:rPr lang="ja-JP" altLang="en-US" sz="2000" dirty="0"/>
              <a:t>実装の前段階として計算機クラスタの構築をした</a:t>
            </a:r>
            <a:endParaRPr lang="en-US" altLang="ja-JP" sz="2000" dirty="0"/>
          </a:p>
          <a:p>
            <a:r>
              <a:rPr kumimoji="1" lang="en-US" altLang="ja-JP" sz="2000" dirty="0"/>
              <a:t>MPI</a:t>
            </a:r>
            <a:r>
              <a:rPr kumimoji="1" lang="ja-JP" altLang="en-US" sz="2000" dirty="0"/>
              <a:t>を用いて命令を同時に実行することはできた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今後の課題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・並列計算は未実験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・</a:t>
            </a:r>
            <a:r>
              <a:rPr kumimoji="1" lang="en-US" altLang="ja-JP" sz="2000" dirty="0"/>
              <a:t>SAP-net</a:t>
            </a:r>
            <a:r>
              <a:rPr kumimoji="1" lang="ja-JP" altLang="en-US" sz="2000" dirty="0"/>
              <a:t>の具体的な解析手法の調査</a:t>
            </a:r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5FE3B-2300-55C6-F94E-F088F770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93419A-66C5-E49C-E623-5866BACF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6560" y="6356351"/>
            <a:ext cx="6278880" cy="365124"/>
          </a:xfrm>
        </p:spPr>
        <p:txBody>
          <a:bodyPr/>
          <a:lstStyle/>
          <a:p>
            <a:r>
              <a:rPr kumimoji="1" lang="en-US" altLang="ja-JP"/>
              <a:t>Copyright (c) Mizuki Kobayashi,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80BAA-EFEB-8CCA-D035-56D93B9E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59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79D80-5F02-6F52-43BA-A13C06CC7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ご清聴ありがとうございました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CFFD59-5112-01A1-8F24-080E34C47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20ec043@ms.dendai.ac.jp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87BB05-4047-F6BE-D0D5-C821C5F9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EF6A57-0A03-1F4E-6D25-3E37DDB0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9280" y="6441441"/>
            <a:ext cx="5933440" cy="194944"/>
          </a:xfrm>
        </p:spPr>
        <p:txBody>
          <a:bodyPr/>
          <a:lstStyle/>
          <a:p>
            <a:r>
              <a:rPr kumimoji="1" lang="en-US" altLang="ja-JP" dirty="0"/>
              <a:t>Copyright (c) Mizuki Kobayashi, Tokyo Denki University, All rights reserved 2023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3B3EB3-56FB-2049-3B3C-E99D0118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15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A1FB-196D-9B73-630A-1466A45C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99923-542B-F00D-0663-524E140F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自動運転への期待が高まっている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</a:t>
            </a:r>
            <a:r>
              <a:rPr lang="en-US" altLang="ja-JP" sz="2000" dirty="0"/>
              <a:t>2023</a:t>
            </a:r>
            <a:r>
              <a:rPr lang="ja-JP" altLang="en-US" sz="2000" dirty="0"/>
              <a:t>年</a:t>
            </a:r>
            <a:r>
              <a:rPr lang="en-US" altLang="ja-JP" sz="2000" dirty="0"/>
              <a:t>4</a:t>
            </a:r>
            <a:r>
              <a:rPr lang="ja-JP" altLang="en-US" sz="2000" dirty="0"/>
              <a:t>月</a:t>
            </a:r>
            <a:r>
              <a:rPr lang="en-US" altLang="ja-JP" sz="2000" dirty="0"/>
              <a:t>1</a:t>
            </a:r>
            <a:r>
              <a:rPr lang="ja-JP" altLang="en-US" sz="2000" dirty="0"/>
              <a:t>日より、特定の条件付きでレベル</a:t>
            </a:r>
            <a:r>
              <a:rPr lang="en-US" altLang="ja-JP" sz="2000" dirty="0"/>
              <a:t>4</a:t>
            </a:r>
            <a:r>
              <a:rPr lang="ja-JP" altLang="en-US" sz="2000" dirty="0"/>
              <a:t>の自動運転が可能に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・</a:t>
            </a:r>
            <a:r>
              <a:rPr kumimoji="1" lang="en-US" altLang="ja-JP" sz="2000" dirty="0"/>
              <a:t>2023</a:t>
            </a:r>
            <a:r>
              <a:rPr kumimoji="1" lang="ja-JP" altLang="en-US" sz="2000" dirty="0"/>
              <a:t>年</a:t>
            </a:r>
            <a:r>
              <a:rPr kumimoji="1" lang="en-US" altLang="ja-JP" sz="2000" dirty="0"/>
              <a:t>5</a:t>
            </a:r>
            <a:r>
              <a:rPr kumimoji="1" lang="ja-JP" altLang="en-US" sz="2000" dirty="0"/>
              <a:t>月</a:t>
            </a:r>
            <a:r>
              <a:rPr kumimoji="1" lang="en-US" altLang="ja-JP" sz="2000" dirty="0"/>
              <a:t>28</a:t>
            </a:r>
            <a:r>
              <a:rPr kumimoji="1" lang="ja-JP" altLang="en-US" sz="2000" dirty="0"/>
              <a:t>日に福井県永平寺町で、レベル４の自動運転車の運行事業が開始</a:t>
            </a:r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自動運転には機械学習が不可欠</a:t>
            </a:r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技術の知能化により生活が便利に</a:t>
            </a:r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5FE3B-2300-55C6-F94E-F088F770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93419A-66C5-E49C-E623-5866BACF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356351"/>
            <a:ext cx="6096000" cy="365124"/>
          </a:xfrm>
        </p:spPr>
        <p:txBody>
          <a:bodyPr/>
          <a:lstStyle/>
          <a:p>
            <a:r>
              <a:rPr kumimoji="1" lang="en-US" altLang="ja-JP"/>
              <a:t>Copyright (c) Mizuki Kobayashi,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80BAA-EFEB-8CCA-D035-56D93B9E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551695-47B4-042E-0FFC-CDD0814D2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238" y="2536607"/>
            <a:ext cx="5727989" cy="252031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0DE68A-4206-1ACA-9E66-7B78A82B4E0E}"/>
              </a:ext>
            </a:extLst>
          </p:cNvPr>
          <p:cNvSpPr txBox="1"/>
          <p:nvPr/>
        </p:nvSpPr>
        <p:spPr>
          <a:xfrm>
            <a:off x="6004559" y="5236309"/>
            <a:ext cx="594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出典：</a:t>
            </a:r>
            <a:r>
              <a:rPr kumimoji="1" lang="en-US" altLang="ja-JP" dirty="0"/>
              <a:t>https://staff.persol-xtech.co.jp/hatalabo/mono_engineer/568.html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318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A1FB-196D-9B73-630A-1466A45C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99923-542B-F00D-0663-524E140F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知能化技術は様々な場面に適応したい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・ルンバの移動パターンがどこでも固定だったら</a:t>
            </a:r>
            <a:r>
              <a:rPr lang="en-US" altLang="ja-JP" sz="2000" dirty="0"/>
              <a:t>?</a:t>
            </a:r>
          </a:p>
          <a:p>
            <a:pPr marL="0" indent="0">
              <a:buNone/>
            </a:pPr>
            <a:r>
              <a:rPr kumimoji="1" lang="ja-JP" altLang="en-US" sz="2000" dirty="0"/>
              <a:t>　・レスキューロボットが瓦礫を想定していなかったら</a:t>
            </a:r>
            <a:r>
              <a:rPr kumimoji="1" lang="en-US" altLang="ja-JP" sz="2000" dirty="0"/>
              <a:t>?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自律的ロボットに効果的な転移強化学習に着目する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強化学習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・置かれている環境において試行錯誤的に行動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・試行錯誤を通じて獲得した、報酬を最大化する行動規則を知識として獲得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転移学習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・過去に学習した知識をこれから学習するタスクに転移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・学習速度の向上や環境への適応度の向上</a:t>
            </a:r>
            <a:endParaRPr lang="en-US" altLang="ja-JP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5FE3B-2300-55C6-F94E-F088F770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93419A-66C5-E49C-E623-5866BACF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6960" y="6356351"/>
            <a:ext cx="7498080" cy="365124"/>
          </a:xfrm>
        </p:spPr>
        <p:txBody>
          <a:bodyPr/>
          <a:lstStyle/>
          <a:p>
            <a:r>
              <a:rPr kumimoji="1" lang="en-US" altLang="ja-JP" dirty="0"/>
              <a:t>Copyright (c) Mizuki Kobayashi, Tokyo Denki University, All rights reserved 2023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80BAA-EFEB-8CCA-D035-56D93B9E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19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A1FB-196D-9B73-630A-1466A45C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99923-542B-F00D-0663-524E140F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転移学習は知識選択が重要</a:t>
            </a:r>
            <a:endParaRPr kumimoji="1"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既存研究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</a:t>
            </a:r>
            <a:r>
              <a:rPr lang="en-US" altLang="ja-JP" sz="2000" dirty="0"/>
              <a:t>Probabilistic Policy Reuse</a:t>
            </a:r>
            <a:r>
              <a:rPr lang="en-US" altLang="ja-JP" sz="1600" dirty="0"/>
              <a:t>[F. Fernandez</a:t>
            </a:r>
            <a:r>
              <a:rPr lang="ja-JP" altLang="en-US" sz="1600" dirty="0"/>
              <a:t>ら</a:t>
            </a:r>
            <a:r>
              <a:rPr lang="en-US" altLang="ja-JP" sz="1600" dirty="0"/>
              <a:t>]</a:t>
            </a:r>
          </a:p>
          <a:p>
            <a:pPr marL="457200" lvl="1" indent="0">
              <a:buNone/>
            </a:pPr>
            <a:r>
              <a:rPr kumimoji="1" lang="ja-JP" altLang="en-US" sz="1600" dirty="0"/>
              <a:t>・転移元タスクで学習された方策の確率分布を推定し、その確率分布を転移先タスクでの方策学習に利用する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ja-JP" altLang="en-US" sz="2000" dirty="0"/>
              <a:t>　・</a:t>
            </a:r>
            <a:r>
              <a:rPr lang="en-US" altLang="ja-JP" sz="2000" dirty="0"/>
              <a:t>MASTER</a:t>
            </a:r>
            <a:r>
              <a:rPr lang="en-US" altLang="ja-JP" sz="1600" dirty="0"/>
              <a:t>[M. E. Taylor</a:t>
            </a:r>
            <a:r>
              <a:rPr lang="ja-JP" altLang="en-US" sz="1600" dirty="0"/>
              <a:t>ら</a:t>
            </a:r>
            <a:r>
              <a:rPr lang="en-US" altLang="ja-JP" sz="1600" dirty="0"/>
              <a:t>]</a:t>
            </a:r>
          </a:p>
          <a:p>
            <a:pPr marL="457200" lvl="1" indent="0">
              <a:buNone/>
            </a:pPr>
            <a:r>
              <a:rPr kumimoji="1" lang="ja-JP" altLang="en-US" sz="2000" dirty="0"/>
              <a:t>・</a:t>
            </a:r>
            <a:r>
              <a:rPr lang="ja-JP" altLang="en-US" sz="1600" b="0" i="0" dirty="0">
                <a:solidFill>
                  <a:srgbClr val="374151"/>
                </a:solidFill>
                <a:effectLst/>
                <a:latin typeface="Söhne"/>
              </a:rPr>
              <a:t>転移元タスクで学習された教師モデルからのフィードバックを転移先タスクで利用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</a:t>
            </a:r>
            <a:r>
              <a:rPr lang="en-US" altLang="ja-JP" sz="2000" dirty="0"/>
              <a:t>SAP-net</a:t>
            </a:r>
            <a:r>
              <a:rPr lang="en-US" altLang="ja-JP" sz="1600" dirty="0"/>
              <a:t>[</a:t>
            </a:r>
            <a:r>
              <a:rPr lang="ja-JP" altLang="en-US" sz="1600" dirty="0"/>
              <a:t>河野ら</a:t>
            </a:r>
            <a:r>
              <a:rPr lang="en-US" altLang="ja-JP" sz="1600" dirty="0"/>
              <a:t>]</a:t>
            </a:r>
          </a:p>
          <a:p>
            <a:pPr marL="457200" lvl="1" indent="0">
              <a:buNone/>
            </a:pPr>
            <a:r>
              <a:rPr lang="ja-JP" altLang="en-US" sz="1600" dirty="0"/>
              <a:t>・ヒトの「思い出す」をモデルにした活性化拡散モデルをヒントにした手法</a:t>
            </a:r>
            <a:endParaRPr kumimoji="1" lang="en-US" altLang="ja-JP" sz="1600" dirty="0"/>
          </a:p>
          <a:p>
            <a:endParaRPr lang="en-US" altLang="ja-JP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5FE3B-2300-55C6-F94E-F088F770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93419A-66C5-E49C-E623-5866BACF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040" y="6356351"/>
            <a:ext cx="7741920" cy="365124"/>
          </a:xfrm>
        </p:spPr>
        <p:txBody>
          <a:bodyPr/>
          <a:lstStyle/>
          <a:p>
            <a:r>
              <a:rPr kumimoji="1" lang="en-US" altLang="ja-JP"/>
              <a:t>Copyright (c) Mizuki Kobayashi,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80BAA-EFEB-8CCA-D035-56D93B9E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93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A1FB-196D-9B73-630A-1466A45C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課題</a:t>
            </a:r>
            <a:endParaRPr kumimoji="1" lang="ja-JP" alt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99923-542B-F00D-0663-524E140F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既存研究</a:t>
            </a:r>
            <a:r>
              <a:rPr kumimoji="1" lang="ja-JP" altLang="en-US" sz="2000" dirty="0"/>
              <a:t>は有用だがどう動いているのかが分かっていない</a:t>
            </a:r>
            <a:endParaRPr lang="en-US" altLang="ja-JP" sz="2000" dirty="0"/>
          </a:p>
          <a:p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en-US" altLang="ja-JP" sz="2000" dirty="0"/>
              <a:t>SAP-net</a:t>
            </a:r>
            <a:r>
              <a:rPr kumimoji="1" lang="ja-JP" altLang="en-US" sz="2000" dirty="0"/>
              <a:t>に使われている活性化拡散モデル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・ネットワーク構造がグラフ理論で定義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・既存のグラフ理論の解析手法と親和性が高い</a:t>
            </a:r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5FE3B-2300-55C6-F94E-F088F770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93419A-66C5-E49C-E623-5866BACF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356351"/>
            <a:ext cx="6096000" cy="365124"/>
          </a:xfrm>
        </p:spPr>
        <p:txBody>
          <a:bodyPr/>
          <a:lstStyle/>
          <a:p>
            <a:r>
              <a:rPr kumimoji="1" lang="en-US" altLang="ja-JP" dirty="0"/>
              <a:t>Copyright (c) Mizuki Kobayashi, Tokyo Denki University, All rights reserved 2023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80BAA-EFEB-8CCA-D035-56D93B9E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877428E-BB64-D819-B0B8-8E6A6A6D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368" y="2206313"/>
            <a:ext cx="4496031" cy="259093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38FD74-2348-A21C-7CD8-5EED70A77502}"/>
              </a:ext>
            </a:extLst>
          </p:cNvPr>
          <p:cNvSpPr txBox="1"/>
          <p:nvPr/>
        </p:nvSpPr>
        <p:spPr>
          <a:xfrm>
            <a:off x="7340369" y="4976634"/>
            <a:ext cx="4496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出典：</a:t>
            </a:r>
            <a:r>
              <a:rPr kumimoji="1" lang="en-US" altLang="ja-JP" dirty="0"/>
              <a:t>https://www.jstage.jst.go.jp/article/jsmermd/2018/0/2018_1A1-C14/_article/-char/ja/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101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A1FB-196D-9B73-630A-1466A45C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提案手法</a:t>
            </a:r>
            <a:endParaRPr kumimoji="1" lang="ja-JP" alt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99923-542B-F00D-0663-524E140F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まだ具体的な解析手法は決まっていない</a:t>
            </a:r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en-US" altLang="ja-JP" sz="2000" dirty="0"/>
              <a:t>SAP-net</a:t>
            </a:r>
            <a:r>
              <a:rPr lang="ja-JP" altLang="en-US" sz="2000" dirty="0"/>
              <a:t>動かすために計算機クラスタを構築した</a:t>
            </a:r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今回は計算機クラスタで行った実験に関して進捗報告を行う</a:t>
            </a:r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5FE3B-2300-55C6-F94E-F088F770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93419A-66C5-E49C-E623-5866BACF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9920" y="6278881"/>
            <a:ext cx="5852160" cy="520064"/>
          </a:xfrm>
        </p:spPr>
        <p:txBody>
          <a:bodyPr/>
          <a:lstStyle/>
          <a:p>
            <a:r>
              <a:rPr kumimoji="1" lang="en-US" altLang="ja-JP" dirty="0"/>
              <a:t>Copyright (c) Mizuki Kobayashi, Tokyo Denki University, All rights reserved 2023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80BAA-EFEB-8CCA-D035-56D93B9E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83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A1FB-196D-9B73-630A-1466A45C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実験条件</a:t>
            </a:r>
            <a:endParaRPr kumimoji="1" lang="ja-JP" alt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99923-542B-F00D-0663-524E140F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Raspberry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Pi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3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Model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B+ </a:t>
            </a:r>
            <a:r>
              <a:rPr kumimoji="1" lang="ja-JP" altLang="en-US" sz="2000" dirty="0"/>
              <a:t>を</a:t>
            </a:r>
            <a:r>
              <a:rPr kumimoji="1" lang="en-US" altLang="ja-JP" sz="2000" dirty="0"/>
              <a:t>4</a:t>
            </a:r>
            <a:r>
              <a:rPr kumimoji="1" lang="ja-JP" altLang="en-US" sz="2000" dirty="0"/>
              <a:t>台</a:t>
            </a:r>
            <a:endParaRPr kumimoji="1" lang="en-US" altLang="ja-JP" sz="2000" dirty="0"/>
          </a:p>
          <a:p>
            <a:r>
              <a:rPr lang="ja-JP" altLang="en-US" sz="2000" dirty="0"/>
              <a:t>最上段を</a:t>
            </a:r>
            <a:r>
              <a:rPr lang="en-US" altLang="ja-JP" sz="2000" dirty="0"/>
              <a:t>master</a:t>
            </a:r>
            <a:r>
              <a:rPr lang="ja-JP" altLang="en-US" sz="2000" dirty="0"/>
              <a:t>、他</a:t>
            </a:r>
            <a:r>
              <a:rPr lang="en-US" altLang="ja-JP" sz="2000" dirty="0"/>
              <a:t>3</a:t>
            </a:r>
            <a:r>
              <a:rPr lang="ja-JP" altLang="en-US" sz="2000" dirty="0"/>
              <a:t>段を</a:t>
            </a:r>
            <a:r>
              <a:rPr lang="en-US" altLang="ja-JP" sz="2000" dirty="0"/>
              <a:t>cluster</a:t>
            </a:r>
            <a:r>
              <a:rPr lang="ja-JP" altLang="en-US" sz="2000" dirty="0"/>
              <a:t>とする</a:t>
            </a:r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5FE3B-2300-55C6-F94E-F088F770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93419A-66C5-E49C-E623-5866BACF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98800" y="6356351"/>
            <a:ext cx="5994400" cy="365124"/>
          </a:xfrm>
        </p:spPr>
        <p:txBody>
          <a:bodyPr/>
          <a:lstStyle/>
          <a:p>
            <a:r>
              <a:rPr kumimoji="1" lang="en-US" altLang="ja-JP"/>
              <a:t>Copyright (c) Mizuki Kobayashi,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80BAA-EFEB-8CCA-D035-56D93B9E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8" name="図 7" descr="屋内, 座る, ラック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40D14280-24FA-1084-FD91-F8FE638C4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639" y="1910081"/>
            <a:ext cx="4161527" cy="4266881"/>
          </a:xfrm>
          <a:prstGeom prst="rect">
            <a:avLst/>
          </a:prstGeom>
        </p:spPr>
      </p:pic>
      <p:pic>
        <p:nvPicPr>
          <p:cNvPr id="10" name="図 9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7F4934CC-7B3F-A83C-FAC5-3F4E7200D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33" y="1910081"/>
            <a:ext cx="3903607" cy="42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9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A1FB-196D-9B73-630A-1466A45C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99923-542B-F00D-0663-524E140F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lang="en-US" altLang="ja-JP" sz="2000" dirty="0" err="1"/>
              <a:t>s</a:t>
            </a:r>
            <a:r>
              <a:rPr kumimoji="1" lang="en-US" altLang="ja-JP" sz="2000" dirty="0" err="1"/>
              <a:t>sh</a:t>
            </a:r>
            <a:r>
              <a:rPr kumimoji="1" lang="ja-JP" altLang="en-US" sz="2000" dirty="0"/>
              <a:t>の設定を行うことで</a:t>
            </a:r>
            <a:r>
              <a:rPr kumimoji="1" lang="en-US" altLang="ja-JP" sz="2000" dirty="0"/>
              <a:t>master</a:t>
            </a:r>
            <a:r>
              <a:rPr kumimoji="1" lang="ja-JP" altLang="en-US" sz="2000" dirty="0"/>
              <a:t>上で</a:t>
            </a:r>
            <a:r>
              <a:rPr kumimoji="1" lang="en-US" altLang="ja-JP" sz="2000" dirty="0"/>
              <a:t>cluster</a:t>
            </a:r>
            <a:r>
              <a:rPr kumimoji="1" lang="ja-JP" altLang="en-US" sz="2000" dirty="0"/>
              <a:t>を操作できる</a:t>
            </a:r>
            <a:endParaRPr kumimoji="1" lang="en-US" altLang="ja-JP" sz="2000" dirty="0"/>
          </a:p>
          <a:p>
            <a:pPr marL="457200" lvl="1" indent="0">
              <a:buNone/>
            </a:pPr>
            <a:r>
              <a:rPr lang="de-DE" altLang="ja-JP" sz="1600" dirty="0"/>
              <a:t>pi@pi-master ~ $ ssh-keygen -t rsa</a:t>
            </a:r>
            <a:endParaRPr lang="en-US" altLang="ja-JP" sz="1600" dirty="0"/>
          </a:p>
          <a:p>
            <a:pPr marL="457200" lvl="1" indent="0">
              <a:buNone/>
            </a:pPr>
            <a:r>
              <a:rPr kumimoji="1" lang="en-US" altLang="ja-JP" sz="1600" dirty="0" err="1"/>
              <a:t>pi@pi-master</a:t>
            </a:r>
            <a:r>
              <a:rPr kumimoji="1" lang="en-US" altLang="ja-JP" sz="1600" dirty="0"/>
              <a:t> ~ $ cat ~/.</a:t>
            </a:r>
            <a:r>
              <a:rPr kumimoji="1" lang="en-US" altLang="ja-JP" sz="1600" dirty="0" err="1"/>
              <a:t>ssh</a:t>
            </a:r>
            <a:r>
              <a:rPr kumimoji="1" lang="en-US" altLang="ja-JP" sz="1600" dirty="0"/>
              <a:t>/id_rsa.pub | </a:t>
            </a:r>
            <a:r>
              <a:rPr kumimoji="1" lang="en-US" altLang="ja-JP" sz="1600" dirty="0" err="1"/>
              <a:t>ssh</a:t>
            </a:r>
            <a:r>
              <a:rPr kumimoji="1" lang="en-US" altLang="ja-JP" sz="1600" dirty="0"/>
              <a:t> pi@192.168.213.47 "test -d ~/.</a:t>
            </a:r>
            <a:r>
              <a:rPr kumimoji="1" lang="en-US" altLang="ja-JP" sz="1600" dirty="0" err="1"/>
              <a:t>ssh</a:t>
            </a:r>
            <a:r>
              <a:rPr kumimoji="1" lang="en-US" altLang="ja-JP" sz="1600" dirty="0"/>
              <a:t> || </a:t>
            </a:r>
            <a:r>
              <a:rPr kumimoji="1" lang="en-US" altLang="ja-JP" sz="1600" dirty="0" err="1"/>
              <a:t>mkdir</a:t>
            </a:r>
            <a:r>
              <a:rPr kumimoji="1" lang="en-US" altLang="ja-JP" sz="1600" dirty="0"/>
              <a:t> .</a:t>
            </a:r>
            <a:r>
              <a:rPr kumimoji="1" lang="en-US" altLang="ja-JP" sz="1600" dirty="0" err="1"/>
              <a:t>ssh;cat</a:t>
            </a:r>
            <a:r>
              <a:rPr kumimoji="1" lang="en-US" altLang="ja-JP" sz="1600" dirty="0"/>
              <a:t> &gt;&gt; .</a:t>
            </a:r>
            <a:r>
              <a:rPr kumimoji="1" lang="en-US" altLang="ja-JP" sz="1600" dirty="0" err="1"/>
              <a:t>ssh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authorized_keys</a:t>
            </a:r>
            <a:r>
              <a:rPr kumimoji="1" lang="en-US" altLang="ja-JP" sz="1600" dirty="0"/>
              <a:t>“</a:t>
            </a:r>
          </a:p>
          <a:p>
            <a:endParaRPr lang="en-US" altLang="ja-JP" sz="2000" dirty="0"/>
          </a:p>
          <a:p>
            <a:pPr marL="457200" lvl="1" indent="0">
              <a:buNone/>
            </a:pPr>
            <a:r>
              <a:rPr kumimoji="1" lang="en-US" altLang="ja-JP" sz="1600" dirty="0" err="1"/>
              <a:t>pi@pi-master</a:t>
            </a:r>
            <a:r>
              <a:rPr kumimoji="1" lang="en-US" altLang="ja-JP" sz="1600" dirty="0"/>
              <a:t> ~ $ </a:t>
            </a:r>
            <a:r>
              <a:rPr kumimoji="1" lang="en-US" altLang="ja-JP" sz="1600" dirty="0" err="1"/>
              <a:t>ssh</a:t>
            </a:r>
            <a:r>
              <a:rPr kumimoji="1" lang="en-US" altLang="ja-JP" sz="1600" dirty="0"/>
              <a:t> pi@192.168.213.47</a:t>
            </a:r>
          </a:p>
          <a:p>
            <a:pPr marL="457200" lvl="1" indent="0">
              <a:buNone/>
            </a:pPr>
            <a:r>
              <a:rPr kumimoji="1" lang="en-US" altLang="ja-JP" sz="1600" dirty="0"/>
              <a:t>pi@pi-cluster1 ~ $</a:t>
            </a:r>
          </a:p>
          <a:p>
            <a:endParaRPr lang="en-US" altLang="ja-JP" sz="2000" dirty="0"/>
          </a:p>
          <a:p>
            <a:r>
              <a:rPr lang="en-US" altLang="ja-JP" sz="2000" dirty="0"/>
              <a:t>Python</a:t>
            </a:r>
            <a:r>
              <a:rPr lang="ja-JP" altLang="en-US" sz="2000" dirty="0"/>
              <a:t>で並列計算を行うために、</a:t>
            </a:r>
            <a:r>
              <a:rPr lang="en-US" altLang="ja-JP" sz="2000" dirty="0"/>
              <a:t>MPI4PY</a:t>
            </a:r>
            <a:r>
              <a:rPr lang="ja-JP" altLang="en-US" sz="2000" dirty="0"/>
              <a:t>を用いる</a:t>
            </a:r>
            <a:endParaRPr lang="en-US" altLang="ja-JP" sz="2000" dirty="0"/>
          </a:p>
          <a:p>
            <a:pPr marL="457200" lvl="1" indent="0">
              <a:buNone/>
            </a:pPr>
            <a:r>
              <a:rPr kumimoji="1" lang="en-US" altLang="ja-JP" sz="1600" dirty="0" err="1"/>
              <a:t>sudo</a:t>
            </a:r>
            <a:r>
              <a:rPr kumimoji="1" lang="en-US" altLang="ja-JP" sz="1600" dirty="0"/>
              <a:t> apt-get install </a:t>
            </a:r>
            <a:r>
              <a:rPr kumimoji="1" lang="en-US" altLang="ja-JP" sz="1600" dirty="0" err="1"/>
              <a:t>openmpi</a:t>
            </a:r>
            <a:r>
              <a:rPr kumimoji="1" lang="en-US" altLang="ja-JP" sz="1600" dirty="0"/>
              <a:t>-bin </a:t>
            </a:r>
            <a:r>
              <a:rPr kumimoji="1" lang="en-US" altLang="ja-JP" sz="1600" dirty="0" err="1"/>
              <a:t>libopenmpi</a:t>
            </a:r>
            <a:r>
              <a:rPr kumimoji="1" lang="en-US" altLang="ja-JP" sz="1600" dirty="0"/>
              <a:t>-dev</a:t>
            </a:r>
          </a:p>
          <a:p>
            <a:pPr marL="457200" lvl="1" indent="0">
              <a:buNone/>
            </a:pPr>
            <a:r>
              <a:rPr kumimoji="1" lang="en-US" altLang="ja-JP" sz="1600" dirty="0"/>
              <a:t>pip3 install mpi4py</a:t>
            </a:r>
          </a:p>
          <a:p>
            <a:endParaRPr kumimoji="1" lang="en-US" altLang="ja-JP" sz="2000" dirty="0"/>
          </a:p>
          <a:p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5FE3B-2300-55C6-F94E-F088F770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93419A-66C5-E49C-E623-5866BACF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6560" y="6356351"/>
            <a:ext cx="6278880" cy="365124"/>
          </a:xfrm>
        </p:spPr>
        <p:txBody>
          <a:bodyPr/>
          <a:lstStyle/>
          <a:p>
            <a:r>
              <a:rPr kumimoji="1" lang="en-US" altLang="ja-JP"/>
              <a:t>Copyright (c) Mizuki Kobayashi,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80BAA-EFEB-8CCA-D035-56D93B9E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66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A1FB-196D-9B73-630A-1466A45C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99923-542B-F00D-0663-524E140F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命令を同時に実行する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</a:t>
            </a:r>
            <a:r>
              <a:rPr lang="en-US" altLang="ja-JP" sz="2000" dirty="0"/>
              <a:t>machines.txt</a:t>
            </a:r>
            <a:r>
              <a:rPr lang="ja-JP" altLang="en-US" sz="2000" dirty="0"/>
              <a:t>に全てのホストをリスト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en-US" altLang="ja-JP" sz="1600" dirty="0"/>
              <a:t>192.168.213.46 #pi-master</a:t>
            </a:r>
          </a:p>
          <a:p>
            <a:pPr marL="457200" lvl="1" indent="0">
              <a:buNone/>
            </a:pPr>
            <a:r>
              <a:rPr lang="en-US" altLang="ja-JP" sz="1600" dirty="0"/>
              <a:t>192.168.213.47 #pi-cluster1</a:t>
            </a:r>
          </a:p>
          <a:p>
            <a:pPr marL="457200" lvl="1" indent="0">
              <a:buNone/>
            </a:pPr>
            <a:r>
              <a:rPr lang="en-US" altLang="ja-JP" sz="1600" dirty="0"/>
              <a:t>192.168.213.48 #pi-cluster2</a:t>
            </a:r>
          </a:p>
          <a:p>
            <a:pPr marL="457200" lvl="1" indent="0">
              <a:buNone/>
            </a:pPr>
            <a:r>
              <a:rPr lang="en-US" altLang="ja-JP" sz="1600" dirty="0"/>
              <a:t>192.168.213.49 #pi-cluster3</a:t>
            </a:r>
          </a:p>
          <a:p>
            <a:pPr marL="457200" lvl="1" indent="0">
              <a:buNone/>
            </a:pPr>
            <a:endParaRPr lang="en-US" altLang="ja-JP" sz="1600" dirty="0"/>
          </a:p>
          <a:p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・命令をする</a:t>
            </a:r>
            <a:endParaRPr lang="en-US" altLang="ja-JP" sz="2000" dirty="0"/>
          </a:p>
          <a:p>
            <a:pPr marL="457200" lvl="1" indent="0">
              <a:buNone/>
            </a:pPr>
            <a:r>
              <a:rPr kumimoji="1" lang="en-US" altLang="ja-JP" sz="1600" dirty="0" err="1"/>
              <a:t>pi@pi-master</a:t>
            </a:r>
            <a:r>
              <a:rPr kumimoji="1" lang="en-US" altLang="ja-JP" sz="1600" dirty="0"/>
              <a:t> ~/</a:t>
            </a:r>
            <a:r>
              <a:rPr kumimoji="1" lang="en-US" altLang="ja-JP" sz="1600" dirty="0" err="1"/>
              <a:t>mpi</a:t>
            </a:r>
            <a:r>
              <a:rPr kumimoji="1" lang="en-US" altLang="ja-JP" sz="1600" dirty="0"/>
              <a:t> $ </a:t>
            </a:r>
            <a:r>
              <a:rPr kumimoji="1" lang="en-US" altLang="ja-JP" sz="1600" dirty="0" err="1"/>
              <a:t>mpirun</a:t>
            </a:r>
            <a:r>
              <a:rPr kumimoji="1" lang="en-US" altLang="ja-JP" sz="1600" dirty="0"/>
              <a:t> -n 16 </a:t>
            </a:r>
          </a:p>
          <a:p>
            <a:pPr marL="457200" lvl="1" indent="0">
              <a:buNone/>
            </a:pPr>
            <a:r>
              <a:rPr kumimoji="1" lang="en-US" altLang="ja-JP" sz="1600" dirty="0"/>
              <a:t>-</a:t>
            </a:r>
            <a:r>
              <a:rPr kumimoji="1" lang="en-US" altLang="ja-JP" sz="1600" dirty="0" err="1"/>
              <a:t>machinefile</a:t>
            </a:r>
            <a:r>
              <a:rPr kumimoji="1" lang="en-US" altLang="ja-JP" sz="1600" dirty="0"/>
              <a:t> machines.txt hostname</a:t>
            </a:r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kumimoji="1" lang="en-US" altLang="ja-JP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5FE3B-2300-55C6-F94E-F088F770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2023/5/30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93419A-66C5-E49C-E623-5866BACF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6560" y="6356351"/>
            <a:ext cx="6278880" cy="365124"/>
          </a:xfrm>
        </p:spPr>
        <p:txBody>
          <a:bodyPr/>
          <a:lstStyle/>
          <a:p>
            <a:r>
              <a:rPr kumimoji="1" lang="en-US" altLang="ja-JP"/>
              <a:t>Copyright (c) Mizuki Kobayashi,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80BAA-EFEB-8CCA-D035-56D93B9E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43B530B3-7829-15D7-7B1A-828F44D17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008" y="975359"/>
            <a:ext cx="6433992" cy="43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7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842</Words>
  <Application>Microsoft Office PowerPoint</Application>
  <PresentationFormat>ワイド画面</PresentationFormat>
  <Paragraphs>138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Söhne</vt:lpstr>
      <vt:lpstr>游ゴシック</vt:lpstr>
      <vt:lpstr>游ゴシック Light</vt:lpstr>
      <vt:lpstr>Arial</vt:lpstr>
      <vt:lpstr>Office テーマ</vt:lpstr>
      <vt:lpstr>知識選択型強化学習を実現するSAP-Netの拡散の解析</vt:lpstr>
      <vt:lpstr>研究背景</vt:lpstr>
      <vt:lpstr>研究背景</vt:lpstr>
      <vt:lpstr>研究背景</vt:lpstr>
      <vt:lpstr>課題</vt:lpstr>
      <vt:lpstr>提案手法</vt:lpstr>
      <vt:lpstr>実験条件</vt:lpstr>
      <vt:lpstr>実験</vt:lpstr>
      <vt:lpstr>実験</vt:lpstr>
      <vt:lpstr>まとめ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知識選択型強化学習を実現するSAP-Netの拡散の解析</dc:title>
  <dc:creator>瑞稀 小林</dc:creator>
  <cp:lastModifiedBy>瑞稀 小林</cp:lastModifiedBy>
  <cp:revision>1</cp:revision>
  <dcterms:created xsi:type="dcterms:W3CDTF">2023-05-28T09:32:44Z</dcterms:created>
  <dcterms:modified xsi:type="dcterms:W3CDTF">2023-05-30T08:14:14Z</dcterms:modified>
</cp:coreProperties>
</file>