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83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B9CF3-CE1F-4D41-90D3-3EB4A2E3E44C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1A1C0-E8C4-4F3F-93CA-8F203D95D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8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1A1C0-E8C4-4F3F-93CA-8F203D95D2B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BCE00-ABD2-C9A4-C26A-7E89728F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442D7F-D834-81AD-FBB9-3E1369AD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C159-533F-54E4-7D80-45E3A51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ABE41-676D-412C-1C98-1DC488EA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650D5-56AD-F802-B8CA-E0F964CC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95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20C66-1F2F-2689-6712-5C1789B6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64B38-F793-0850-E188-CBA38032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0DC491-0109-1899-3AC5-9B6C20F5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F41F5-5825-89A4-3B1D-23EE6384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303D2-B275-D65F-4EC0-4B3F5B4F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D1BB0A-EF02-A710-9F34-FA1640E1A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AD7A5-6998-9F15-2BCD-C9460630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76D17-A0BC-A506-877F-18400D1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5734B-F1AD-48BE-3569-F6612669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C4603-5424-889B-840C-9D1DA4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8554D-FBAD-E61A-839E-626C5292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EF5CE-29D5-8160-E54A-B8948C68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4EF593-5F7D-DC7A-22AD-5A700EA0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AE166-7A68-215A-BB12-0ADAD30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D5496-F3A6-114D-E83C-59C78A9A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1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02882-3B0A-B999-B889-9D8D960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D8D624-D054-464D-A750-D81BA69F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A6A4F-06AF-FE3C-A996-616D78D0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232C6-C6DF-D5D6-7C74-5CAB51F9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DDB06-0AFA-1332-150F-71C67283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96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C5835-A003-4766-208C-FF82461D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9C8D9-619A-1CDF-145A-B33C937FB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F2253E-9259-B780-645C-9398A7DB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865CA-7D8D-7D68-2B4E-1AE1040E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0FB22-68AC-15D8-BD7A-42318206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010F66-CCC3-844E-9840-CA633767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3946F-4719-07CB-67E0-030E1132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A788A-B776-0C56-9325-4B4068A2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8A4FDF-EA31-4B8D-912A-3A2B5ABD0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58140-74D1-1F2E-D15E-1E7E9290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26386F-6FBD-0201-FE18-5DBF16E0B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21F650-A879-BBF3-B9E7-01FD4CCE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4CC773-2EB0-95FC-1661-1C1FDEF6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9BBEDF-E6CA-5AE9-400F-75121E7D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A8205-A3A8-0B07-A3FE-0DA96016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176F13-FBB3-65CD-D9E5-606875BE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B735F9-8518-0E6A-47AA-322E28F0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B3306A-6DA8-4FAB-EE6D-0569508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23D536-C921-6789-6001-67CAE55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D79EEF-5F02-D6E7-603E-5C132A71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C1E579-8618-5B4B-1A23-81AB9FF2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8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45C33-A2B6-008E-EF62-EC5C0C00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976D3-F0E7-72C3-84B7-F2CFF346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6F7650-2653-6E6A-08A5-D562CEC8A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4593DB-E7FC-F88B-7C83-30140BDC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DEC6F-6D49-A55F-4627-B590816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B75AD-2E54-4B5F-97AA-42A5A1A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9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E226E-28D7-4E8A-3C02-D5AF3C6E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355B95-4A81-D702-3165-C0E9483A9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30824E-CD7A-7C67-08FE-AF3E1A03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39C614-6843-65A8-3A43-ADBB5889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031342-35B9-F989-A1F0-D6E6EC0C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AFE6C-4E6B-EC1E-2441-A4F1D57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7965C-AD1C-C5DC-3272-C547B05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A39E5-F8C9-1D26-B1A6-7FD3DAD3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F674D-BD00-5787-C648-DB366EE7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CF53-5926-4BF4-A9A5-65B03568CE9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38375-5BE4-83AD-B023-69B4EFCDB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00AF1-B5A7-E5D0-37E7-33EDCFE8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C438-79A1-71EA-46D0-0F183085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インターン参加企業一覧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1DFFF2-3409-7D71-1AF4-4C0B78874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8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C6F8CFC1-9F52-E013-C849-A0250467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33912"/>
            <a:ext cx="10905066" cy="19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889004D0-67DA-A7F0-5EA4-FCA5B83DC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7" b="8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30A6792-F9C1-7551-8F0D-A29645E3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6AB18CE-6A62-5A38-D32F-022752D43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941F81A0-E9B3-01CD-E78C-D1707065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" y="1758921"/>
            <a:ext cx="12066316" cy="33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2214F73-4E56-EE89-19DC-D2099A5C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2" y="1682301"/>
            <a:ext cx="10561436" cy="34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6712F1DB-1AFA-3E51-279A-07437A8F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6" y="643466"/>
            <a:ext cx="89137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30DE96-1BBB-D6A0-45F9-EF2246FA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733801"/>
            <a:ext cx="10905066" cy="13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9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EC189035-B6B7-D232-83B2-1C566609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" y="2556841"/>
            <a:ext cx="11229041" cy="1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F300054-86AA-106C-BEEB-C43F8140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71" y="861672"/>
            <a:ext cx="8752257" cy="51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5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会社名&#10;&#10;自動的に生成された説明">
            <a:extLst>
              <a:ext uri="{FF2B5EF4-FFF2-40B4-BE49-F238E27FC236}">
                <a16:creationId xmlns:a16="http://schemas.microsoft.com/office/drawing/2014/main" id="{1D057118-32EB-F936-3682-7F980246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0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13D45552-8A51-60B1-BC79-CA4DCA88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352948"/>
            <a:ext cx="12006470" cy="2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2CC4122F-79AB-CABA-B372-D215B9F15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73161"/>
            <a:ext cx="8693426" cy="6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DF1D4EF0-B348-066E-5B7C-A59049FF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9" y="2187482"/>
            <a:ext cx="11303721" cy="24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D09BC105-8D6A-9591-FDD6-7DD2DB7E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24" y="643466"/>
            <a:ext cx="72351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9C14FA49-B75F-ADA4-BB42-BE55E0FA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28" y="2598829"/>
            <a:ext cx="9658543" cy="16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AAD91FBF-FBB8-1FCE-8B46-4C58E278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2" y="2267227"/>
            <a:ext cx="10599796" cy="23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A383B8B4-C847-0CD2-19CA-AD816A74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1" y="2583822"/>
            <a:ext cx="10205917" cy="16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5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7FA7484-A95F-0B3F-878D-FEB799DE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4" y="2137255"/>
            <a:ext cx="11601332" cy="25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3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610DC3C4-C700-CFD9-AEC9-BAACD972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6FF1D3C-6DC4-3D6F-B1DD-FE872F44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5" y="643466"/>
            <a:ext cx="96052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3B30BCCE-FD7D-188E-8605-A42770562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85F9E0F-9352-1DAA-E3D0-6E8F8C7DD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10541" r="10759" b="10778"/>
          <a:stretch/>
        </p:blipFill>
        <p:spPr>
          <a:xfrm>
            <a:off x="92764" y="-1"/>
            <a:ext cx="121942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9606F5B9-0B1D-B292-D62D-E974F575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2914"/>
            <a:ext cx="10905066" cy="39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4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2FA7033F-4678-CC35-3187-FF815F5D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7" y="2064940"/>
            <a:ext cx="7794626" cy="2728119"/>
          </a:xfrm>
        </p:spPr>
      </p:pic>
    </p:spTree>
    <p:extLst>
      <p:ext uri="{BB962C8B-B14F-4D97-AF65-F5344CB8AC3E}">
        <p14:creationId xmlns:p14="http://schemas.microsoft.com/office/powerpoint/2010/main" val="257488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ロゴ&#10;&#10;自動的に生成された説明">
            <a:extLst>
              <a:ext uri="{FF2B5EF4-FFF2-40B4-BE49-F238E27FC236}">
                <a16:creationId xmlns:a16="http://schemas.microsoft.com/office/drawing/2014/main" id="{FE5BA4EA-41B3-9400-E954-11C104AFD3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1" y="2058220"/>
            <a:ext cx="10515569" cy="27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320B10DC-BD61-44A7-BC70-E0631E6E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6143"/>
            <a:ext cx="10905066" cy="42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F446C992-3178-051C-4ED7-E32DA748B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ワイド画面</PresentationFormat>
  <Paragraphs>2</Paragraphs>
  <Slides>29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インターン参加企業一覧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インターン参加企業一覧</dc:title>
  <dc:creator>PC Sora</dc:creator>
  <cp:lastModifiedBy>PC Sora</cp:lastModifiedBy>
  <cp:revision>19</cp:revision>
  <dcterms:created xsi:type="dcterms:W3CDTF">2022-12-11T22:55:04Z</dcterms:created>
  <dcterms:modified xsi:type="dcterms:W3CDTF">2023-01-11T13:26:50Z</dcterms:modified>
</cp:coreProperties>
</file>