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3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6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AB9CF3-CE1F-4D41-90D3-3EB4A2E3E44C}" type="datetimeFigureOut">
              <a:rPr kumimoji="1" lang="ja-JP" altLang="en-US" smtClean="0"/>
              <a:t>2022/12/30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1A1C0-E8C4-4F3F-93CA-8F203D95D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485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1A1C0-E8C4-4F3F-93CA-8F203D95D2B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575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CF53-5926-4BF4-A9A5-65B03568CE90}" type="datetimeFigureOut">
              <a:rPr kumimoji="1" lang="ja-JP" altLang="en-US" smtClean="0"/>
              <a:t>2022/12/30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8646-C2DF-4909-AA66-575916F5E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688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CF53-5926-4BF4-A9A5-65B03568CE90}" type="datetimeFigureOut">
              <a:rPr kumimoji="1" lang="ja-JP" altLang="en-US" smtClean="0"/>
              <a:t>2022/12/30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8646-C2DF-4909-AA66-575916F5E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61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CF53-5926-4BF4-A9A5-65B03568CE90}" type="datetimeFigureOut">
              <a:rPr kumimoji="1" lang="ja-JP" altLang="en-US" smtClean="0"/>
              <a:t>2022/12/30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8646-C2DF-4909-AA66-575916F5E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86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CF53-5926-4BF4-A9A5-65B03568CE90}" type="datetimeFigureOut">
              <a:rPr kumimoji="1" lang="ja-JP" altLang="en-US" smtClean="0"/>
              <a:t>2022/12/30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8646-C2DF-4909-AA66-575916F5E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39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CF53-5926-4BF4-A9A5-65B03568CE90}" type="datetimeFigureOut">
              <a:rPr kumimoji="1" lang="ja-JP" altLang="en-US" smtClean="0"/>
              <a:t>2022/12/30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8646-C2DF-4909-AA66-575916F5E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65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CF53-5926-4BF4-A9A5-65B03568CE90}" type="datetimeFigureOut">
              <a:rPr kumimoji="1" lang="ja-JP" altLang="en-US" smtClean="0"/>
              <a:t>2022/12/30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8646-C2DF-4909-AA66-575916F5E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11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CF53-5926-4BF4-A9A5-65B03568CE90}" type="datetimeFigureOut">
              <a:rPr kumimoji="1" lang="ja-JP" altLang="en-US" smtClean="0"/>
              <a:t>2022/12/30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8646-C2DF-4909-AA66-575916F5E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CF53-5926-4BF4-A9A5-65B03568CE90}" type="datetimeFigureOut">
              <a:rPr kumimoji="1" lang="ja-JP" altLang="en-US" smtClean="0"/>
              <a:t>2022/12/30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8646-C2DF-4909-AA66-575916F5E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08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CF53-5926-4BF4-A9A5-65B03568CE90}" type="datetimeFigureOut">
              <a:rPr kumimoji="1" lang="ja-JP" altLang="en-US" smtClean="0"/>
              <a:t>2022/12/30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8646-C2DF-4909-AA66-575916F5E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49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CF53-5926-4BF4-A9A5-65B03568CE90}" type="datetimeFigureOut">
              <a:rPr kumimoji="1" lang="ja-JP" altLang="en-US" smtClean="0"/>
              <a:t>2022/12/30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8646-C2DF-4909-AA66-575916F5E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14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CF53-5926-4BF4-A9A5-65B03568CE90}" type="datetimeFigureOut">
              <a:rPr kumimoji="1" lang="ja-JP" altLang="en-US" smtClean="0"/>
              <a:t>2022/12/30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8646-C2DF-4909-AA66-575916F5E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44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7CF53-5926-4BF4-A9A5-65B03568CE90}" type="datetimeFigureOut">
              <a:rPr kumimoji="1" lang="ja-JP" altLang="en-US" smtClean="0"/>
              <a:t>2022/12/30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C8646-C2DF-4909-AA66-575916F5E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56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AC438-79A1-71EA-46D0-0F18308580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インターン参加企業一覧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81DFFF2-3409-7D71-1AF4-4C0B78874C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887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&#10;&#10;自動的に生成された説明">
            <a:extLst>
              <a:ext uri="{FF2B5EF4-FFF2-40B4-BE49-F238E27FC236}">
                <a16:creationId xmlns:a16="http://schemas.microsoft.com/office/drawing/2014/main" id="{C6F8CFC1-9F52-E013-C849-A02504677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5536263"/>
            <a:ext cx="6134100" cy="111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66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, 会社名&#10;&#10;自動的に生成された説明">
            <a:extLst>
              <a:ext uri="{FF2B5EF4-FFF2-40B4-BE49-F238E27FC236}">
                <a16:creationId xmlns:a16="http://schemas.microsoft.com/office/drawing/2014/main" id="{889004D0-67DA-A7F0-5EA4-FCA5B83DC7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7" b="8537"/>
          <a:stretch/>
        </p:blipFill>
        <p:spPr>
          <a:xfrm>
            <a:off x="361950" y="4371105"/>
            <a:ext cx="6134099" cy="344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81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C30A6792-F9C1-7551-8F0D-A29645E32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5597605"/>
            <a:ext cx="6134100" cy="9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31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, 会社名&#10;&#10;自動的に生成された説明">
            <a:extLst>
              <a:ext uri="{FF2B5EF4-FFF2-40B4-BE49-F238E27FC236}">
                <a16:creationId xmlns:a16="http://schemas.microsoft.com/office/drawing/2014/main" id="{16AB18CE-6A62-5A38-D32F-022752D439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4" r="-1" b="-1"/>
          <a:stretch/>
        </p:blipFill>
        <p:spPr>
          <a:xfrm>
            <a:off x="361950" y="4371102"/>
            <a:ext cx="6134099" cy="344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29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941F81A0-E9B3-01CD-E78C-D17070654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9" y="5156581"/>
            <a:ext cx="6787303" cy="187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09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2214F73-4E56-EE89-19DC-D2099A5CE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96" y="5113482"/>
            <a:ext cx="5940808" cy="196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58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230DE96-1BBB-D6A0-45F9-EF2246FAC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1950" y="5704950"/>
            <a:ext cx="6134100" cy="78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599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&#10;&#10;中程度の精度で自動的に生成された説明">
            <a:extLst>
              <a:ext uri="{FF2B5EF4-FFF2-40B4-BE49-F238E27FC236}">
                <a16:creationId xmlns:a16="http://schemas.microsoft.com/office/drawing/2014/main" id="{EC189035-B6B7-D232-83B2-1C5666098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32" y="5605411"/>
            <a:ext cx="6316336" cy="98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00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5F300054-86AA-106C-BEEB-C43F81408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28" y="4651879"/>
            <a:ext cx="4923145" cy="288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52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&#10;&#10;自動的に生成された説明">
            <a:extLst>
              <a:ext uri="{FF2B5EF4-FFF2-40B4-BE49-F238E27FC236}">
                <a16:creationId xmlns:a16="http://schemas.microsoft.com/office/drawing/2014/main" id="{13D45552-8A51-60B1-BC79-CA4DCA881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1" y="5490721"/>
            <a:ext cx="6753639" cy="121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5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ロゴ, 会社名&#10;&#10;自動的に生成された説明">
            <a:extLst>
              <a:ext uri="{FF2B5EF4-FFF2-40B4-BE49-F238E27FC236}">
                <a16:creationId xmlns:a16="http://schemas.microsoft.com/office/drawing/2014/main" id="{1D057118-32EB-F936-3682-7F9802466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4892182"/>
            <a:ext cx="6134100" cy="240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84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, 会社名&#10;&#10;自動的に生成された説明">
            <a:extLst>
              <a:ext uri="{FF2B5EF4-FFF2-40B4-BE49-F238E27FC236}">
                <a16:creationId xmlns:a16="http://schemas.microsoft.com/office/drawing/2014/main" id="{2CC4122F-79AB-CABA-B372-D215B9F15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4" y="4264591"/>
            <a:ext cx="4890052" cy="366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13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DF1D4EF0-B348-066E-5B7C-A59049FFB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29" y="5397647"/>
            <a:ext cx="6358343" cy="139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46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, 会社名&#10;&#10;自動的に生成された説明">
            <a:extLst>
              <a:ext uri="{FF2B5EF4-FFF2-40B4-BE49-F238E27FC236}">
                <a16:creationId xmlns:a16="http://schemas.microsoft.com/office/drawing/2014/main" id="{D09BC105-8D6A-9591-FDD6-7DD2DB7E6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14" y="4529138"/>
            <a:ext cx="4069772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02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9C14FA49-B75F-ADA4-BB42-BE55E0FAE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35" y="5629029"/>
            <a:ext cx="5432930" cy="93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71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&#10;&#10;中程度の精度で自動的に生成された説明">
            <a:extLst>
              <a:ext uri="{FF2B5EF4-FFF2-40B4-BE49-F238E27FC236}">
                <a16:creationId xmlns:a16="http://schemas.microsoft.com/office/drawing/2014/main" id="{AAD91FBF-FBB8-1FCE-8B46-4C58E278E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08" y="5442503"/>
            <a:ext cx="5962385" cy="130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68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図形&#10;&#10;中程度の精度で自動的に生成された説明">
            <a:extLst>
              <a:ext uri="{FF2B5EF4-FFF2-40B4-BE49-F238E27FC236}">
                <a16:creationId xmlns:a16="http://schemas.microsoft.com/office/drawing/2014/main" id="{A383B8B4-C847-0CD2-19CA-AD816A746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86" y="5620588"/>
            <a:ext cx="5740828" cy="95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50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87FA7484-A95F-0B3F-878D-FEB799DE6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26" y="5369394"/>
            <a:ext cx="6525749" cy="145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30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, 会社名&#10;&#10;自動的に生成された説明">
            <a:extLst>
              <a:ext uri="{FF2B5EF4-FFF2-40B4-BE49-F238E27FC236}">
                <a16:creationId xmlns:a16="http://schemas.microsoft.com/office/drawing/2014/main" id="{610DC3C4-C700-CFD9-AEC9-BAACD972B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5775"/>
            <a:ext cx="68580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94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36FF1D3C-6DC4-3D6F-B1DD-FE872F442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12" y="4529138"/>
            <a:ext cx="5402976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68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コンテンツ プレースホルダー 6" descr="アイコン&#10;&#10;自動的に生成された説明">
            <a:extLst>
              <a:ext uri="{FF2B5EF4-FFF2-40B4-BE49-F238E27FC236}">
                <a16:creationId xmlns:a16="http://schemas.microsoft.com/office/drawing/2014/main" id="{3B30BCCE-FD7D-188E-8605-A42770562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5597605"/>
            <a:ext cx="6134100" cy="9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7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785F9E0F-9352-1DAA-E3D0-6E8F8C7DD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4" t="10541" r="10759" b="10778"/>
          <a:stretch/>
        </p:blipFill>
        <p:spPr>
          <a:xfrm>
            <a:off x="361950" y="4371134"/>
            <a:ext cx="6134099" cy="344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4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9606F5B9-0B1D-B292-D62D-E974F5750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4984452"/>
            <a:ext cx="6134100" cy="222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9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コンテンツ プレースホルダー 4" descr="挿絵, 抽象 が含まれている画像&#10;&#10;自動的に生成された説明">
            <a:extLst>
              <a:ext uri="{FF2B5EF4-FFF2-40B4-BE49-F238E27FC236}">
                <a16:creationId xmlns:a16="http://schemas.microsoft.com/office/drawing/2014/main" id="{2FA7033F-4678-CC35-3187-FF815F5D4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762" y="5328717"/>
            <a:ext cx="4384477" cy="1534567"/>
          </a:xfrm>
        </p:spPr>
      </p:pic>
    </p:spTree>
    <p:extLst>
      <p:ext uri="{BB962C8B-B14F-4D97-AF65-F5344CB8AC3E}">
        <p14:creationId xmlns:p14="http://schemas.microsoft.com/office/powerpoint/2010/main" val="257488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ロゴ&#10;&#10;自動的に生成された説明">
            <a:extLst>
              <a:ext uri="{FF2B5EF4-FFF2-40B4-BE49-F238E27FC236}">
                <a16:creationId xmlns:a16="http://schemas.microsoft.com/office/drawing/2014/main" id="{FE5BA4EA-41B3-9400-E954-11C104AFD3C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5324475"/>
            <a:ext cx="59150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27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320B10DC-BD61-44A7-BC70-E0631E6EA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4907518"/>
            <a:ext cx="6134100" cy="237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6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, 会社名&#10;&#10;自動的に生成された説明">
            <a:extLst>
              <a:ext uri="{FF2B5EF4-FFF2-40B4-BE49-F238E27FC236}">
                <a16:creationId xmlns:a16="http://schemas.microsoft.com/office/drawing/2014/main" id="{F446C992-3178-051C-4ED7-E32DA748B8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361950" y="4371111"/>
            <a:ext cx="6134099" cy="344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0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</Words>
  <Application>Microsoft Office PowerPoint</Application>
  <PresentationFormat>ワイド画面</PresentationFormat>
  <Paragraphs>2</Paragraphs>
  <Slides>28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3" baseType="lpstr">
      <vt:lpstr>游ゴシック</vt:lpstr>
      <vt:lpstr>Arial</vt:lpstr>
      <vt:lpstr>Calibri</vt:lpstr>
      <vt:lpstr>Calibri Light</vt:lpstr>
      <vt:lpstr>Office テーマ</vt:lpstr>
      <vt:lpstr>インターン参加企業一覧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インターン参加企業一覧</dc:title>
  <dc:creator>PC Sora</dc:creator>
  <cp:lastModifiedBy>PC Sora</cp:lastModifiedBy>
  <cp:revision>2</cp:revision>
  <dcterms:created xsi:type="dcterms:W3CDTF">2022-12-30T02:14:54Z</dcterms:created>
  <dcterms:modified xsi:type="dcterms:W3CDTF">2022-12-30T02:31:08Z</dcterms:modified>
</cp:coreProperties>
</file>