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EF0DF-E6FA-4A87-B8A8-64E1605FF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3288FF-AD19-4604-8576-824BBE368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EF205-3DD3-4773-92AD-E962A7F8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994DB4-50B8-4DEE-AADC-83EAE0D1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6C3E17-54A9-4578-98A5-1394F272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2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0C6724-542F-4925-8FFC-BBDF989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114AD9-9595-43A3-8BAF-7132C14E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EFEEB-B538-4205-ADB0-FA35FDFC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204ED-6C99-425D-95D2-45255301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4B87E7-D66E-45A2-A235-35C33D6E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11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A12F40-D7C1-40B1-B45D-FA2FF8F85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290155-FB5B-4D65-9A1A-4FCD5E7CB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2E160F-6616-4AD8-B859-C26D39B6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06194-623C-40D9-9C29-0CAD3E51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1B6BFC-EF9C-4772-B2D6-047F6EA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29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4894B-1C91-4AA5-B9A8-8BD0BE97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8B2B6-34C0-4972-9E1F-61A359A73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D12E7B-A0A3-4225-8C21-8A70597F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A29FA6-5DA6-48C4-B78A-55C53705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A602BF-7E33-453B-8091-F3EF29BF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78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62685-65FD-4F5C-803C-03CF9CEE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A00AB-5742-481C-B941-CB2EFA8A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D71442-5AF1-42C4-9A14-741C9C86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97271-1B40-4FE1-B209-B01569B5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3D88DD-0B5A-4292-AD21-6C4432D3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29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DD3A6-76F6-4390-A1E8-8BAF6A9E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BA7375-9D58-4C26-AB81-53108CC00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B3CBF1-C1B9-493A-9AF6-9AA469606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8C317-53F2-4EDD-9626-636DC1CE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DFAF1C-A181-4844-892D-40CAD751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D7127-37D0-452C-8135-BA9571D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0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28B7AC-FC6A-411C-9DE7-BDAC420D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DF3B4-C71C-4712-9B83-FE435B8F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526914-BB2F-459B-86CB-A8276A344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5AEDA7-8D25-45DD-B181-98A0EAE97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1A4F3-ECF1-46B1-9754-3DA6DA464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580D5F-578F-493B-9443-7D6AF13E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154375-0BFB-4DEE-90E3-7BDC59F8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FED36E-C629-4570-BA44-BA940648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4C90E-0491-4FAD-B25C-AE9DE86D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5AC41D-E355-4E44-9FD0-0C8B827A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9BABA9-65EF-4115-BE48-C4BAE726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ABFF5B-8D92-42A6-8625-68F94496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68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FE439D-E8B0-47D0-A9A4-BDA7703D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9BFF0F-2476-4F14-93E1-2A93153E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D8C44E-822B-4EE0-85BC-5AEBE1AD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6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39403-7A4B-4AB5-887D-27D3F7D7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2D9B1-F854-4A40-BCA0-817852C57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80A3FC-6E4B-4214-BA1B-4E4D7A81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7B4B23-1F42-4F56-91F3-5463F75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9EA7B7-39D4-47DD-895B-DA9874B0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01C2F-4B69-4B0F-92A7-2E9776DE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89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FBEB3-73D1-4F05-BE91-64BBDC02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016E8F-5E9F-4433-97EC-C2212FAB1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E1BED0-9E52-4E35-A491-663A47A6B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123D4E-960A-4990-8C08-96319854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C955E3-5656-4E9E-923A-71D27720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90C080-8A51-4752-9362-F525A1C9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57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F8CF60-4C9C-4C61-80A9-5F2EDF06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8AECC6-B454-4485-B48D-E243E046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2163A-71EB-4949-927A-38E93C6F8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31DD-56F5-459B-AB51-6A5DBF90BFAB}" type="datetimeFigureOut">
              <a:rPr kumimoji="1" lang="ja-JP" altLang="en-US" smtClean="0"/>
              <a:t>2022/6/30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B4281-490D-4627-8589-29797C6B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2DCB1-004C-446C-87C1-3BF96110D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A489-3C18-4FEF-BA0F-4E597B58F9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94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1C67C4B-4A4D-43DC-8633-231170DD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未知数である複数行の入力に対応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F4FCB0D-30D9-4390-8A46-786BE1D23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/>
              <a:t>import sys</a:t>
            </a:r>
          </a:p>
          <a:p>
            <a:pPr marL="0" indent="0">
              <a:buNone/>
            </a:pPr>
            <a:r>
              <a:rPr kumimoji="1" lang="en-US" altLang="ja-JP" sz="2400" dirty="0"/>
              <a:t>for line in </a:t>
            </a:r>
            <a:r>
              <a:rPr kumimoji="1" lang="en-US" altLang="ja-JP" sz="2400" dirty="0" err="1"/>
              <a:t>sys.stdin.readlines</a:t>
            </a:r>
            <a:r>
              <a:rPr kumimoji="1" lang="en-US" altLang="ja-JP" sz="2400" dirty="0"/>
              <a:t>():</a:t>
            </a:r>
          </a:p>
          <a:p>
            <a:pPr marL="0" indent="0">
              <a:buNone/>
            </a:pPr>
            <a:r>
              <a:rPr kumimoji="1" lang="en-US" altLang="ja-JP" sz="2400" dirty="0"/>
              <a:t>	msg = </a:t>
            </a:r>
            <a:r>
              <a:rPr kumimoji="1" lang="en-US" altLang="ja-JP" sz="2400" dirty="0" err="1"/>
              <a:t>line.rstrip</a:t>
            </a:r>
            <a:r>
              <a:rPr kumimoji="1" lang="en-US" altLang="ja-JP" sz="2400" dirty="0"/>
              <a:t>()</a:t>
            </a:r>
          </a:p>
          <a:p>
            <a:pPr marL="0" indent="0">
              <a:buNone/>
            </a:pPr>
            <a:r>
              <a:rPr kumimoji="1" lang="en-US" altLang="ja-JP" sz="2400" dirty="0"/>
              <a:t>	print(msg+"</a:t>
            </a:r>
            <a:r>
              <a:rPr kumimoji="1" lang="ja-JP" altLang="en-US" sz="2400" dirty="0"/>
              <a:t>が現れた</a:t>
            </a:r>
            <a:r>
              <a:rPr kumimoji="1" lang="en-US" altLang="ja-JP" sz="2400" dirty="0"/>
              <a:t>")</a:t>
            </a:r>
            <a:endParaRPr kumimoji="1" lang="ja-JP" altLang="en-US" sz="2400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80B5BA77-5084-4E37-B453-1DE7BFEA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 入力される値</a:t>
            </a:r>
          </a:p>
          <a:p>
            <a:r>
              <a:rPr kumimoji="1" lang="ja-JP" altLang="en-US" dirty="0"/>
              <a:t>スライム</a:t>
            </a:r>
          </a:p>
          <a:p>
            <a:r>
              <a:rPr kumimoji="1" lang="ja-JP" altLang="en-US" dirty="0"/>
              <a:t>モンスター</a:t>
            </a:r>
          </a:p>
          <a:p>
            <a:r>
              <a:rPr kumimoji="1" lang="ja-JP" altLang="en-US" dirty="0"/>
              <a:t>ゾンビ</a:t>
            </a:r>
          </a:p>
          <a:p>
            <a:r>
              <a:rPr kumimoji="1" lang="ja-JP" altLang="en-US" dirty="0"/>
              <a:t>ドラゴン</a:t>
            </a:r>
          </a:p>
          <a:p>
            <a:r>
              <a:rPr kumimoji="1" lang="ja-JP" altLang="en-US" dirty="0"/>
              <a:t>魔王</a:t>
            </a:r>
          </a:p>
          <a:p>
            <a:endParaRPr kumimoji="1" lang="ja-JP" altLang="en-US" dirty="0"/>
          </a:p>
          <a:p>
            <a:r>
              <a:rPr kumimoji="1" lang="ja-JP" altLang="en-US" dirty="0"/>
              <a:t> 期待する出力値</a:t>
            </a:r>
          </a:p>
          <a:p>
            <a:r>
              <a:rPr kumimoji="1" lang="ja-JP" altLang="en-US" dirty="0"/>
              <a:t>スライムが現れた</a:t>
            </a:r>
          </a:p>
          <a:p>
            <a:r>
              <a:rPr kumimoji="1" lang="ja-JP" altLang="en-US" dirty="0"/>
              <a:t>モンスターが現れた</a:t>
            </a:r>
          </a:p>
          <a:p>
            <a:r>
              <a:rPr kumimoji="1" lang="ja-JP" altLang="en-US" dirty="0"/>
              <a:t>ゾンビが現れた</a:t>
            </a:r>
          </a:p>
          <a:p>
            <a:r>
              <a:rPr kumimoji="1" lang="ja-JP" altLang="en-US" dirty="0"/>
              <a:t>ドラゴンが現れた</a:t>
            </a:r>
          </a:p>
          <a:p>
            <a:r>
              <a:rPr kumimoji="1" lang="ja-JP" altLang="en-US" dirty="0"/>
              <a:t>魔王が現れた</a:t>
            </a:r>
          </a:p>
        </p:txBody>
      </p:sp>
    </p:spTree>
    <p:extLst>
      <p:ext uri="{BB962C8B-B14F-4D97-AF65-F5344CB8AC3E}">
        <p14:creationId xmlns:p14="http://schemas.microsoft.com/office/powerpoint/2010/main" val="1252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未知数である複数行の入力に対応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未知数である複数行の入力に対応</dc:title>
  <dc:creator>PC Sora</dc:creator>
  <cp:lastModifiedBy>PC Sora</cp:lastModifiedBy>
  <cp:revision>1</cp:revision>
  <dcterms:created xsi:type="dcterms:W3CDTF">2022-06-30T03:34:25Z</dcterms:created>
  <dcterms:modified xsi:type="dcterms:W3CDTF">2022-06-30T03:37:15Z</dcterms:modified>
</cp:coreProperties>
</file>