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F36BD-D108-471C-9757-F5704B9D4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292B16-A35E-44AD-A0AD-A56736B99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950FE7-7F6C-4330-9635-2BD57F4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2ACE43-39D7-4A82-BE68-F25C5ACB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B456E8-80AA-4041-9F5D-2CC4E126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86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36699-F001-4C3D-81F9-44943453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C79250-69B9-4267-8FA9-451063000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71BB2-3387-408D-B583-5F92A01B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17489E-69E3-4901-A211-B4110FD1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B43DF4-4112-40F9-A8F4-23F49961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2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BB0C6E-2AEC-458E-98A7-99574FBF2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02479A-6588-4AEC-B758-A35A486F9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C1AB71-8E64-42C5-AB83-C36C5188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3F584-5B42-4949-A59E-43975A13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5446D7-7984-4774-8AD6-6AB6660E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6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4A926-E287-48C1-8B2A-5122896F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B2267-F7E0-4CBD-BC7A-D98B8A1B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E955A9-9B6B-4AFC-B7C8-4434D517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3E3CD6-B9D2-4E63-A957-0077E530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0B9B3-B396-4491-8A5B-89DCB4C3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05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321F8-E9A2-47CE-94B6-1B3B3015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C6B3E0-F3D5-463D-99A8-691990658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7DD83B-BAF1-4C8B-99F7-C9C2E950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F63BCC-EFC7-46A7-8201-4A7EF6B8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24D073-DBAE-4129-8C39-5438E983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81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825F7-11F3-46F9-A686-D03A53A1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175190-C70E-4B57-9439-264FB916D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CF0D13-68B6-4812-BE86-FC3C83E46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717631-84A1-4456-8767-218E427B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FF93F2-11CD-48DD-AA03-DC77A2E7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51B9B1-9909-4EA8-B5C2-B1AC7D55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2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493B1-42D8-4B89-86AD-C1169D29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C53F10-DF60-48AF-91F3-B7F6775F2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89C927-22BC-4D6F-94FA-36BCB7245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6F2FFF-50AF-4042-BD15-502C5D9DA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519701-06E7-4868-A4F5-0B94D0DFF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8A059C-2AE0-4C27-8BD1-F9CF6081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810F7D-682D-409B-B275-88269466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BB1524-CA60-4983-BFF0-56F90D8A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7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51551-25CB-43CE-B163-9E117AAA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AEA14E-B8E1-48C0-BAB6-3FF9FDF6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6622D4-A8C3-43DD-9668-B08AD6DD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03D88A-020F-4EDA-A5F0-9216B573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62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9EA55F-C581-48D6-8EDD-DBB6468D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8FB96D-0576-4BD2-B781-41729BA8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2578AC-0EDE-4DFF-977F-64F257AE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7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48F90-F989-4F7D-9C90-E9DF50E5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A6C85A-51E5-4173-8187-20627DA7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A4A0A1-C9B7-417A-A83D-82F70663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A49395-91B2-4908-91A9-508FA9FD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22786F-02F3-49A5-A63E-79526B93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CF9803-E42E-43E0-A00D-8389FC7B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86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9FD33-90CF-4713-ABAA-56B436C2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993CD5-0556-4EC3-8B16-471A7901B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6A4D7C-F6ED-425A-B7CF-AE5012C97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EC7DE3-049F-4BFE-BF96-96C1700A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AC9F1B-E2B8-41AB-B53A-A6045CEE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8C6B8A-D675-44CA-B57A-205D143A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80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96B466-939F-47AE-A5ED-621021E1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3AC53C-BA2B-429C-BD0C-2206BE94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B1F750-513A-438B-989D-34D8EA6CD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D48F54-C75B-4EBD-81B6-934A02480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4B563E-1435-46F4-ACCD-DCBAEA2BF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6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DCCEC-90AC-4CC7-9E1D-7BE9E2A6B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兩週進度報告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82053B-B58B-47F9-9167-8A8D850E0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405261265</a:t>
            </a:r>
            <a:r>
              <a:rPr lang="zh-TW" altLang="en-US" dirty="0"/>
              <a:t> 鄒咏霖</a:t>
            </a:r>
          </a:p>
        </p:txBody>
      </p:sp>
    </p:spTree>
    <p:extLst>
      <p:ext uri="{BB962C8B-B14F-4D97-AF65-F5344CB8AC3E}">
        <p14:creationId xmlns:p14="http://schemas.microsoft.com/office/powerpoint/2010/main" val="132791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6FAA0-BD11-4A20-9C8B-C4B5DEE9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負責工作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BA10DDB-3760-44BE-A374-12B38656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1..</a:t>
            </a:r>
            <a:r>
              <a:rPr lang="zh-TW" altLang="en-US" dirty="0"/>
              <a:t>顯示上傳之照片經過</a:t>
            </a:r>
            <a:r>
              <a:rPr lang="en-US" altLang="zh-TW" dirty="0"/>
              <a:t>deep learning model </a:t>
            </a:r>
            <a:r>
              <a:rPr lang="zh-TW" altLang="en-US" dirty="0"/>
              <a:t>評估後之分數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網站登入登出和取用權限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留言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01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B63E0-4F58-4DA0-A543-60019B6B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顯示分數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8CCF08-21F2-4D35-946E-B3044E2C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學到</a:t>
            </a:r>
            <a:r>
              <a:rPr lang="en-US" altLang="zh-TW" dirty="0"/>
              <a:t>:	</a:t>
            </a:r>
          </a:p>
          <a:p>
            <a:pPr lvl="1"/>
            <a:r>
              <a:rPr lang="en-US" altLang="zh-TW" dirty="0"/>
              <a:t>Django</a:t>
            </a:r>
            <a:r>
              <a:rPr lang="zh-TW" altLang="en-US" dirty="0"/>
              <a:t>之</a:t>
            </a:r>
            <a:r>
              <a:rPr lang="en-US" altLang="zh-TW" dirty="0"/>
              <a:t>model</a:t>
            </a:r>
            <a:r>
              <a:rPr lang="zh-TW" altLang="en-US" dirty="0"/>
              <a:t>細節用法</a:t>
            </a:r>
            <a:endParaRPr lang="en-US" altLang="zh-TW" dirty="0"/>
          </a:p>
          <a:p>
            <a:pPr lvl="1"/>
            <a:r>
              <a:rPr lang="en-US" altLang="zh-TW" dirty="0"/>
              <a:t>Django</a:t>
            </a:r>
            <a:r>
              <a:rPr lang="zh-TW" altLang="en-US" dirty="0"/>
              <a:t>之</a:t>
            </a:r>
            <a:r>
              <a:rPr lang="en-US" altLang="zh-TW" dirty="0"/>
              <a:t>views</a:t>
            </a:r>
            <a:r>
              <a:rPr lang="zh-TW" altLang="en-US" dirty="0"/>
              <a:t>細節用法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44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5E14B-DA9F-4965-A088-7939659F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網站登入登出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CD42E-623C-4976-9CD8-8D35349D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學到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Django templates </a:t>
            </a:r>
            <a:r>
              <a:rPr lang="zh-TW" altLang="en-US" dirty="0"/>
              <a:t>用法</a:t>
            </a:r>
            <a:endParaRPr lang="en-US" altLang="zh-TW" dirty="0"/>
          </a:p>
          <a:p>
            <a:pPr lvl="1"/>
            <a:r>
              <a:rPr lang="en-US" altLang="zh-TW" dirty="0"/>
              <a:t>Django </a:t>
            </a:r>
            <a:r>
              <a:rPr lang="zh-TW" altLang="en-US" dirty="0"/>
              <a:t>對於</a:t>
            </a:r>
            <a:r>
              <a:rPr lang="en-US" altLang="zh-TW" dirty="0"/>
              <a:t>user authentication </a:t>
            </a:r>
            <a:r>
              <a:rPr lang="zh-TW" altLang="en-US" dirty="0"/>
              <a:t>和 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permissions</a:t>
            </a:r>
            <a:r>
              <a:rPr lang="zh-TW" altLang="en-US" dirty="0"/>
              <a:t>的支持</a:t>
            </a:r>
            <a:endParaRPr lang="en-US" altLang="zh-TW" dirty="0"/>
          </a:p>
          <a:p>
            <a:pPr lvl="1"/>
            <a:r>
              <a:rPr lang="en-US" altLang="zh-TW" dirty="0"/>
              <a:t>Django </a:t>
            </a:r>
            <a:r>
              <a:rPr lang="zh-TW" altLang="en-US" dirty="0"/>
              <a:t>內建</a:t>
            </a:r>
            <a:r>
              <a:rPr lang="en-US" altLang="zh-TW" dirty="0" err="1"/>
              <a:t>models:User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08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B91D0-9C92-4F14-A63D-397EEB9A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留言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54E02-EEA0-4FF4-9539-2ACDC1E2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學到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Django</a:t>
            </a:r>
            <a:r>
              <a:rPr lang="zh-TW" altLang="en-US" dirty="0"/>
              <a:t> </a:t>
            </a:r>
            <a:r>
              <a:rPr lang="en-US" altLang="zh-TW" dirty="0"/>
              <a:t>forms </a:t>
            </a:r>
            <a:r>
              <a:rPr lang="zh-TW" altLang="en-US" dirty="0"/>
              <a:t>用法</a:t>
            </a:r>
            <a:endParaRPr lang="en-US" altLang="zh-TW" dirty="0"/>
          </a:p>
          <a:p>
            <a:pPr lvl="1"/>
            <a:r>
              <a:rPr lang="en-US" altLang="zh-TW" dirty="0"/>
              <a:t>Html form </a:t>
            </a:r>
            <a:r>
              <a:rPr lang="zh-TW" altLang="en-US" dirty="0"/>
              <a:t>用法</a:t>
            </a:r>
          </a:p>
        </p:txBody>
      </p:sp>
    </p:spTree>
    <p:extLst>
      <p:ext uri="{BB962C8B-B14F-4D97-AF65-F5344CB8AC3E}">
        <p14:creationId xmlns:p14="http://schemas.microsoft.com/office/powerpoint/2010/main" val="199548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6ABA2-7E8F-43A5-864D-F82AB1DC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views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13932F0-9B8F-4933-BDA4-AD00623C0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73" y="3987004"/>
            <a:ext cx="200053" cy="28579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8C4F07C-CB4D-4CFB-B751-B7501DFAA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09" y="1689352"/>
            <a:ext cx="6895379" cy="48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522BB-B235-4456-BAB7-31B7A57A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models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1AB2B4-E11F-4299-B191-6DA7D9070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39" y="1690688"/>
            <a:ext cx="8098322" cy="4049161"/>
          </a:xfrm>
        </p:spPr>
      </p:pic>
    </p:spTree>
    <p:extLst>
      <p:ext uri="{BB962C8B-B14F-4D97-AF65-F5344CB8AC3E}">
        <p14:creationId xmlns:p14="http://schemas.microsoft.com/office/powerpoint/2010/main" val="35799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77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兩週進度報告</vt:lpstr>
      <vt:lpstr>負責工作</vt:lpstr>
      <vt:lpstr>顯示分數</vt:lpstr>
      <vt:lpstr>網站登入登出</vt:lpstr>
      <vt:lpstr>留言</vt:lpstr>
      <vt:lpstr>views</vt:lpstr>
      <vt:lpstr>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兩週進度報告</dc:title>
  <dc:creator>A02wxy</dc:creator>
  <cp:lastModifiedBy>A02wxy</cp:lastModifiedBy>
  <cp:revision>7</cp:revision>
  <dcterms:created xsi:type="dcterms:W3CDTF">2019-10-17T04:23:18Z</dcterms:created>
  <dcterms:modified xsi:type="dcterms:W3CDTF">2019-10-17T04:55:07Z</dcterms:modified>
</cp:coreProperties>
</file>