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75C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2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06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95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61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4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6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8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F34A6E-2B05-43E1-848B-E149B3970A8B}" type="datetimeFigureOut">
              <a:rPr lang="ru-RU" smtClean="0"/>
              <a:t>02.01.2024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68C9352-BA36-4502-944D-B6CA6B72F9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3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2223D-ACFF-83D1-58D2-4909A4E24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757160"/>
            <a:ext cx="7315200" cy="2802392"/>
          </a:xfrm>
        </p:spPr>
        <p:txBody>
          <a:bodyPr anchor="t">
            <a:noAutofit/>
          </a:bodyPr>
          <a:lstStyle/>
          <a:p>
            <a:pPr algn="l"/>
            <a:r>
              <a:rPr lang="ru-RU" sz="4000" b="0" i="0" dirty="0">
                <a:solidFill>
                  <a:srgbClr val="E1E3E6"/>
                </a:solidFill>
                <a:effectLst/>
              </a:rPr>
              <a:t>Проектирование и разработка информационной системы «Пассажирские авиаперевозки»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0CF17-A6D7-D762-DA73-22E0932B4814}"/>
              </a:ext>
            </a:extLst>
          </p:cNvPr>
          <p:cNvSpPr txBox="1"/>
          <p:nvPr/>
        </p:nvSpPr>
        <p:spPr>
          <a:xfrm>
            <a:off x="9201694" y="6141867"/>
            <a:ext cx="299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/>
              <a:t>Выполнила Цой И. Е.</a:t>
            </a:r>
            <a:br>
              <a:rPr lang="ru-RU" dirty="0"/>
            </a:br>
            <a:r>
              <a:rPr lang="ru-RU" dirty="0"/>
              <a:t>Студентка группы 21-кб-пи1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01B3520F-228A-40E0-634E-C234FACE3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240628"/>
            <a:ext cx="7315200" cy="516531"/>
          </a:xfrm>
        </p:spPr>
        <p:txBody>
          <a:bodyPr>
            <a:normAutofit/>
          </a:bodyPr>
          <a:lstStyle/>
          <a:p>
            <a:r>
              <a:rPr lang="ru-RU" sz="2800" dirty="0"/>
              <a:t>Курсовая работа на тему</a:t>
            </a:r>
          </a:p>
        </p:txBody>
      </p:sp>
    </p:spTree>
    <p:extLst>
      <p:ext uri="{BB962C8B-B14F-4D97-AF65-F5344CB8AC3E}">
        <p14:creationId xmlns:p14="http://schemas.microsoft.com/office/powerpoint/2010/main" val="339155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Веб-сервис:</a:t>
            </a:r>
            <a:br>
              <a:rPr lang="ru-RU" dirty="0"/>
            </a:br>
            <a:r>
              <a:rPr lang="ru-RU" dirty="0"/>
              <a:t>Выбор подходящего билета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781"/>
            <a:ext cx="7315200" cy="210150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обработки всех введенных данных, открывается страница с возможностью выбора подходящего билета. Также отображается выбранная дата, аэропорты и количество пассажиров.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FD70F2D-11D5-23F5-1409-FFA2F7D1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83" y="2360269"/>
            <a:ext cx="4417676" cy="23089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DF58A22-19D9-1645-65AA-010AD515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994" y="4120752"/>
            <a:ext cx="4254012" cy="2222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8B00378-5774-8D2E-B7E3-C3915A6F5CD3}"/>
              </a:ext>
            </a:extLst>
          </p:cNvPr>
          <p:cNvSpPr txBox="1">
            <a:spLocks/>
          </p:cNvSpPr>
          <p:nvPr/>
        </p:nvSpPr>
        <p:spPr>
          <a:xfrm>
            <a:off x="3875232" y="2385626"/>
            <a:ext cx="2947482" cy="173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itchFamily="18" charset="2"/>
              <a:buNone/>
            </a:pPr>
            <a:r>
              <a:rPr lang="ru-RU" dirty="0"/>
              <a:t>После выбора имеется возможность сразу оплатить билет или удалить его, если он был выбран по ошибке.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00283CB-121D-F212-6DDB-B002039AC4B8}"/>
              </a:ext>
            </a:extLst>
          </p:cNvPr>
          <p:cNvSpPr txBox="1">
            <a:spLocks/>
          </p:cNvSpPr>
          <p:nvPr/>
        </p:nvSpPr>
        <p:spPr>
          <a:xfrm>
            <a:off x="8322732" y="4669195"/>
            <a:ext cx="3275811" cy="173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ru-RU" dirty="0"/>
              <a:t>Если в маршруте присутствуют пересадки, есть возможность посмотреть их всех.</a:t>
            </a:r>
          </a:p>
        </p:txBody>
      </p:sp>
    </p:spTree>
    <p:extLst>
      <p:ext uri="{BB962C8B-B14F-4D97-AF65-F5344CB8AC3E}">
        <p14:creationId xmlns:p14="http://schemas.microsoft.com/office/powerpoint/2010/main" val="271788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Веб-сервис:</a:t>
            </a:r>
            <a:br>
              <a:rPr lang="ru-RU" dirty="0"/>
            </a:br>
            <a:r>
              <a:rPr lang="ru-RU" dirty="0"/>
              <a:t>Личный кабинет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417" y="645042"/>
            <a:ext cx="3162397" cy="5483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Для сохранения понравившегося билета пользователю необходимо пройти авторизацию или регистрацию, после чего он попадает в личный кабинет. В личном кабинете пользователя отображаются его данные, такие как фамилия, имя, почта, логин, а также ближайший аэропорт для удобства выбора при поиске билетов. Кроме того, пользователь может изменить данные в отдельной форме и после сохранения данные отобразятся в личном кабинете.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BAE461-79C4-27C1-7F8D-B5AC807E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81" y="875964"/>
            <a:ext cx="4648087" cy="2436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B19C673-593C-BA60-EBD8-421CB831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56" y="3546027"/>
            <a:ext cx="4652712" cy="2436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0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2" cy="4601183"/>
          </a:xfrm>
        </p:spPr>
        <p:txBody>
          <a:bodyPr/>
          <a:lstStyle/>
          <a:p>
            <a:r>
              <a:rPr lang="ru-RU" dirty="0"/>
              <a:t>Компьютерное приложение:</a:t>
            </a:r>
            <a:br>
              <a:rPr lang="ru-RU" dirty="0"/>
            </a:br>
            <a:r>
              <a:rPr lang="ru-RU" dirty="0"/>
              <a:t>Главное окно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5432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Помимо веб-версии приложения была создана компьютерная версия с теми же функциями. Присутствует форма входа, позволяющая пользователям авторизоваться как на сайте.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58A6D2-20F8-A35D-F65B-83CD69660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26" y="2351841"/>
            <a:ext cx="5996763" cy="337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991BBA3-A94C-53A8-8551-A387374F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440" y="3769515"/>
            <a:ext cx="4372168" cy="2459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6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2" cy="4601183"/>
          </a:xfrm>
        </p:spPr>
        <p:txBody>
          <a:bodyPr/>
          <a:lstStyle/>
          <a:p>
            <a:r>
              <a:rPr lang="ru-RU" dirty="0"/>
              <a:t>Компьютерное приложение:</a:t>
            </a:r>
            <a:br>
              <a:rPr lang="ru-RU" dirty="0"/>
            </a:br>
            <a:r>
              <a:rPr lang="ru-RU" dirty="0"/>
              <a:t>Поиск билетов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39708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главном окне, после заполнения всех полей и формы пассажиров, высвечиваются всех подходящие билеты и включающиеся в них перелеты. Подходящий билет можно выбрать, после чего он отобразится в профиле.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0E5B862-C3B6-D213-5F03-DDDB656C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540" y="2465723"/>
            <a:ext cx="5652993" cy="3179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850A5C5B-5D33-DDEF-3442-9A659C6A4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9" y="2955852"/>
            <a:ext cx="2226732" cy="2383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69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2" cy="4601183"/>
          </a:xfrm>
        </p:spPr>
        <p:txBody>
          <a:bodyPr/>
          <a:lstStyle/>
          <a:p>
            <a:r>
              <a:rPr lang="ru-RU" dirty="0"/>
              <a:t>Компьютерное приложение:</a:t>
            </a:r>
            <a:br>
              <a:rPr lang="ru-RU" dirty="0"/>
            </a:br>
            <a:r>
              <a:rPr lang="ru-RU" dirty="0"/>
              <a:t>Профиль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54612"/>
            <a:ext cx="7315200" cy="139708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профиле пользователя указаны его данные, а также имеется возможность их изменения. Там же пользователь может посмотреть билеты: оплаченные и ожидающие оплаты.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B8AB92C-BEC3-AC76-BDE8-BA732634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59" y="2060894"/>
            <a:ext cx="4430347" cy="2483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4B6E213-4BFF-23F2-CA2A-F0DB0679F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30" y="2442497"/>
            <a:ext cx="4411196" cy="1720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9A318DA0-D80A-BE21-1995-0DD2EF90D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049" y="4204351"/>
            <a:ext cx="3816011" cy="2146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B5504C0D-EF2A-80A8-BFCA-7DB766AC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97" y="4261058"/>
            <a:ext cx="3816011" cy="2146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32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проведенного анализа существующих на рынке программ, было выявлено, что для упрощения поиска и покупки авиабилетов необходимо разработать ПО, которое позволит производить поиск по всем категориям авиакомпаний, в том числе лоукостеров, а также имеет преимущество в сравнении с аналогичными продуктами со схожим функционалом.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Итогом курсового проекта стало приложение для поиска и продажи авиабилетов, позволяющее пользователю зарегистрироваться или авторизоваться, содержащее хранилище ожидающих оплату и купленных авиабилетов и имеющее десктопную и веб-версии. </a:t>
            </a:r>
          </a:p>
        </p:txBody>
      </p:sp>
    </p:spTree>
    <p:extLst>
      <p:ext uri="{BB962C8B-B14F-4D97-AF65-F5344CB8AC3E}">
        <p14:creationId xmlns:p14="http://schemas.microsoft.com/office/powerpoint/2010/main" val="232046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D9ED4-1A17-9DB2-E6F9-B7F0FB21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данном курсовом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D936-2D34-A723-C1A1-3F66B3CD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Проанализирована предметная область</a:t>
            </a:r>
          </a:p>
          <a:p>
            <a:pPr lvl="1"/>
            <a:r>
              <a:rPr lang="ru-RU" dirty="0"/>
              <a:t>Рассмотрен рынок ПО</a:t>
            </a:r>
          </a:p>
          <a:p>
            <a:pPr lvl="1"/>
            <a:r>
              <a:rPr lang="ru-RU" dirty="0"/>
              <a:t>Определен курс системы</a:t>
            </a:r>
          </a:p>
          <a:p>
            <a:r>
              <a:rPr lang="ru-RU" dirty="0"/>
              <a:t>Сформировано техническое задание</a:t>
            </a:r>
          </a:p>
          <a:p>
            <a:r>
              <a:rPr lang="ru-RU" dirty="0"/>
              <a:t>Выбраны средства разработки</a:t>
            </a:r>
          </a:p>
          <a:p>
            <a:r>
              <a:rPr lang="ru-RU" dirty="0"/>
              <a:t>Разработана информационная система</a:t>
            </a:r>
          </a:p>
          <a:p>
            <a:pPr lvl="1"/>
            <a:r>
              <a:rPr lang="ru-RU" dirty="0"/>
              <a:t>Компьютерное приложение</a:t>
            </a:r>
          </a:p>
          <a:p>
            <a:pPr lvl="1"/>
            <a:r>
              <a:rPr lang="ru-RU" dirty="0"/>
              <a:t>Интернет-ресурс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98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D9ED4-1A17-9DB2-E6F9-B7F0FB21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D936-2D34-A723-C1A1-3F66B3CD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Презентация включает себя следующие пункты: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Анализ предметной области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 Альтернативные решения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 Итоги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Средства разработки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Описание системы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Демонстрация системы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 Внутренняя структура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 Компьютерное приложение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dirty="0"/>
              <a:t>  Интернет-ресурс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7634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CAC93E-9138-EEFB-72B1-6806C1F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D936-2D34-A723-C1A1-3F66B3CD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/>
              <a:t>Авиаперелеты - самый быстрый вид транспорта. Долететь из одного конца страны в другой можно менее чем за сутки. В современном мире полеты уже не являются чем-то необычным. Однако цены на авиабилеты иногда могут удивить. Чтобы этого не произошло, нужно покупать билет на самолет в нужное время и в надежном месте. Продажа билетов на самолет – прибыльный бизнес. </a:t>
            </a:r>
          </a:p>
          <a:p>
            <a:pPr marL="0" indent="0">
              <a:buNone/>
            </a:pPr>
            <a:r>
              <a:rPr lang="ru-RU" dirty="0"/>
              <a:t>Существует несколько способов покупки билетов, из которых один является самым оптимальным с точки зрения клиента: </a:t>
            </a:r>
            <a:r>
              <a:rPr lang="ru-RU" u="sng" dirty="0"/>
              <a:t>онлайн-продажи на сайтах-агрегаторах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Эти сайты специализируются на сборе как можно большей базы авиакомпаний и перелетов, чтобы пользователи могли смотреть билеты из одного места.</a:t>
            </a:r>
          </a:p>
          <a:p>
            <a:pPr marL="0" indent="0">
              <a:buNone/>
            </a:pPr>
            <a:r>
              <a:rPr lang="ru-RU" dirty="0"/>
              <a:t>Прибыль с приложения достигается с помощью наценок на билеты за предоставление услуг.</a:t>
            </a:r>
          </a:p>
        </p:txBody>
      </p:sp>
    </p:spTree>
    <p:extLst>
      <p:ext uri="{BB962C8B-B14F-4D97-AF65-F5344CB8AC3E}">
        <p14:creationId xmlns:p14="http://schemas.microsoft.com/office/powerpoint/2010/main" val="27697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CAC93E-9138-EEFB-72B1-6806C1F4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1215" cy="4601183"/>
          </a:xfrm>
        </p:spPr>
        <p:txBody>
          <a:bodyPr/>
          <a:lstStyle/>
          <a:p>
            <a:r>
              <a:rPr lang="ru-RU" dirty="0"/>
              <a:t>Альтернативные решения и итоги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3E6960-A957-67BA-E342-BB55C515E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912" y="739537"/>
            <a:ext cx="3474720" cy="3843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Any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way</a:t>
            </a:r>
            <a:r>
              <a:rPr lang="en-US" dirty="0">
                <a:solidFill>
                  <a:srgbClr val="002060"/>
                </a:solidFill>
              </a:rPr>
              <a:t>any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day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D936-2D34-A723-C1A1-3F66B3CD2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7912" y="1123837"/>
            <a:ext cx="3474720" cy="346267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Плюсы: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«Быстрый» интерфейс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 Подробная информация о перелетах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ru-RU" dirty="0"/>
              <a:t>Возможность выбора количества пересадок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Минусы: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 Отсутствует поддержка поиска «компаний-лоукостеров»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 Наценка сервиса скрыта до самой покупки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38A5B75-972E-62E9-6FA5-8DC5BA4F8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18463" y="739537"/>
            <a:ext cx="3474720" cy="38430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Aviasales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013EC61-A942-2DEA-4EBA-A4D485D34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123839"/>
            <a:ext cx="3474720" cy="3462676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Плюсы: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 Выбор количества подходящих дней вылета при поиске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 Внушительная база данных</a:t>
            </a:r>
          </a:p>
          <a:p>
            <a:pPr marL="0" indent="0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Минусы: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   Недостаточная синхронизация тарифов приложения с авиакомпаниями (может привести к тому, что подходящий билет на самом деле нельзя купить)</a:t>
            </a:r>
          </a:p>
          <a:p>
            <a:endParaRPr lang="ru-RU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701830F9-8721-6C86-37AF-082B8632F23B}"/>
              </a:ext>
            </a:extLst>
          </p:cNvPr>
          <p:cNvSpPr txBox="1">
            <a:spLocks/>
          </p:cNvSpPr>
          <p:nvPr/>
        </p:nvSpPr>
        <p:spPr>
          <a:xfrm>
            <a:off x="3867912" y="4884056"/>
            <a:ext cx="3474720" cy="3843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Итоги анализа: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F50018A7-C43B-93E9-0581-8EF0FEDC96F4}"/>
              </a:ext>
            </a:extLst>
          </p:cNvPr>
          <p:cNvSpPr txBox="1">
            <a:spLocks/>
          </p:cNvSpPr>
          <p:nvPr/>
        </p:nvSpPr>
        <p:spPr>
          <a:xfrm>
            <a:off x="3867912" y="5268357"/>
            <a:ext cx="7425271" cy="11476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ru-RU" dirty="0"/>
              <a:t>Для упрощения покупки пользователем авиабилетов необходимо разработать решение, которое будет достаточно удобным и надежным, а также устранит недостатки альтернативных программ. 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899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9CAC93E-9138-EEFB-72B1-6806C1F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D936-2D34-A723-C1A1-3F66B3CD2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118884"/>
            <a:ext cx="7315200" cy="2962939"/>
          </a:xfrm>
        </p:spPr>
        <p:txBody>
          <a:bodyPr anchor="t"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2800" dirty="0">
                <a:solidFill>
                  <a:srgbClr val="40BAD2"/>
                </a:solidFill>
              </a:rPr>
              <a:t>«Отличное название хорошего приложения»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32475C"/>
                </a:solidFill>
              </a:rPr>
              <a:t>Такое же отличное, как идея полететь на море</a:t>
            </a:r>
            <a:endParaRPr lang="ru-RU" sz="1600" dirty="0">
              <a:solidFill>
                <a:srgbClr val="32475C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ru-RU" dirty="0"/>
              <a:t>… это решение для поиска авиабилетов. Небольшая база данных аэропортов и компаний, большая наценка и отсутствие службы поддержки.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ru-RU" dirty="0"/>
              <a:t>Интуитивно непонятный интерфейс и маленькое количество клиентов говорят все за нас, а если учесть, что настоящими билетами тут и не пахнет, вам стоит трижды подумать, прежде чем выбрать этот вариант!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775A4D-3B0D-8218-6ED0-0C46D2D60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22" y="680482"/>
            <a:ext cx="2343691" cy="23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5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489FDC5-FB7F-BECB-95E7-8310FAE00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 системы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5672CC7-676F-C11A-1E2B-B21C43815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Веб-сервис и компьютерное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49893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Веб-сервис:</a:t>
            </a:r>
            <a:br>
              <a:rPr lang="ru-RU" dirty="0"/>
            </a:br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10085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После запуска сайта открывается страница, где пользователь может просмотреть рекламу популярных и интересных маршрутов. Кроме того на этой странице есть кнопки для перехода на интерфейс поиска билетов, а также для входа или просмотра личного кабинета.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5DDEDC-E6C5-C9DC-5EA2-CB2E97AD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545" y="3035994"/>
            <a:ext cx="4938358" cy="25893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609BA0E-1142-5DC6-9F8D-6C276652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31" y="3807981"/>
            <a:ext cx="3957757" cy="20706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2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D2FF6-A6B3-D21E-2CFA-301B136A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Веб-сервис:</a:t>
            </a:r>
            <a:br>
              <a:rPr lang="ru-RU" dirty="0"/>
            </a:br>
            <a:r>
              <a:rPr lang="ru-RU" dirty="0"/>
              <a:t>Страница поиска и указание количества пассажиров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11F95-943F-D66A-8D6A-9A050CCC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395" y="936799"/>
            <a:ext cx="3382137" cy="2040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После перехода на интерфейс поиска, пользователь может выбрать аэропорт отправления и назначения.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3E3AF0-1F6F-4B3E-AB0F-15850725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98" y="936799"/>
            <a:ext cx="3914141" cy="20406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4C6A97BF-C3D9-97BB-53C3-7D1C2A8A3004}"/>
              </a:ext>
            </a:extLst>
          </p:cNvPr>
          <p:cNvSpPr txBox="1">
            <a:spLocks/>
          </p:cNvSpPr>
          <p:nvPr/>
        </p:nvSpPr>
        <p:spPr>
          <a:xfrm>
            <a:off x="3467307" y="3552018"/>
            <a:ext cx="3349366" cy="2307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/>
              <a:t>Далее пользователь вводит дату отправления и количество пассажиров различных возрастных групп: взрослые (от 12 лет), дети (от 6 до 12), а также младенцы (до 6 лет).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042A899-DC91-5880-B640-62413394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79" y="3552018"/>
            <a:ext cx="4408100" cy="23079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20992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194</TotalTime>
  <Words>798</Words>
  <Application>Microsoft Office PowerPoint</Application>
  <PresentationFormat>Широкоэкранный</PresentationFormat>
  <Paragraphs>75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Corbel</vt:lpstr>
      <vt:lpstr>Wingdings</vt:lpstr>
      <vt:lpstr>Wingdings 2</vt:lpstr>
      <vt:lpstr>Рамка</vt:lpstr>
      <vt:lpstr>Проектирование и разработка информационной системы «Пассажирские авиаперевозки»</vt:lpstr>
      <vt:lpstr>В данном курсовом проекте</vt:lpstr>
      <vt:lpstr>План презентации</vt:lpstr>
      <vt:lpstr>Анализ предметной области</vt:lpstr>
      <vt:lpstr>Альтернативные решения и итоги</vt:lpstr>
      <vt:lpstr>Описание системы</vt:lpstr>
      <vt:lpstr>Демонстрация системы</vt:lpstr>
      <vt:lpstr>Веб-сервис: Главная страница</vt:lpstr>
      <vt:lpstr>Веб-сервис: Страница поиска и указание количества пассажиров </vt:lpstr>
      <vt:lpstr>Веб-сервис: Выбор подходящего билета</vt:lpstr>
      <vt:lpstr>Веб-сервис: Личный кабинет</vt:lpstr>
      <vt:lpstr>Компьютерное приложение: Главное окно</vt:lpstr>
      <vt:lpstr>Компьютерное приложение: Поиск билетов</vt:lpstr>
      <vt:lpstr>Компьютерное приложение: Профиль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информационной системы «Пассажирские авиаперевозки»</dc:title>
  <dc:creator>Глоов Альнаур</dc:creator>
  <cp:lastModifiedBy>tsoyirina2@gmail.com</cp:lastModifiedBy>
  <cp:revision>3</cp:revision>
  <dcterms:created xsi:type="dcterms:W3CDTF">2023-12-30T11:03:46Z</dcterms:created>
  <dcterms:modified xsi:type="dcterms:W3CDTF">2024-01-02T09:18:46Z</dcterms:modified>
</cp:coreProperties>
</file>