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hf2dqqiFdM63owZsAiALIwo/+PW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customschemas.google.com/relationships/presentationmetadata" Target="meta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3" name="Google Shape;21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0" name="Google Shape;22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7" name="Google Shape;22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58785dd187_1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g158785dd187_1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58785dd187_1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g158785dd187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8" name="Google Shape;24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58785dd18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58785dd18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58785dd187_1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158785dd187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58785dd187_1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158785dd187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58785dd187_1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158785dd187_1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58785dd187_1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158785dd187_1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58785dd187_1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158785dd187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58785dd187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g158785dd187_1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1"/>
        <p:cNvGrpSpPr/>
        <p:nvPr/>
      </p:nvGrpSpPr>
      <p:grpSpPr>
        <a:xfrm>
          <a:off x="0" y="0"/>
          <a:ext cx="0" cy="0"/>
          <a:chOff x="0" y="0"/>
          <a:chExt cx="0" cy="0"/>
        </a:xfrm>
      </p:grpSpPr>
      <p:pic>
        <p:nvPicPr>
          <p:cNvPr id="12" name="Google Shape;12;p9" descr="Celestia-R1---OverlayTitleHD.png"/>
          <p:cNvPicPr preferRelativeResize="0"/>
          <p:nvPr/>
        </p:nvPicPr>
        <p:blipFill rotWithShape="1">
          <a:blip r:embed="rId3">
            <a:alphaModFix/>
          </a:blip>
          <a:srcRect/>
          <a:stretch/>
        </p:blipFill>
        <p:spPr>
          <a:xfrm>
            <a:off x="0" y="0"/>
            <a:ext cx="12188825" cy="6856214"/>
          </a:xfrm>
          <a:prstGeom prst="rect">
            <a:avLst/>
          </a:prstGeom>
          <a:noFill/>
          <a:ln>
            <a:noFill/>
          </a:ln>
        </p:spPr>
      </p:pic>
      <p:sp>
        <p:nvSpPr>
          <p:cNvPr id="13" name="Google Shape;13;p9"/>
          <p:cNvSpPr txBox="1">
            <a:spLocks noGrp="1"/>
          </p:cNvSpPr>
          <p:nvPr>
            <p:ph type="ctrTitle"/>
          </p:nvPr>
        </p:nvSpPr>
        <p:spPr>
          <a:xfrm>
            <a:off x="3962399" y="1964267"/>
            <a:ext cx="7197726" cy="2421464"/>
          </a:xfrm>
          <a:prstGeom prst="rect">
            <a:avLst/>
          </a:prstGeom>
          <a:noFill/>
          <a:ln>
            <a:noFill/>
          </a:ln>
        </p:spPr>
        <p:txBody>
          <a:bodyPr spcFirstLastPara="1" wrap="square" lIns="91425" tIns="45700" rIns="91425" bIns="45700" anchor="b" anchorCtr="0">
            <a:normAutofit/>
          </a:bodyPr>
          <a:lstStyle>
            <a:lvl1pPr lvl="0" algn="r">
              <a:lnSpc>
                <a:spcPct val="100000"/>
              </a:lnSpc>
              <a:spcBef>
                <a:spcPts val="0"/>
              </a:spcBef>
              <a:spcAft>
                <a:spcPts val="0"/>
              </a:spcAft>
              <a:buClr>
                <a:schemeClr val="lt1"/>
              </a:buClr>
              <a:buSzPts val="4800"/>
              <a:buFont typeface="Calibri"/>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9"/>
          <p:cNvSpPr txBox="1">
            <a:spLocks noGrp="1"/>
          </p:cNvSpPr>
          <p:nvPr>
            <p:ph type="subTitle" idx="1"/>
          </p:nvPr>
        </p:nvSpPr>
        <p:spPr>
          <a:xfrm>
            <a:off x="3962399" y="4385732"/>
            <a:ext cx="7197726" cy="1405467"/>
          </a:xfrm>
          <a:prstGeom prst="rect">
            <a:avLst/>
          </a:prstGeom>
          <a:noFill/>
          <a:ln>
            <a:noFill/>
          </a:ln>
        </p:spPr>
        <p:txBody>
          <a:bodyPr spcFirstLastPara="1" wrap="square" lIns="91425" tIns="45700" rIns="91425" bIns="45700" anchor="t" anchorCtr="0">
            <a:normAutofit/>
          </a:bodyPr>
          <a:lstStyle>
            <a:lvl1pPr lvl="0" algn="r">
              <a:lnSpc>
                <a:spcPct val="100000"/>
              </a:lnSpc>
              <a:spcBef>
                <a:spcPts val="0"/>
              </a:spcBef>
              <a:spcAft>
                <a:spcPts val="0"/>
              </a:spcAft>
              <a:buSzPts val="1800"/>
              <a:buNone/>
              <a:defRPr sz="1800" cap="none">
                <a:solidFill>
                  <a:schemeClr val="lt1"/>
                </a:solidFill>
              </a:defRPr>
            </a:lvl1pPr>
            <a:lvl2pPr lvl="1" algn="ctr">
              <a:lnSpc>
                <a:spcPct val="100000"/>
              </a:lnSpc>
              <a:spcBef>
                <a:spcPts val="1000"/>
              </a:spcBef>
              <a:spcAft>
                <a:spcPts val="0"/>
              </a:spcAft>
              <a:buSzPts val="1600"/>
              <a:buNone/>
              <a:defRPr>
                <a:solidFill>
                  <a:schemeClr val="lt1"/>
                </a:solidFill>
              </a:defRPr>
            </a:lvl2pPr>
            <a:lvl3pPr lvl="2" algn="ctr">
              <a:lnSpc>
                <a:spcPct val="100000"/>
              </a:lnSpc>
              <a:spcBef>
                <a:spcPts val="1000"/>
              </a:spcBef>
              <a:spcAft>
                <a:spcPts val="0"/>
              </a:spcAft>
              <a:buSzPts val="1400"/>
              <a:buNone/>
              <a:defRPr>
                <a:solidFill>
                  <a:schemeClr val="lt1"/>
                </a:solidFill>
              </a:defRPr>
            </a:lvl3pPr>
            <a:lvl4pPr lvl="3" algn="ctr">
              <a:lnSpc>
                <a:spcPct val="100000"/>
              </a:lnSpc>
              <a:spcBef>
                <a:spcPts val="1000"/>
              </a:spcBef>
              <a:spcAft>
                <a:spcPts val="0"/>
              </a:spcAft>
              <a:buSzPts val="1200"/>
              <a:buNone/>
              <a:defRPr>
                <a:solidFill>
                  <a:schemeClr val="lt1"/>
                </a:solidFill>
              </a:defRPr>
            </a:lvl4pPr>
            <a:lvl5pPr lvl="4" algn="ctr">
              <a:lnSpc>
                <a:spcPct val="100000"/>
              </a:lnSpc>
              <a:spcBef>
                <a:spcPts val="1000"/>
              </a:spcBef>
              <a:spcAft>
                <a:spcPts val="0"/>
              </a:spcAft>
              <a:buSzPts val="1200"/>
              <a:buNone/>
              <a:defRPr>
                <a:solidFill>
                  <a:schemeClr val="lt1"/>
                </a:solidFill>
              </a:defRPr>
            </a:lvl5pPr>
            <a:lvl6pPr lvl="5" algn="ctr">
              <a:lnSpc>
                <a:spcPct val="100000"/>
              </a:lnSpc>
              <a:spcBef>
                <a:spcPts val="1000"/>
              </a:spcBef>
              <a:spcAft>
                <a:spcPts val="0"/>
              </a:spcAft>
              <a:buSzPts val="1200"/>
              <a:buNone/>
              <a:defRPr>
                <a:solidFill>
                  <a:schemeClr val="lt1"/>
                </a:solidFill>
              </a:defRPr>
            </a:lvl6pPr>
            <a:lvl7pPr lvl="6" algn="ctr">
              <a:lnSpc>
                <a:spcPct val="100000"/>
              </a:lnSpc>
              <a:spcBef>
                <a:spcPts val="1000"/>
              </a:spcBef>
              <a:spcAft>
                <a:spcPts val="0"/>
              </a:spcAft>
              <a:buSzPts val="1200"/>
              <a:buNone/>
              <a:defRPr>
                <a:solidFill>
                  <a:schemeClr val="lt1"/>
                </a:solidFill>
              </a:defRPr>
            </a:lvl7pPr>
            <a:lvl8pPr lvl="7" algn="ctr">
              <a:lnSpc>
                <a:spcPct val="100000"/>
              </a:lnSpc>
              <a:spcBef>
                <a:spcPts val="1000"/>
              </a:spcBef>
              <a:spcAft>
                <a:spcPts val="0"/>
              </a:spcAft>
              <a:buSzPts val="1200"/>
              <a:buNone/>
              <a:defRPr>
                <a:solidFill>
                  <a:schemeClr val="lt1"/>
                </a:solidFill>
              </a:defRPr>
            </a:lvl8pPr>
            <a:lvl9pPr lvl="8" algn="ctr">
              <a:lnSpc>
                <a:spcPct val="100000"/>
              </a:lnSpc>
              <a:spcBef>
                <a:spcPts val="1000"/>
              </a:spcBef>
              <a:spcAft>
                <a:spcPts val="1000"/>
              </a:spcAft>
              <a:buSzPts val="1200"/>
              <a:buNone/>
              <a:defRPr>
                <a:solidFill>
                  <a:schemeClr val="lt1"/>
                </a:solidFill>
              </a:defRPr>
            </a:lvl9pPr>
          </a:lstStyle>
          <a:p>
            <a:endParaRPr/>
          </a:p>
        </p:txBody>
      </p:sp>
      <p:sp>
        <p:nvSpPr>
          <p:cNvPr id="15" name="Google Shape;15;p9"/>
          <p:cNvSpPr txBox="1">
            <a:spLocks noGrp="1"/>
          </p:cNvSpPr>
          <p:nvPr>
            <p:ph type="dt" idx="10"/>
          </p:nvPr>
        </p:nvSpPr>
        <p:spPr>
          <a:xfrm>
            <a:off x="8932558"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9"/>
          <p:cNvSpPr txBox="1">
            <a:spLocks noGrp="1"/>
          </p:cNvSpPr>
          <p:nvPr>
            <p:ph type="ftr" idx="11"/>
          </p:nvPr>
        </p:nvSpPr>
        <p:spPr>
          <a:xfrm>
            <a:off x="3962399" y="5870575"/>
            <a:ext cx="4893958"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9"/>
          <p:cNvSpPr txBox="1">
            <a:spLocks noGrp="1"/>
          </p:cNvSpPr>
          <p:nvPr>
            <p:ph type="sldNum" idx="12"/>
          </p:nvPr>
        </p:nvSpPr>
        <p:spPr>
          <a:xfrm>
            <a:off x="10608958"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6"/>
        <p:cNvGrpSpPr/>
        <p:nvPr/>
      </p:nvGrpSpPr>
      <p:grpSpPr>
        <a:xfrm>
          <a:off x="0" y="0"/>
          <a:ext cx="0" cy="0"/>
          <a:chOff x="0" y="0"/>
          <a:chExt cx="0" cy="0"/>
        </a:xfrm>
      </p:grpSpPr>
      <p:pic>
        <p:nvPicPr>
          <p:cNvPr id="77" name="Google Shape;77;p18"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78" name="Google Shape;78;p18"/>
          <p:cNvSpPr txBox="1">
            <a:spLocks noGrp="1"/>
          </p:cNvSpPr>
          <p:nvPr>
            <p:ph type="title"/>
          </p:nvPr>
        </p:nvSpPr>
        <p:spPr>
          <a:xfrm>
            <a:off x="685800" y="4732865"/>
            <a:ext cx="10131427"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2400"/>
              <a:buFont typeface="Calibri"/>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8"/>
          <p:cNvSpPr>
            <a:spLocks noGrp="1"/>
          </p:cNvSpPr>
          <p:nvPr>
            <p:ph type="pic" idx="2"/>
          </p:nvPr>
        </p:nvSpPr>
        <p:spPr>
          <a:xfrm>
            <a:off x="1371600" y="932112"/>
            <a:ext cx="8759827" cy="3164976"/>
          </a:xfrm>
          <a:prstGeom prst="roundRect">
            <a:avLst>
              <a:gd name="adj" fmla="val 4380"/>
            </a:avLst>
          </a:prstGeom>
          <a:noFill/>
          <a:ln w="50800" cap="sq" cmpd="dbl">
            <a:solidFill>
              <a:srgbClr val="FFFFFF"/>
            </a:solidFill>
            <a:prstDash val="solid"/>
            <a:miter lim="800000"/>
            <a:headEnd type="none" w="sm" len="sm"/>
            <a:tailEnd type="none" w="sm" len="sm"/>
          </a:ln>
          <a:effectLst>
            <a:outerShdw blurRad="254000" algn="tl" rotWithShape="0">
              <a:srgbClr val="000000">
                <a:alpha val="42352"/>
              </a:srgbClr>
            </a:outerShdw>
          </a:effectLst>
        </p:spPr>
      </p:sp>
      <p:sp>
        <p:nvSpPr>
          <p:cNvPr id="80" name="Google Shape;80;p18"/>
          <p:cNvSpPr txBox="1">
            <a:spLocks noGrp="1"/>
          </p:cNvSpPr>
          <p:nvPr>
            <p:ph type="body" idx="1"/>
          </p:nvPr>
        </p:nvSpPr>
        <p:spPr>
          <a:xfrm>
            <a:off x="685800" y="5299603"/>
            <a:ext cx="10131427" cy="49371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400"/>
              <a:buNone/>
              <a:defRPr sz="1400"/>
            </a:lvl1pPr>
            <a:lvl2pPr marL="914400" lvl="1" indent="-228600" algn="l">
              <a:lnSpc>
                <a:spcPct val="100000"/>
              </a:lnSpc>
              <a:spcBef>
                <a:spcPts val="1000"/>
              </a:spcBef>
              <a:spcAft>
                <a:spcPts val="0"/>
              </a:spcAft>
              <a:buSzPts val="1200"/>
              <a:buNone/>
              <a:defRPr sz="1200"/>
            </a:lvl2pPr>
            <a:lvl3pPr marL="1371600" lvl="2" indent="-228600" algn="l">
              <a:lnSpc>
                <a:spcPct val="100000"/>
              </a:lnSpc>
              <a:spcBef>
                <a:spcPts val="1000"/>
              </a:spcBef>
              <a:spcAft>
                <a:spcPts val="0"/>
              </a:spcAft>
              <a:buSzPts val="1000"/>
              <a:buNone/>
              <a:defRPr sz="1000"/>
            </a:lvl3pPr>
            <a:lvl4pPr marL="1828800" lvl="3" indent="-228600" algn="l">
              <a:lnSpc>
                <a:spcPct val="100000"/>
              </a:lnSpc>
              <a:spcBef>
                <a:spcPts val="1000"/>
              </a:spcBef>
              <a:spcAft>
                <a:spcPts val="0"/>
              </a:spcAft>
              <a:buSzPts val="900"/>
              <a:buNone/>
              <a:defRPr sz="900"/>
            </a:lvl4pPr>
            <a:lvl5pPr marL="2286000" lvl="4" indent="-228600" algn="l">
              <a:lnSpc>
                <a:spcPct val="100000"/>
              </a:lnSpc>
              <a:spcBef>
                <a:spcPts val="1000"/>
              </a:spcBef>
              <a:spcAft>
                <a:spcPts val="0"/>
              </a:spcAft>
              <a:buSzPts val="900"/>
              <a:buNone/>
              <a:defRPr sz="900"/>
            </a:lvl5pPr>
            <a:lvl6pPr marL="2743200" lvl="5" indent="-228600" algn="l">
              <a:lnSpc>
                <a:spcPct val="100000"/>
              </a:lnSpc>
              <a:spcBef>
                <a:spcPts val="1000"/>
              </a:spcBef>
              <a:spcAft>
                <a:spcPts val="0"/>
              </a:spcAft>
              <a:buSzPts val="900"/>
              <a:buNone/>
              <a:defRPr sz="900"/>
            </a:lvl6pPr>
            <a:lvl7pPr marL="3200400" lvl="6" indent="-228600" algn="l">
              <a:lnSpc>
                <a:spcPct val="100000"/>
              </a:lnSpc>
              <a:spcBef>
                <a:spcPts val="1000"/>
              </a:spcBef>
              <a:spcAft>
                <a:spcPts val="0"/>
              </a:spcAft>
              <a:buSzPts val="900"/>
              <a:buNone/>
              <a:defRPr sz="900"/>
            </a:lvl7pPr>
            <a:lvl8pPr marL="3657600" lvl="7" indent="-228600" algn="l">
              <a:lnSpc>
                <a:spcPct val="100000"/>
              </a:lnSpc>
              <a:spcBef>
                <a:spcPts val="1000"/>
              </a:spcBef>
              <a:spcAft>
                <a:spcPts val="0"/>
              </a:spcAft>
              <a:buSzPts val="900"/>
              <a:buNone/>
              <a:defRPr sz="900"/>
            </a:lvl8pPr>
            <a:lvl9pPr marL="4114800" lvl="8" indent="-228600" algn="l">
              <a:lnSpc>
                <a:spcPct val="100000"/>
              </a:lnSpc>
              <a:spcBef>
                <a:spcPts val="1000"/>
              </a:spcBef>
              <a:spcAft>
                <a:spcPts val="1000"/>
              </a:spcAft>
              <a:buSzPts val="900"/>
              <a:buNone/>
              <a:defRPr sz="900"/>
            </a:lvl9pPr>
          </a:lstStyle>
          <a:p>
            <a:endParaRPr/>
          </a:p>
        </p:txBody>
      </p:sp>
      <p:sp>
        <p:nvSpPr>
          <p:cNvPr id="81" name="Google Shape;81;p18"/>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4"/>
        <p:cNvGrpSpPr/>
        <p:nvPr/>
      </p:nvGrpSpPr>
      <p:grpSpPr>
        <a:xfrm>
          <a:off x="0" y="0"/>
          <a:ext cx="0" cy="0"/>
          <a:chOff x="0" y="0"/>
          <a:chExt cx="0" cy="0"/>
        </a:xfrm>
      </p:grpSpPr>
      <p:pic>
        <p:nvPicPr>
          <p:cNvPr id="85" name="Google Shape;85;p19"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86" name="Google Shape;86;p19"/>
          <p:cNvSpPr txBox="1">
            <a:spLocks noGrp="1"/>
          </p:cNvSpPr>
          <p:nvPr>
            <p:ph type="title"/>
          </p:nvPr>
        </p:nvSpPr>
        <p:spPr>
          <a:xfrm>
            <a:off x="685801" y="609601"/>
            <a:ext cx="10131427" cy="3124199"/>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200"/>
              <a:buFont typeface="Calibri"/>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9"/>
          <p:cNvSpPr txBox="1">
            <a:spLocks noGrp="1"/>
          </p:cNvSpPr>
          <p:nvPr>
            <p:ph type="body" idx="1"/>
          </p:nvPr>
        </p:nvSpPr>
        <p:spPr>
          <a:xfrm>
            <a:off x="685800" y="4343400"/>
            <a:ext cx="10131428" cy="14478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2000"/>
              <a:buNone/>
              <a:defRPr sz="2000">
                <a:solidFill>
                  <a:schemeClr val="lt1"/>
                </a:solidFill>
              </a:defRPr>
            </a:lvl1pPr>
            <a:lvl2pPr marL="914400" lvl="1" indent="-228600" algn="l">
              <a:lnSpc>
                <a:spcPct val="100000"/>
              </a:lnSpc>
              <a:spcBef>
                <a:spcPts val="1000"/>
              </a:spcBef>
              <a:spcAft>
                <a:spcPts val="0"/>
              </a:spcAft>
              <a:buSzPts val="1800"/>
              <a:buNone/>
              <a:defRPr sz="1800">
                <a:solidFill>
                  <a:schemeClr val="lt1"/>
                </a:solidFill>
              </a:defRPr>
            </a:lvl2pPr>
            <a:lvl3pPr marL="1371600" lvl="2" indent="-228600" algn="l">
              <a:lnSpc>
                <a:spcPct val="100000"/>
              </a:lnSpc>
              <a:spcBef>
                <a:spcPts val="1000"/>
              </a:spcBef>
              <a:spcAft>
                <a:spcPts val="0"/>
              </a:spcAft>
              <a:buSzPts val="1600"/>
              <a:buNone/>
              <a:defRPr sz="1600">
                <a:solidFill>
                  <a:schemeClr val="lt1"/>
                </a:solidFill>
              </a:defRPr>
            </a:lvl3pPr>
            <a:lvl4pPr marL="1828800" lvl="3" indent="-228600" algn="l">
              <a:lnSpc>
                <a:spcPct val="100000"/>
              </a:lnSpc>
              <a:spcBef>
                <a:spcPts val="1000"/>
              </a:spcBef>
              <a:spcAft>
                <a:spcPts val="0"/>
              </a:spcAft>
              <a:buSzPts val="1400"/>
              <a:buNone/>
              <a:defRPr sz="1400">
                <a:solidFill>
                  <a:schemeClr val="lt1"/>
                </a:solidFill>
              </a:defRPr>
            </a:lvl4pPr>
            <a:lvl5pPr marL="2286000" lvl="4" indent="-228600" algn="l">
              <a:lnSpc>
                <a:spcPct val="100000"/>
              </a:lnSpc>
              <a:spcBef>
                <a:spcPts val="1000"/>
              </a:spcBef>
              <a:spcAft>
                <a:spcPts val="0"/>
              </a:spcAft>
              <a:buSzPts val="1400"/>
              <a:buNone/>
              <a:defRPr sz="1400">
                <a:solidFill>
                  <a:schemeClr val="lt1"/>
                </a:solidFill>
              </a:defRPr>
            </a:lvl5pPr>
            <a:lvl6pPr marL="2743200" lvl="5" indent="-228600" algn="l">
              <a:lnSpc>
                <a:spcPct val="100000"/>
              </a:lnSpc>
              <a:spcBef>
                <a:spcPts val="1000"/>
              </a:spcBef>
              <a:spcAft>
                <a:spcPts val="0"/>
              </a:spcAft>
              <a:buSzPts val="1400"/>
              <a:buNone/>
              <a:defRPr sz="1400">
                <a:solidFill>
                  <a:schemeClr val="lt1"/>
                </a:solidFill>
              </a:defRPr>
            </a:lvl6pPr>
            <a:lvl7pPr marL="3200400" lvl="6" indent="-228600" algn="l">
              <a:lnSpc>
                <a:spcPct val="100000"/>
              </a:lnSpc>
              <a:spcBef>
                <a:spcPts val="1000"/>
              </a:spcBef>
              <a:spcAft>
                <a:spcPts val="0"/>
              </a:spcAft>
              <a:buSzPts val="1400"/>
              <a:buNone/>
              <a:defRPr sz="1400">
                <a:solidFill>
                  <a:schemeClr val="lt1"/>
                </a:solidFill>
              </a:defRPr>
            </a:lvl7pPr>
            <a:lvl8pPr marL="3657600" lvl="7" indent="-228600" algn="l">
              <a:lnSpc>
                <a:spcPct val="100000"/>
              </a:lnSpc>
              <a:spcBef>
                <a:spcPts val="1000"/>
              </a:spcBef>
              <a:spcAft>
                <a:spcPts val="0"/>
              </a:spcAft>
              <a:buSzPts val="1400"/>
              <a:buNone/>
              <a:defRPr sz="1400">
                <a:solidFill>
                  <a:schemeClr val="lt1"/>
                </a:solidFill>
              </a:defRPr>
            </a:lvl8pPr>
            <a:lvl9pPr marL="4114800" lvl="8" indent="-228600" algn="l">
              <a:lnSpc>
                <a:spcPct val="100000"/>
              </a:lnSpc>
              <a:spcBef>
                <a:spcPts val="1000"/>
              </a:spcBef>
              <a:spcAft>
                <a:spcPts val="1000"/>
              </a:spcAft>
              <a:buSzPts val="1400"/>
              <a:buNone/>
              <a:defRPr sz="1400">
                <a:solidFill>
                  <a:schemeClr val="lt1"/>
                </a:solidFill>
              </a:defRPr>
            </a:lvl9pPr>
          </a:lstStyle>
          <a:p>
            <a:endParaRPr/>
          </a:p>
        </p:txBody>
      </p:sp>
      <p:sp>
        <p:nvSpPr>
          <p:cNvPr id="88" name="Google Shape;88;p19"/>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9"/>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9"/>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1"/>
        <p:cNvGrpSpPr/>
        <p:nvPr/>
      </p:nvGrpSpPr>
      <p:grpSpPr>
        <a:xfrm>
          <a:off x="0" y="0"/>
          <a:ext cx="0" cy="0"/>
          <a:chOff x="0" y="0"/>
          <a:chExt cx="0" cy="0"/>
        </a:xfrm>
      </p:grpSpPr>
      <p:pic>
        <p:nvPicPr>
          <p:cNvPr id="92" name="Google Shape;92;p20"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93" name="Google Shape;93;p20"/>
          <p:cNvSpPr txBox="1"/>
          <p:nvPr/>
        </p:nvSpPr>
        <p:spPr>
          <a:xfrm>
            <a:off x="10237867"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alibri"/>
              <a:buNone/>
            </a:pPr>
            <a:r>
              <a:rPr lang="en-US" sz="8000" b="0" i="0" u="none" strike="noStrike" cap="none">
                <a:solidFill>
                  <a:schemeClr val="lt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94" name="Google Shape;94;p20"/>
          <p:cNvSpPr txBox="1"/>
          <p:nvPr/>
        </p:nvSpPr>
        <p:spPr>
          <a:xfrm>
            <a:off x="488275" y="823337"/>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alibri"/>
              <a:buNone/>
            </a:pPr>
            <a:r>
              <a:rPr lang="en-US" sz="8000" b="0" i="0" u="none" strike="noStrike" cap="none">
                <a:solidFill>
                  <a:schemeClr val="lt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95" name="Google Shape;95;p20"/>
          <p:cNvSpPr txBox="1">
            <a:spLocks noGrp="1"/>
          </p:cNvSpPr>
          <p:nvPr>
            <p:ph type="title"/>
          </p:nvPr>
        </p:nvSpPr>
        <p:spPr>
          <a:xfrm>
            <a:off x="992267" y="609601"/>
            <a:ext cx="9550399" cy="2743199"/>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200"/>
              <a:buFont typeface="Calibri"/>
              <a:buNone/>
              <a:defRPr sz="3200" b="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0"/>
          <p:cNvSpPr txBox="1">
            <a:spLocks noGrp="1"/>
          </p:cNvSpPr>
          <p:nvPr>
            <p:ph type="body" idx="1"/>
          </p:nvPr>
        </p:nvSpPr>
        <p:spPr>
          <a:xfrm>
            <a:off x="1097875" y="3352800"/>
            <a:ext cx="9339184" cy="381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1800"/>
              <a:buFont typeface="Calibri"/>
              <a:buNone/>
              <a:defRPr/>
            </a:lvl1pPr>
            <a:lvl2pPr marL="914400" lvl="1" indent="-228600" algn="l">
              <a:lnSpc>
                <a:spcPct val="100000"/>
              </a:lnSpc>
              <a:spcBef>
                <a:spcPts val="1000"/>
              </a:spcBef>
              <a:spcAft>
                <a:spcPts val="0"/>
              </a:spcAft>
              <a:buSzPts val="1600"/>
              <a:buFont typeface="Calibri"/>
              <a:buNone/>
              <a:defRPr/>
            </a:lvl2pPr>
            <a:lvl3pPr marL="1371600" lvl="2" indent="-228600" algn="l">
              <a:lnSpc>
                <a:spcPct val="100000"/>
              </a:lnSpc>
              <a:spcBef>
                <a:spcPts val="1000"/>
              </a:spcBef>
              <a:spcAft>
                <a:spcPts val="0"/>
              </a:spcAft>
              <a:buSzPts val="1400"/>
              <a:buFont typeface="Calibri"/>
              <a:buNone/>
              <a:defRPr/>
            </a:lvl3pPr>
            <a:lvl4pPr marL="1828800" lvl="3" indent="-228600" algn="l">
              <a:lnSpc>
                <a:spcPct val="100000"/>
              </a:lnSpc>
              <a:spcBef>
                <a:spcPts val="1000"/>
              </a:spcBef>
              <a:spcAft>
                <a:spcPts val="0"/>
              </a:spcAft>
              <a:buSzPts val="1200"/>
              <a:buFont typeface="Calibri"/>
              <a:buNone/>
              <a:defRPr/>
            </a:lvl4pPr>
            <a:lvl5pPr marL="2286000" lvl="4" indent="-228600" algn="l">
              <a:lnSpc>
                <a:spcPct val="100000"/>
              </a:lnSpc>
              <a:spcBef>
                <a:spcPts val="1000"/>
              </a:spcBef>
              <a:spcAft>
                <a:spcPts val="0"/>
              </a:spcAft>
              <a:buSzPts val="1200"/>
              <a:buFont typeface="Calibri"/>
              <a:buNone/>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1000"/>
              </a:spcAft>
              <a:buSzPts val="1800"/>
              <a:buChar char="•"/>
              <a:defRPr/>
            </a:lvl9pPr>
          </a:lstStyle>
          <a:p>
            <a:endParaRPr/>
          </a:p>
        </p:txBody>
      </p:sp>
      <p:sp>
        <p:nvSpPr>
          <p:cNvPr id="97" name="Google Shape;97;p20"/>
          <p:cNvSpPr txBox="1">
            <a:spLocks noGrp="1"/>
          </p:cNvSpPr>
          <p:nvPr>
            <p:ph type="body" idx="2"/>
          </p:nvPr>
        </p:nvSpPr>
        <p:spPr>
          <a:xfrm>
            <a:off x="687465" y="4343400"/>
            <a:ext cx="10152367" cy="14478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2000"/>
              <a:buNone/>
              <a:defRPr sz="2000">
                <a:solidFill>
                  <a:schemeClr val="lt1"/>
                </a:solidFill>
              </a:defRPr>
            </a:lvl1pPr>
            <a:lvl2pPr marL="914400" lvl="1" indent="-228600" algn="l">
              <a:lnSpc>
                <a:spcPct val="100000"/>
              </a:lnSpc>
              <a:spcBef>
                <a:spcPts val="1000"/>
              </a:spcBef>
              <a:spcAft>
                <a:spcPts val="0"/>
              </a:spcAft>
              <a:buSzPts val="1800"/>
              <a:buNone/>
              <a:defRPr sz="1800">
                <a:solidFill>
                  <a:schemeClr val="lt1"/>
                </a:solidFill>
              </a:defRPr>
            </a:lvl2pPr>
            <a:lvl3pPr marL="1371600" lvl="2" indent="-228600" algn="l">
              <a:lnSpc>
                <a:spcPct val="100000"/>
              </a:lnSpc>
              <a:spcBef>
                <a:spcPts val="1000"/>
              </a:spcBef>
              <a:spcAft>
                <a:spcPts val="0"/>
              </a:spcAft>
              <a:buSzPts val="1600"/>
              <a:buNone/>
              <a:defRPr sz="1600">
                <a:solidFill>
                  <a:schemeClr val="lt1"/>
                </a:solidFill>
              </a:defRPr>
            </a:lvl3pPr>
            <a:lvl4pPr marL="1828800" lvl="3" indent="-228600" algn="l">
              <a:lnSpc>
                <a:spcPct val="100000"/>
              </a:lnSpc>
              <a:spcBef>
                <a:spcPts val="1000"/>
              </a:spcBef>
              <a:spcAft>
                <a:spcPts val="0"/>
              </a:spcAft>
              <a:buSzPts val="1400"/>
              <a:buNone/>
              <a:defRPr sz="1400">
                <a:solidFill>
                  <a:schemeClr val="lt1"/>
                </a:solidFill>
              </a:defRPr>
            </a:lvl4pPr>
            <a:lvl5pPr marL="2286000" lvl="4" indent="-228600" algn="l">
              <a:lnSpc>
                <a:spcPct val="100000"/>
              </a:lnSpc>
              <a:spcBef>
                <a:spcPts val="1000"/>
              </a:spcBef>
              <a:spcAft>
                <a:spcPts val="0"/>
              </a:spcAft>
              <a:buSzPts val="1400"/>
              <a:buNone/>
              <a:defRPr sz="1400">
                <a:solidFill>
                  <a:schemeClr val="lt1"/>
                </a:solidFill>
              </a:defRPr>
            </a:lvl5pPr>
            <a:lvl6pPr marL="2743200" lvl="5" indent="-228600" algn="l">
              <a:lnSpc>
                <a:spcPct val="100000"/>
              </a:lnSpc>
              <a:spcBef>
                <a:spcPts val="1000"/>
              </a:spcBef>
              <a:spcAft>
                <a:spcPts val="0"/>
              </a:spcAft>
              <a:buSzPts val="1400"/>
              <a:buNone/>
              <a:defRPr sz="1400">
                <a:solidFill>
                  <a:schemeClr val="lt1"/>
                </a:solidFill>
              </a:defRPr>
            </a:lvl6pPr>
            <a:lvl7pPr marL="3200400" lvl="6" indent="-228600" algn="l">
              <a:lnSpc>
                <a:spcPct val="100000"/>
              </a:lnSpc>
              <a:spcBef>
                <a:spcPts val="1000"/>
              </a:spcBef>
              <a:spcAft>
                <a:spcPts val="0"/>
              </a:spcAft>
              <a:buSzPts val="1400"/>
              <a:buNone/>
              <a:defRPr sz="1400">
                <a:solidFill>
                  <a:schemeClr val="lt1"/>
                </a:solidFill>
              </a:defRPr>
            </a:lvl7pPr>
            <a:lvl8pPr marL="3657600" lvl="7" indent="-228600" algn="l">
              <a:lnSpc>
                <a:spcPct val="100000"/>
              </a:lnSpc>
              <a:spcBef>
                <a:spcPts val="1000"/>
              </a:spcBef>
              <a:spcAft>
                <a:spcPts val="0"/>
              </a:spcAft>
              <a:buSzPts val="1400"/>
              <a:buNone/>
              <a:defRPr sz="1400">
                <a:solidFill>
                  <a:schemeClr val="lt1"/>
                </a:solidFill>
              </a:defRPr>
            </a:lvl8pPr>
            <a:lvl9pPr marL="4114800" lvl="8" indent="-228600" algn="l">
              <a:lnSpc>
                <a:spcPct val="100000"/>
              </a:lnSpc>
              <a:spcBef>
                <a:spcPts val="1000"/>
              </a:spcBef>
              <a:spcAft>
                <a:spcPts val="1000"/>
              </a:spcAft>
              <a:buSzPts val="1400"/>
              <a:buNone/>
              <a:defRPr sz="1400">
                <a:solidFill>
                  <a:schemeClr val="lt1"/>
                </a:solidFill>
              </a:defRPr>
            </a:lvl9pPr>
          </a:lstStyle>
          <a:p>
            <a:endParaRPr/>
          </a:p>
        </p:txBody>
      </p:sp>
      <p:sp>
        <p:nvSpPr>
          <p:cNvPr id="98" name="Google Shape;98;p20"/>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0"/>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0"/>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pic>
        <p:nvPicPr>
          <p:cNvPr id="102" name="Google Shape;102;p21"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03" name="Google Shape;103;p21"/>
          <p:cNvSpPr txBox="1">
            <a:spLocks noGrp="1"/>
          </p:cNvSpPr>
          <p:nvPr>
            <p:ph type="title"/>
          </p:nvPr>
        </p:nvSpPr>
        <p:spPr>
          <a:xfrm>
            <a:off x="685802" y="3308581"/>
            <a:ext cx="10131425" cy="1468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200"/>
              <a:buFont typeface="Calibri"/>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1"/>
          <p:cNvSpPr txBox="1">
            <a:spLocks noGrp="1"/>
          </p:cNvSpPr>
          <p:nvPr>
            <p:ph type="body" idx="1"/>
          </p:nvPr>
        </p:nvSpPr>
        <p:spPr>
          <a:xfrm>
            <a:off x="685801" y="4777381"/>
            <a:ext cx="10131426"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2000"/>
              <a:buNone/>
              <a:defRPr sz="2000">
                <a:solidFill>
                  <a:schemeClr val="lt1"/>
                </a:solidFill>
              </a:defRPr>
            </a:lvl1pPr>
            <a:lvl2pPr marL="914400" lvl="1" indent="-228600" algn="l">
              <a:lnSpc>
                <a:spcPct val="100000"/>
              </a:lnSpc>
              <a:spcBef>
                <a:spcPts val="1000"/>
              </a:spcBef>
              <a:spcAft>
                <a:spcPts val="0"/>
              </a:spcAft>
              <a:buSzPts val="1800"/>
              <a:buNone/>
              <a:defRPr sz="1800">
                <a:solidFill>
                  <a:schemeClr val="lt1"/>
                </a:solidFill>
              </a:defRPr>
            </a:lvl2pPr>
            <a:lvl3pPr marL="1371600" lvl="2" indent="-228600" algn="l">
              <a:lnSpc>
                <a:spcPct val="100000"/>
              </a:lnSpc>
              <a:spcBef>
                <a:spcPts val="1000"/>
              </a:spcBef>
              <a:spcAft>
                <a:spcPts val="0"/>
              </a:spcAft>
              <a:buSzPts val="1600"/>
              <a:buNone/>
              <a:defRPr sz="1600">
                <a:solidFill>
                  <a:schemeClr val="lt1"/>
                </a:solidFill>
              </a:defRPr>
            </a:lvl3pPr>
            <a:lvl4pPr marL="1828800" lvl="3" indent="-228600" algn="l">
              <a:lnSpc>
                <a:spcPct val="100000"/>
              </a:lnSpc>
              <a:spcBef>
                <a:spcPts val="1000"/>
              </a:spcBef>
              <a:spcAft>
                <a:spcPts val="0"/>
              </a:spcAft>
              <a:buSzPts val="1400"/>
              <a:buNone/>
              <a:defRPr sz="1400">
                <a:solidFill>
                  <a:schemeClr val="lt1"/>
                </a:solidFill>
              </a:defRPr>
            </a:lvl4pPr>
            <a:lvl5pPr marL="2286000" lvl="4" indent="-228600" algn="l">
              <a:lnSpc>
                <a:spcPct val="100000"/>
              </a:lnSpc>
              <a:spcBef>
                <a:spcPts val="1000"/>
              </a:spcBef>
              <a:spcAft>
                <a:spcPts val="0"/>
              </a:spcAft>
              <a:buSzPts val="1400"/>
              <a:buNone/>
              <a:defRPr sz="1400">
                <a:solidFill>
                  <a:schemeClr val="lt1"/>
                </a:solidFill>
              </a:defRPr>
            </a:lvl5pPr>
            <a:lvl6pPr marL="2743200" lvl="5" indent="-228600" algn="l">
              <a:lnSpc>
                <a:spcPct val="100000"/>
              </a:lnSpc>
              <a:spcBef>
                <a:spcPts val="1000"/>
              </a:spcBef>
              <a:spcAft>
                <a:spcPts val="0"/>
              </a:spcAft>
              <a:buSzPts val="1400"/>
              <a:buNone/>
              <a:defRPr sz="1400">
                <a:solidFill>
                  <a:schemeClr val="lt1"/>
                </a:solidFill>
              </a:defRPr>
            </a:lvl6pPr>
            <a:lvl7pPr marL="3200400" lvl="6" indent="-228600" algn="l">
              <a:lnSpc>
                <a:spcPct val="100000"/>
              </a:lnSpc>
              <a:spcBef>
                <a:spcPts val="1000"/>
              </a:spcBef>
              <a:spcAft>
                <a:spcPts val="0"/>
              </a:spcAft>
              <a:buSzPts val="1400"/>
              <a:buNone/>
              <a:defRPr sz="1400">
                <a:solidFill>
                  <a:schemeClr val="lt1"/>
                </a:solidFill>
              </a:defRPr>
            </a:lvl7pPr>
            <a:lvl8pPr marL="3657600" lvl="7" indent="-228600" algn="l">
              <a:lnSpc>
                <a:spcPct val="100000"/>
              </a:lnSpc>
              <a:spcBef>
                <a:spcPts val="1000"/>
              </a:spcBef>
              <a:spcAft>
                <a:spcPts val="0"/>
              </a:spcAft>
              <a:buSzPts val="1400"/>
              <a:buNone/>
              <a:defRPr sz="1400">
                <a:solidFill>
                  <a:schemeClr val="lt1"/>
                </a:solidFill>
              </a:defRPr>
            </a:lvl8pPr>
            <a:lvl9pPr marL="4114800" lvl="8" indent="-228600" algn="l">
              <a:lnSpc>
                <a:spcPct val="100000"/>
              </a:lnSpc>
              <a:spcBef>
                <a:spcPts val="1000"/>
              </a:spcBef>
              <a:spcAft>
                <a:spcPts val="1000"/>
              </a:spcAft>
              <a:buSzPts val="1400"/>
              <a:buNone/>
              <a:defRPr sz="1400">
                <a:solidFill>
                  <a:schemeClr val="lt1"/>
                </a:solidFill>
              </a:defRPr>
            </a:lvl9pPr>
          </a:lstStyle>
          <a:p>
            <a:endParaRPr/>
          </a:p>
        </p:txBody>
      </p:sp>
      <p:sp>
        <p:nvSpPr>
          <p:cNvPr id="105" name="Google Shape;105;p21"/>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21"/>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21"/>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8"/>
        <p:cNvGrpSpPr/>
        <p:nvPr/>
      </p:nvGrpSpPr>
      <p:grpSpPr>
        <a:xfrm>
          <a:off x="0" y="0"/>
          <a:ext cx="0" cy="0"/>
          <a:chOff x="0" y="0"/>
          <a:chExt cx="0" cy="0"/>
        </a:xfrm>
      </p:grpSpPr>
      <p:pic>
        <p:nvPicPr>
          <p:cNvPr id="109" name="Google Shape;109;p22"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10" name="Google Shape;110;p22"/>
          <p:cNvSpPr txBox="1"/>
          <p:nvPr/>
        </p:nvSpPr>
        <p:spPr>
          <a:xfrm>
            <a:off x="10237867"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alibri"/>
              <a:buNone/>
            </a:pPr>
            <a:r>
              <a:rPr lang="en-US" sz="8000" b="0" i="0" u="none" strike="noStrike" cap="none">
                <a:solidFill>
                  <a:schemeClr val="lt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111" name="Google Shape;111;p22"/>
          <p:cNvSpPr txBox="1"/>
          <p:nvPr/>
        </p:nvSpPr>
        <p:spPr>
          <a:xfrm>
            <a:off x="488275" y="823337"/>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alibri"/>
              <a:buNone/>
            </a:pPr>
            <a:r>
              <a:rPr lang="en-US" sz="8000" b="0" i="0" u="none" strike="noStrike" cap="none">
                <a:solidFill>
                  <a:schemeClr val="lt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112" name="Google Shape;112;p22"/>
          <p:cNvSpPr txBox="1">
            <a:spLocks noGrp="1"/>
          </p:cNvSpPr>
          <p:nvPr>
            <p:ph type="title"/>
          </p:nvPr>
        </p:nvSpPr>
        <p:spPr>
          <a:xfrm>
            <a:off x="992267" y="609601"/>
            <a:ext cx="9550399" cy="2743199"/>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200"/>
              <a:buFont typeface="Calibri"/>
              <a:buNone/>
              <a:defRPr sz="3200" b="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2"/>
          <p:cNvSpPr txBox="1">
            <a:spLocks noGrp="1"/>
          </p:cNvSpPr>
          <p:nvPr>
            <p:ph type="body" idx="1"/>
          </p:nvPr>
        </p:nvSpPr>
        <p:spPr>
          <a:xfrm>
            <a:off x="685800" y="3886200"/>
            <a:ext cx="10135436" cy="8890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0"/>
              </a:spcBef>
              <a:spcAft>
                <a:spcPts val="0"/>
              </a:spcAft>
              <a:buSzPts val="2400"/>
              <a:buNone/>
              <a:defRPr sz="2400" b="0" cap="none">
                <a:solidFill>
                  <a:schemeClr val="lt1"/>
                </a:solidFill>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1000"/>
              </a:spcAft>
              <a:buSzPts val="1800"/>
              <a:buChar char="•"/>
              <a:defRPr/>
            </a:lvl9pPr>
          </a:lstStyle>
          <a:p>
            <a:endParaRPr/>
          </a:p>
        </p:txBody>
      </p:sp>
      <p:sp>
        <p:nvSpPr>
          <p:cNvPr id="114" name="Google Shape;114;p22"/>
          <p:cNvSpPr txBox="1">
            <a:spLocks noGrp="1"/>
          </p:cNvSpPr>
          <p:nvPr>
            <p:ph type="body" idx="2"/>
          </p:nvPr>
        </p:nvSpPr>
        <p:spPr>
          <a:xfrm>
            <a:off x="685799" y="4775200"/>
            <a:ext cx="10135436" cy="1016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800"/>
              <a:buNone/>
              <a:defRPr sz="1800">
                <a:solidFill>
                  <a:schemeClr val="lt1"/>
                </a:solidFill>
              </a:defRPr>
            </a:lvl1pPr>
            <a:lvl2pPr marL="914400" lvl="1" indent="-228600" algn="l">
              <a:lnSpc>
                <a:spcPct val="100000"/>
              </a:lnSpc>
              <a:spcBef>
                <a:spcPts val="1000"/>
              </a:spcBef>
              <a:spcAft>
                <a:spcPts val="0"/>
              </a:spcAft>
              <a:buSzPts val="1800"/>
              <a:buNone/>
              <a:defRPr sz="1800">
                <a:solidFill>
                  <a:schemeClr val="lt1"/>
                </a:solidFill>
              </a:defRPr>
            </a:lvl2pPr>
            <a:lvl3pPr marL="1371600" lvl="2" indent="-228600" algn="l">
              <a:lnSpc>
                <a:spcPct val="100000"/>
              </a:lnSpc>
              <a:spcBef>
                <a:spcPts val="1000"/>
              </a:spcBef>
              <a:spcAft>
                <a:spcPts val="0"/>
              </a:spcAft>
              <a:buSzPts val="1600"/>
              <a:buNone/>
              <a:defRPr sz="1600">
                <a:solidFill>
                  <a:schemeClr val="lt1"/>
                </a:solidFill>
              </a:defRPr>
            </a:lvl3pPr>
            <a:lvl4pPr marL="1828800" lvl="3" indent="-228600" algn="l">
              <a:lnSpc>
                <a:spcPct val="100000"/>
              </a:lnSpc>
              <a:spcBef>
                <a:spcPts val="1000"/>
              </a:spcBef>
              <a:spcAft>
                <a:spcPts val="0"/>
              </a:spcAft>
              <a:buSzPts val="1400"/>
              <a:buNone/>
              <a:defRPr sz="1400">
                <a:solidFill>
                  <a:schemeClr val="lt1"/>
                </a:solidFill>
              </a:defRPr>
            </a:lvl4pPr>
            <a:lvl5pPr marL="2286000" lvl="4" indent="-228600" algn="l">
              <a:lnSpc>
                <a:spcPct val="100000"/>
              </a:lnSpc>
              <a:spcBef>
                <a:spcPts val="1000"/>
              </a:spcBef>
              <a:spcAft>
                <a:spcPts val="0"/>
              </a:spcAft>
              <a:buSzPts val="1400"/>
              <a:buNone/>
              <a:defRPr sz="1400">
                <a:solidFill>
                  <a:schemeClr val="lt1"/>
                </a:solidFill>
              </a:defRPr>
            </a:lvl5pPr>
            <a:lvl6pPr marL="2743200" lvl="5" indent="-228600" algn="l">
              <a:lnSpc>
                <a:spcPct val="100000"/>
              </a:lnSpc>
              <a:spcBef>
                <a:spcPts val="1000"/>
              </a:spcBef>
              <a:spcAft>
                <a:spcPts val="0"/>
              </a:spcAft>
              <a:buSzPts val="1400"/>
              <a:buNone/>
              <a:defRPr sz="1400">
                <a:solidFill>
                  <a:schemeClr val="lt1"/>
                </a:solidFill>
              </a:defRPr>
            </a:lvl6pPr>
            <a:lvl7pPr marL="3200400" lvl="6" indent="-228600" algn="l">
              <a:lnSpc>
                <a:spcPct val="100000"/>
              </a:lnSpc>
              <a:spcBef>
                <a:spcPts val="1000"/>
              </a:spcBef>
              <a:spcAft>
                <a:spcPts val="0"/>
              </a:spcAft>
              <a:buSzPts val="1400"/>
              <a:buNone/>
              <a:defRPr sz="1400">
                <a:solidFill>
                  <a:schemeClr val="lt1"/>
                </a:solidFill>
              </a:defRPr>
            </a:lvl7pPr>
            <a:lvl8pPr marL="3657600" lvl="7" indent="-228600" algn="l">
              <a:lnSpc>
                <a:spcPct val="100000"/>
              </a:lnSpc>
              <a:spcBef>
                <a:spcPts val="1000"/>
              </a:spcBef>
              <a:spcAft>
                <a:spcPts val="0"/>
              </a:spcAft>
              <a:buSzPts val="1400"/>
              <a:buNone/>
              <a:defRPr sz="1400">
                <a:solidFill>
                  <a:schemeClr val="lt1"/>
                </a:solidFill>
              </a:defRPr>
            </a:lvl8pPr>
            <a:lvl9pPr marL="4114800" lvl="8" indent="-228600" algn="l">
              <a:lnSpc>
                <a:spcPct val="100000"/>
              </a:lnSpc>
              <a:spcBef>
                <a:spcPts val="1000"/>
              </a:spcBef>
              <a:spcAft>
                <a:spcPts val="1000"/>
              </a:spcAft>
              <a:buSzPts val="1400"/>
              <a:buNone/>
              <a:defRPr sz="1400">
                <a:solidFill>
                  <a:schemeClr val="lt1"/>
                </a:solidFill>
              </a:defRPr>
            </a:lvl9pPr>
          </a:lstStyle>
          <a:p>
            <a:endParaRPr/>
          </a:p>
        </p:txBody>
      </p:sp>
      <p:sp>
        <p:nvSpPr>
          <p:cNvPr id="115" name="Google Shape;115;p22"/>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2"/>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2"/>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8"/>
        <p:cNvGrpSpPr/>
        <p:nvPr/>
      </p:nvGrpSpPr>
      <p:grpSpPr>
        <a:xfrm>
          <a:off x="0" y="0"/>
          <a:ext cx="0" cy="0"/>
          <a:chOff x="0" y="0"/>
          <a:chExt cx="0" cy="0"/>
        </a:xfrm>
      </p:grpSpPr>
      <p:pic>
        <p:nvPicPr>
          <p:cNvPr id="119" name="Google Shape;119;p23"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20" name="Google Shape;120;p23"/>
          <p:cNvSpPr txBox="1">
            <a:spLocks noGrp="1"/>
          </p:cNvSpPr>
          <p:nvPr>
            <p:ph type="title"/>
          </p:nvPr>
        </p:nvSpPr>
        <p:spPr>
          <a:xfrm>
            <a:off x="685801" y="609601"/>
            <a:ext cx="10131427" cy="2743199"/>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600"/>
              <a:buFont typeface="Calibri"/>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3"/>
          <p:cNvSpPr txBox="1">
            <a:spLocks noGrp="1"/>
          </p:cNvSpPr>
          <p:nvPr>
            <p:ph type="body" idx="1"/>
          </p:nvPr>
        </p:nvSpPr>
        <p:spPr>
          <a:xfrm>
            <a:off x="685801" y="3505200"/>
            <a:ext cx="10131428" cy="8382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0"/>
              </a:spcBef>
              <a:spcAft>
                <a:spcPts val="0"/>
              </a:spcAft>
              <a:buSzPts val="2800"/>
              <a:buNone/>
              <a:defRPr sz="2800" b="0" cap="none">
                <a:solidFill>
                  <a:schemeClr val="lt1"/>
                </a:solidFill>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1000"/>
              </a:spcAft>
              <a:buSzPts val="1800"/>
              <a:buChar char="•"/>
              <a:defRPr/>
            </a:lvl9pPr>
          </a:lstStyle>
          <a:p>
            <a:endParaRPr/>
          </a:p>
        </p:txBody>
      </p:sp>
      <p:sp>
        <p:nvSpPr>
          <p:cNvPr id="122" name="Google Shape;122;p23"/>
          <p:cNvSpPr txBox="1">
            <a:spLocks noGrp="1"/>
          </p:cNvSpPr>
          <p:nvPr>
            <p:ph type="body" idx="2"/>
          </p:nvPr>
        </p:nvSpPr>
        <p:spPr>
          <a:xfrm>
            <a:off x="685800" y="4343400"/>
            <a:ext cx="10131428" cy="1447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800"/>
              <a:buNone/>
              <a:defRPr sz="1800">
                <a:solidFill>
                  <a:schemeClr val="lt1"/>
                </a:solidFill>
              </a:defRPr>
            </a:lvl1pPr>
            <a:lvl2pPr marL="914400" lvl="1" indent="-228600" algn="l">
              <a:lnSpc>
                <a:spcPct val="100000"/>
              </a:lnSpc>
              <a:spcBef>
                <a:spcPts val="1000"/>
              </a:spcBef>
              <a:spcAft>
                <a:spcPts val="0"/>
              </a:spcAft>
              <a:buSzPts val="1800"/>
              <a:buNone/>
              <a:defRPr sz="1800">
                <a:solidFill>
                  <a:schemeClr val="lt1"/>
                </a:solidFill>
              </a:defRPr>
            </a:lvl2pPr>
            <a:lvl3pPr marL="1371600" lvl="2" indent="-228600" algn="l">
              <a:lnSpc>
                <a:spcPct val="100000"/>
              </a:lnSpc>
              <a:spcBef>
                <a:spcPts val="1000"/>
              </a:spcBef>
              <a:spcAft>
                <a:spcPts val="0"/>
              </a:spcAft>
              <a:buSzPts val="1600"/>
              <a:buNone/>
              <a:defRPr sz="1600">
                <a:solidFill>
                  <a:schemeClr val="lt1"/>
                </a:solidFill>
              </a:defRPr>
            </a:lvl3pPr>
            <a:lvl4pPr marL="1828800" lvl="3" indent="-228600" algn="l">
              <a:lnSpc>
                <a:spcPct val="100000"/>
              </a:lnSpc>
              <a:spcBef>
                <a:spcPts val="1000"/>
              </a:spcBef>
              <a:spcAft>
                <a:spcPts val="0"/>
              </a:spcAft>
              <a:buSzPts val="1400"/>
              <a:buNone/>
              <a:defRPr sz="1400">
                <a:solidFill>
                  <a:schemeClr val="lt1"/>
                </a:solidFill>
              </a:defRPr>
            </a:lvl4pPr>
            <a:lvl5pPr marL="2286000" lvl="4" indent="-228600" algn="l">
              <a:lnSpc>
                <a:spcPct val="100000"/>
              </a:lnSpc>
              <a:spcBef>
                <a:spcPts val="1000"/>
              </a:spcBef>
              <a:spcAft>
                <a:spcPts val="0"/>
              </a:spcAft>
              <a:buSzPts val="1400"/>
              <a:buNone/>
              <a:defRPr sz="1400">
                <a:solidFill>
                  <a:schemeClr val="lt1"/>
                </a:solidFill>
              </a:defRPr>
            </a:lvl5pPr>
            <a:lvl6pPr marL="2743200" lvl="5" indent="-228600" algn="l">
              <a:lnSpc>
                <a:spcPct val="100000"/>
              </a:lnSpc>
              <a:spcBef>
                <a:spcPts val="1000"/>
              </a:spcBef>
              <a:spcAft>
                <a:spcPts val="0"/>
              </a:spcAft>
              <a:buSzPts val="1400"/>
              <a:buNone/>
              <a:defRPr sz="1400">
                <a:solidFill>
                  <a:schemeClr val="lt1"/>
                </a:solidFill>
              </a:defRPr>
            </a:lvl6pPr>
            <a:lvl7pPr marL="3200400" lvl="6" indent="-228600" algn="l">
              <a:lnSpc>
                <a:spcPct val="100000"/>
              </a:lnSpc>
              <a:spcBef>
                <a:spcPts val="1000"/>
              </a:spcBef>
              <a:spcAft>
                <a:spcPts val="0"/>
              </a:spcAft>
              <a:buSzPts val="1400"/>
              <a:buNone/>
              <a:defRPr sz="1400">
                <a:solidFill>
                  <a:schemeClr val="lt1"/>
                </a:solidFill>
              </a:defRPr>
            </a:lvl7pPr>
            <a:lvl8pPr marL="3657600" lvl="7" indent="-228600" algn="l">
              <a:lnSpc>
                <a:spcPct val="100000"/>
              </a:lnSpc>
              <a:spcBef>
                <a:spcPts val="1000"/>
              </a:spcBef>
              <a:spcAft>
                <a:spcPts val="0"/>
              </a:spcAft>
              <a:buSzPts val="1400"/>
              <a:buNone/>
              <a:defRPr sz="1400">
                <a:solidFill>
                  <a:schemeClr val="lt1"/>
                </a:solidFill>
              </a:defRPr>
            </a:lvl8pPr>
            <a:lvl9pPr marL="4114800" lvl="8" indent="-228600" algn="l">
              <a:lnSpc>
                <a:spcPct val="100000"/>
              </a:lnSpc>
              <a:spcBef>
                <a:spcPts val="1000"/>
              </a:spcBef>
              <a:spcAft>
                <a:spcPts val="1000"/>
              </a:spcAft>
              <a:buSzPts val="1400"/>
              <a:buNone/>
              <a:defRPr sz="1400">
                <a:solidFill>
                  <a:schemeClr val="lt1"/>
                </a:solidFill>
              </a:defRPr>
            </a:lvl9pPr>
          </a:lstStyle>
          <a:p>
            <a:endParaRPr/>
          </a:p>
        </p:txBody>
      </p:sp>
      <p:sp>
        <p:nvSpPr>
          <p:cNvPr id="123" name="Google Shape;123;p23"/>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23"/>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3"/>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6"/>
        <p:cNvGrpSpPr/>
        <p:nvPr/>
      </p:nvGrpSpPr>
      <p:grpSpPr>
        <a:xfrm>
          <a:off x="0" y="0"/>
          <a:ext cx="0" cy="0"/>
          <a:chOff x="0" y="0"/>
          <a:chExt cx="0" cy="0"/>
        </a:xfrm>
      </p:grpSpPr>
      <p:pic>
        <p:nvPicPr>
          <p:cNvPr id="127" name="Google Shape;127;p24"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28" name="Google Shape;128;p24"/>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24"/>
          <p:cNvSpPr txBox="1">
            <a:spLocks noGrp="1"/>
          </p:cNvSpPr>
          <p:nvPr>
            <p:ph type="body" idx="1"/>
          </p:nvPr>
        </p:nvSpPr>
        <p:spPr>
          <a:xfrm rot="5400000">
            <a:off x="3926947" y="-1099079"/>
            <a:ext cx="3649133" cy="101314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1000"/>
              </a:spcAft>
              <a:buSzPts val="1800"/>
              <a:buChar char="•"/>
              <a:defRPr/>
            </a:lvl9pPr>
          </a:lstStyle>
          <a:p>
            <a:endParaRPr/>
          </a:p>
        </p:txBody>
      </p:sp>
      <p:sp>
        <p:nvSpPr>
          <p:cNvPr id="130" name="Google Shape;130;p24"/>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24"/>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24"/>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25"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35" name="Google Shape;135;p25"/>
          <p:cNvSpPr txBox="1">
            <a:spLocks noGrp="1"/>
          </p:cNvSpPr>
          <p:nvPr>
            <p:ph type="title"/>
          </p:nvPr>
        </p:nvSpPr>
        <p:spPr>
          <a:xfrm rot="5400000">
            <a:off x="7147151" y="2121124"/>
            <a:ext cx="5181601" cy="2158552"/>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5"/>
          <p:cNvSpPr txBox="1">
            <a:spLocks noGrp="1"/>
          </p:cNvSpPr>
          <p:nvPr>
            <p:ph type="body" idx="1"/>
          </p:nvPr>
        </p:nvSpPr>
        <p:spPr>
          <a:xfrm rot="5400000">
            <a:off x="2011058" y="-715658"/>
            <a:ext cx="5181600" cy="783211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1000"/>
              </a:spcAft>
              <a:buSzPts val="1800"/>
              <a:buChar char="•"/>
              <a:defRPr/>
            </a:lvl9pPr>
          </a:lstStyle>
          <a:p>
            <a:endParaRPr/>
          </a:p>
        </p:txBody>
      </p:sp>
      <p:sp>
        <p:nvSpPr>
          <p:cNvPr id="137" name="Google Shape;137;p25"/>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25"/>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25"/>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pic>
        <p:nvPicPr>
          <p:cNvPr id="19" name="Google Shape;19;p10"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20" name="Google Shape;20;p10"/>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0"/>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0"/>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0"/>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pic>
        <p:nvPicPr>
          <p:cNvPr id="25" name="Google Shape;25;p11"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26" name="Google Shape;26;p11"/>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1"/>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1"/>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pic>
        <p:nvPicPr>
          <p:cNvPr id="30" name="Google Shape;30;p12"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31" name="Google Shape;31;p12"/>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1000"/>
              </a:spcAft>
              <a:buSzPts val="1800"/>
              <a:buChar char="•"/>
              <a:defRPr/>
            </a:lvl9pPr>
          </a:lstStyle>
          <a:p>
            <a:endParaRPr/>
          </a:p>
        </p:txBody>
      </p:sp>
      <p:sp>
        <p:nvSpPr>
          <p:cNvPr id="33" name="Google Shape;33;p12"/>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2"/>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2"/>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pic>
        <p:nvPicPr>
          <p:cNvPr id="37" name="Google Shape;37;p13"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38" name="Google Shape;38;p13"/>
          <p:cNvSpPr txBox="1">
            <a:spLocks noGrp="1"/>
          </p:cNvSpPr>
          <p:nvPr>
            <p:ph type="title"/>
          </p:nvPr>
        </p:nvSpPr>
        <p:spPr>
          <a:xfrm>
            <a:off x="685800" y="3308581"/>
            <a:ext cx="10131427" cy="1468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4000"/>
              <a:buFont typeface="Calibri"/>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3"/>
          <p:cNvSpPr txBox="1">
            <a:spLocks noGrp="1"/>
          </p:cNvSpPr>
          <p:nvPr>
            <p:ph type="body" idx="1"/>
          </p:nvPr>
        </p:nvSpPr>
        <p:spPr>
          <a:xfrm>
            <a:off x="685799" y="4777381"/>
            <a:ext cx="10131428"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2000"/>
              <a:buNone/>
              <a:defRPr sz="2000" cap="none">
                <a:solidFill>
                  <a:schemeClr val="lt1"/>
                </a:solidFill>
              </a:defRPr>
            </a:lvl1pPr>
            <a:lvl2pPr marL="914400" lvl="1" indent="-228600" algn="l">
              <a:lnSpc>
                <a:spcPct val="100000"/>
              </a:lnSpc>
              <a:spcBef>
                <a:spcPts val="1000"/>
              </a:spcBef>
              <a:spcAft>
                <a:spcPts val="0"/>
              </a:spcAft>
              <a:buSzPts val="1800"/>
              <a:buNone/>
              <a:defRPr sz="1800">
                <a:solidFill>
                  <a:schemeClr val="lt1"/>
                </a:solidFill>
              </a:defRPr>
            </a:lvl2pPr>
            <a:lvl3pPr marL="1371600" lvl="2" indent="-228600" algn="l">
              <a:lnSpc>
                <a:spcPct val="100000"/>
              </a:lnSpc>
              <a:spcBef>
                <a:spcPts val="1000"/>
              </a:spcBef>
              <a:spcAft>
                <a:spcPts val="0"/>
              </a:spcAft>
              <a:buSzPts val="1600"/>
              <a:buNone/>
              <a:defRPr sz="1600">
                <a:solidFill>
                  <a:schemeClr val="lt1"/>
                </a:solidFill>
              </a:defRPr>
            </a:lvl3pPr>
            <a:lvl4pPr marL="1828800" lvl="3" indent="-228600" algn="l">
              <a:lnSpc>
                <a:spcPct val="100000"/>
              </a:lnSpc>
              <a:spcBef>
                <a:spcPts val="1000"/>
              </a:spcBef>
              <a:spcAft>
                <a:spcPts val="0"/>
              </a:spcAft>
              <a:buSzPts val="1400"/>
              <a:buNone/>
              <a:defRPr sz="1400">
                <a:solidFill>
                  <a:schemeClr val="lt1"/>
                </a:solidFill>
              </a:defRPr>
            </a:lvl4pPr>
            <a:lvl5pPr marL="2286000" lvl="4" indent="-228600" algn="l">
              <a:lnSpc>
                <a:spcPct val="100000"/>
              </a:lnSpc>
              <a:spcBef>
                <a:spcPts val="1000"/>
              </a:spcBef>
              <a:spcAft>
                <a:spcPts val="0"/>
              </a:spcAft>
              <a:buSzPts val="1400"/>
              <a:buNone/>
              <a:defRPr sz="1400">
                <a:solidFill>
                  <a:schemeClr val="lt1"/>
                </a:solidFill>
              </a:defRPr>
            </a:lvl5pPr>
            <a:lvl6pPr marL="2743200" lvl="5" indent="-228600" algn="l">
              <a:lnSpc>
                <a:spcPct val="100000"/>
              </a:lnSpc>
              <a:spcBef>
                <a:spcPts val="1000"/>
              </a:spcBef>
              <a:spcAft>
                <a:spcPts val="0"/>
              </a:spcAft>
              <a:buSzPts val="1400"/>
              <a:buNone/>
              <a:defRPr sz="1400">
                <a:solidFill>
                  <a:schemeClr val="lt1"/>
                </a:solidFill>
              </a:defRPr>
            </a:lvl6pPr>
            <a:lvl7pPr marL="3200400" lvl="6" indent="-228600" algn="l">
              <a:lnSpc>
                <a:spcPct val="100000"/>
              </a:lnSpc>
              <a:spcBef>
                <a:spcPts val="1000"/>
              </a:spcBef>
              <a:spcAft>
                <a:spcPts val="0"/>
              </a:spcAft>
              <a:buSzPts val="1400"/>
              <a:buNone/>
              <a:defRPr sz="1400">
                <a:solidFill>
                  <a:schemeClr val="lt1"/>
                </a:solidFill>
              </a:defRPr>
            </a:lvl7pPr>
            <a:lvl8pPr marL="3657600" lvl="7" indent="-228600" algn="l">
              <a:lnSpc>
                <a:spcPct val="100000"/>
              </a:lnSpc>
              <a:spcBef>
                <a:spcPts val="1000"/>
              </a:spcBef>
              <a:spcAft>
                <a:spcPts val="0"/>
              </a:spcAft>
              <a:buSzPts val="1400"/>
              <a:buNone/>
              <a:defRPr sz="1400">
                <a:solidFill>
                  <a:schemeClr val="lt1"/>
                </a:solidFill>
              </a:defRPr>
            </a:lvl8pPr>
            <a:lvl9pPr marL="4114800" lvl="8" indent="-228600" algn="l">
              <a:lnSpc>
                <a:spcPct val="100000"/>
              </a:lnSpc>
              <a:spcBef>
                <a:spcPts val="1000"/>
              </a:spcBef>
              <a:spcAft>
                <a:spcPts val="1000"/>
              </a:spcAft>
              <a:buSzPts val="1400"/>
              <a:buNone/>
              <a:defRPr sz="1400">
                <a:solidFill>
                  <a:schemeClr val="lt1"/>
                </a:solidFill>
              </a:defRPr>
            </a:lvl9pPr>
          </a:lstStyle>
          <a:p>
            <a:endParaRPr/>
          </a:p>
        </p:txBody>
      </p:sp>
      <p:sp>
        <p:nvSpPr>
          <p:cNvPr id="40" name="Google Shape;40;p13"/>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3"/>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3"/>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pic>
        <p:nvPicPr>
          <p:cNvPr id="44" name="Google Shape;44;p14"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45" name="Google Shape;45;p14"/>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4"/>
          <p:cNvSpPr txBox="1">
            <a:spLocks noGrp="1"/>
          </p:cNvSpPr>
          <p:nvPr>
            <p:ph type="body" idx="1"/>
          </p:nvPr>
        </p:nvSpPr>
        <p:spPr>
          <a:xfrm>
            <a:off x="685802" y="2142067"/>
            <a:ext cx="4995334" cy="3649134"/>
          </a:xfrm>
          <a:prstGeom prst="rect">
            <a:avLst/>
          </a:prstGeom>
          <a:noFill/>
          <a:ln>
            <a:noFill/>
          </a:ln>
        </p:spPr>
        <p:txBody>
          <a:bodyPr spcFirstLastPara="1" wrap="square" lIns="91425" tIns="45700" rIns="91425" bIns="45700" anchor="ctr" anchorCtr="0">
            <a:norm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1000"/>
              </a:spcAft>
              <a:buSzPts val="1800"/>
              <a:buChar char="•"/>
              <a:defRPr/>
            </a:lvl9pPr>
          </a:lstStyle>
          <a:p>
            <a:endParaRPr/>
          </a:p>
        </p:txBody>
      </p:sp>
      <p:sp>
        <p:nvSpPr>
          <p:cNvPr id="47" name="Google Shape;47;p14"/>
          <p:cNvSpPr txBox="1">
            <a:spLocks noGrp="1"/>
          </p:cNvSpPr>
          <p:nvPr>
            <p:ph type="body" idx="2"/>
          </p:nvPr>
        </p:nvSpPr>
        <p:spPr>
          <a:xfrm>
            <a:off x="5821895" y="2142067"/>
            <a:ext cx="4995332" cy="3649133"/>
          </a:xfrm>
          <a:prstGeom prst="rect">
            <a:avLst/>
          </a:prstGeom>
          <a:noFill/>
          <a:ln>
            <a:noFill/>
          </a:ln>
        </p:spPr>
        <p:txBody>
          <a:bodyPr spcFirstLastPara="1" wrap="square" lIns="91425" tIns="45700" rIns="91425" bIns="45700" anchor="ctr" anchorCtr="0">
            <a:norm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1000"/>
              </a:spcAft>
              <a:buSzPts val="1800"/>
              <a:buChar char="•"/>
              <a:defRPr/>
            </a:lvl9pPr>
          </a:lstStyle>
          <a:p>
            <a:endParaRPr/>
          </a:p>
        </p:txBody>
      </p:sp>
      <p:sp>
        <p:nvSpPr>
          <p:cNvPr id="48" name="Google Shape;48;p14"/>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4"/>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4"/>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15"/>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6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5"/>
          <p:cNvSpPr txBox="1">
            <a:spLocks noGrp="1"/>
          </p:cNvSpPr>
          <p:nvPr>
            <p:ph type="body" idx="1"/>
          </p:nvPr>
        </p:nvSpPr>
        <p:spPr>
          <a:xfrm>
            <a:off x="973670" y="2218267"/>
            <a:ext cx="4709054"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2800"/>
              <a:buNone/>
              <a:defRPr sz="2800" b="0"/>
            </a:lvl1pPr>
            <a:lvl2pPr marL="914400" lvl="1" indent="-228600" algn="l">
              <a:lnSpc>
                <a:spcPct val="100000"/>
              </a:lnSpc>
              <a:spcBef>
                <a:spcPts val="1000"/>
              </a:spcBef>
              <a:spcAft>
                <a:spcPts val="0"/>
              </a:spcAft>
              <a:buSzPts val="2000"/>
              <a:buNone/>
              <a:defRPr sz="20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1000"/>
              </a:spcAft>
              <a:buSzPts val="1600"/>
              <a:buNone/>
              <a:defRPr sz="1600" b="1"/>
            </a:lvl9pPr>
          </a:lstStyle>
          <a:p>
            <a:endParaRPr/>
          </a:p>
        </p:txBody>
      </p:sp>
      <p:sp>
        <p:nvSpPr>
          <p:cNvPr id="54" name="Google Shape;54;p15"/>
          <p:cNvSpPr txBox="1">
            <a:spLocks noGrp="1"/>
          </p:cNvSpPr>
          <p:nvPr>
            <p:ph type="body" idx="2"/>
          </p:nvPr>
        </p:nvSpPr>
        <p:spPr>
          <a:xfrm>
            <a:off x="685801" y="2870201"/>
            <a:ext cx="4996923" cy="292099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1000"/>
              </a:spcAft>
              <a:buSzPts val="1800"/>
              <a:buChar char="•"/>
              <a:defRPr/>
            </a:lvl9pPr>
          </a:lstStyle>
          <a:p>
            <a:endParaRPr/>
          </a:p>
        </p:txBody>
      </p:sp>
      <p:sp>
        <p:nvSpPr>
          <p:cNvPr id="55" name="Google Shape;55;p15"/>
          <p:cNvSpPr txBox="1">
            <a:spLocks noGrp="1"/>
          </p:cNvSpPr>
          <p:nvPr>
            <p:ph type="body" idx="3"/>
          </p:nvPr>
        </p:nvSpPr>
        <p:spPr>
          <a:xfrm>
            <a:off x="6096003" y="2226734"/>
            <a:ext cx="472281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SzPts val="2800"/>
              <a:buNone/>
              <a:defRPr sz="2800" b="0"/>
            </a:lvl1pPr>
            <a:lvl2pPr marL="914400" lvl="1" indent="-228600" algn="l">
              <a:lnSpc>
                <a:spcPct val="100000"/>
              </a:lnSpc>
              <a:spcBef>
                <a:spcPts val="1000"/>
              </a:spcBef>
              <a:spcAft>
                <a:spcPts val="0"/>
              </a:spcAft>
              <a:buSzPts val="2000"/>
              <a:buNone/>
              <a:defRPr sz="20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1000"/>
              </a:spcAft>
              <a:buSzPts val="1600"/>
              <a:buNone/>
              <a:defRPr sz="1600" b="1"/>
            </a:lvl9pPr>
          </a:lstStyle>
          <a:p>
            <a:endParaRPr/>
          </a:p>
        </p:txBody>
      </p:sp>
      <p:sp>
        <p:nvSpPr>
          <p:cNvPr id="56" name="Google Shape;56;p15"/>
          <p:cNvSpPr txBox="1">
            <a:spLocks noGrp="1"/>
          </p:cNvSpPr>
          <p:nvPr>
            <p:ph type="body" idx="4"/>
          </p:nvPr>
        </p:nvSpPr>
        <p:spPr>
          <a:xfrm>
            <a:off x="5823483" y="2870201"/>
            <a:ext cx="4995334" cy="292099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1000"/>
              </a:spcAft>
              <a:buSzPts val="1800"/>
              <a:buChar char="•"/>
              <a:defRPr/>
            </a:lvl9pPr>
          </a:lstStyle>
          <a:p>
            <a:endParaRPr/>
          </a:p>
        </p:txBody>
      </p:sp>
      <p:sp>
        <p:nvSpPr>
          <p:cNvPr id="57" name="Google Shape;57;p15"/>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5"/>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5"/>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pic>
        <p:nvPicPr>
          <p:cNvPr id="61" name="Google Shape;61;p16"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62" name="Google Shape;62;p16"/>
          <p:cNvSpPr txBox="1">
            <a:spLocks noGrp="1"/>
          </p:cNvSpPr>
          <p:nvPr>
            <p:ph type="title"/>
          </p:nvPr>
        </p:nvSpPr>
        <p:spPr>
          <a:xfrm>
            <a:off x="685800" y="2074333"/>
            <a:ext cx="3680885" cy="13716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2400"/>
              <a:buFont typeface="Calibri"/>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6"/>
          <p:cNvSpPr txBox="1">
            <a:spLocks noGrp="1"/>
          </p:cNvSpPr>
          <p:nvPr>
            <p:ph type="body" idx="1"/>
          </p:nvPr>
        </p:nvSpPr>
        <p:spPr>
          <a:xfrm>
            <a:off x="4648201" y="609601"/>
            <a:ext cx="6169026" cy="5181600"/>
          </a:xfrm>
          <a:prstGeom prst="rect">
            <a:avLst/>
          </a:prstGeom>
          <a:noFill/>
          <a:ln>
            <a:noFill/>
          </a:ln>
        </p:spPr>
        <p:txBody>
          <a:bodyPr spcFirstLastPara="1" wrap="square" lIns="91425" tIns="45700" rIns="91425" bIns="45700" anchor="ctr" anchorCtr="0">
            <a:norm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1000"/>
              </a:spcAft>
              <a:buSzPts val="1800"/>
              <a:buChar char="•"/>
              <a:defRPr/>
            </a:lvl9pPr>
          </a:lstStyle>
          <a:p>
            <a:endParaRPr/>
          </a:p>
        </p:txBody>
      </p:sp>
      <p:sp>
        <p:nvSpPr>
          <p:cNvPr id="64" name="Google Shape;64;p16"/>
          <p:cNvSpPr txBox="1">
            <a:spLocks noGrp="1"/>
          </p:cNvSpPr>
          <p:nvPr>
            <p:ph type="body" idx="2"/>
          </p:nvPr>
        </p:nvSpPr>
        <p:spPr>
          <a:xfrm>
            <a:off x="685800" y="3445933"/>
            <a:ext cx="3680885" cy="1828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600"/>
              <a:buNone/>
              <a:defRPr sz="1600"/>
            </a:lvl1pPr>
            <a:lvl2pPr marL="914400" lvl="1" indent="-228600" algn="l">
              <a:lnSpc>
                <a:spcPct val="100000"/>
              </a:lnSpc>
              <a:spcBef>
                <a:spcPts val="1000"/>
              </a:spcBef>
              <a:spcAft>
                <a:spcPts val="0"/>
              </a:spcAft>
              <a:buSzPts val="1200"/>
              <a:buNone/>
              <a:defRPr sz="1200"/>
            </a:lvl2pPr>
            <a:lvl3pPr marL="1371600" lvl="2" indent="-228600" algn="l">
              <a:lnSpc>
                <a:spcPct val="100000"/>
              </a:lnSpc>
              <a:spcBef>
                <a:spcPts val="1000"/>
              </a:spcBef>
              <a:spcAft>
                <a:spcPts val="0"/>
              </a:spcAft>
              <a:buSzPts val="1000"/>
              <a:buNone/>
              <a:defRPr sz="1000"/>
            </a:lvl3pPr>
            <a:lvl4pPr marL="1828800" lvl="3" indent="-228600" algn="l">
              <a:lnSpc>
                <a:spcPct val="100000"/>
              </a:lnSpc>
              <a:spcBef>
                <a:spcPts val="1000"/>
              </a:spcBef>
              <a:spcAft>
                <a:spcPts val="0"/>
              </a:spcAft>
              <a:buSzPts val="900"/>
              <a:buNone/>
              <a:defRPr sz="900"/>
            </a:lvl4pPr>
            <a:lvl5pPr marL="2286000" lvl="4" indent="-228600" algn="l">
              <a:lnSpc>
                <a:spcPct val="100000"/>
              </a:lnSpc>
              <a:spcBef>
                <a:spcPts val="1000"/>
              </a:spcBef>
              <a:spcAft>
                <a:spcPts val="0"/>
              </a:spcAft>
              <a:buSzPts val="900"/>
              <a:buNone/>
              <a:defRPr sz="900"/>
            </a:lvl5pPr>
            <a:lvl6pPr marL="2743200" lvl="5" indent="-228600" algn="l">
              <a:lnSpc>
                <a:spcPct val="100000"/>
              </a:lnSpc>
              <a:spcBef>
                <a:spcPts val="1000"/>
              </a:spcBef>
              <a:spcAft>
                <a:spcPts val="0"/>
              </a:spcAft>
              <a:buSzPts val="900"/>
              <a:buNone/>
              <a:defRPr sz="900"/>
            </a:lvl6pPr>
            <a:lvl7pPr marL="3200400" lvl="6" indent="-228600" algn="l">
              <a:lnSpc>
                <a:spcPct val="100000"/>
              </a:lnSpc>
              <a:spcBef>
                <a:spcPts val="1000"/>
              </a:spcBef>
              <a:spcAft>
                <a:spcPts val="0"/>
              </a:spcAft>
              <a:buSzPts val="900"/>
              <a:buNone/>
              <a:defRPr sz="900"/>
            </a:lvl7pPr>
            <a:lvl8pPr marL="3657600" lvl="7" indent="-228600" algn="l">
              <a:lnSpc>
                <a:spcPct val="100000"/>
              </a:lnSpc>
              <a:spcBef>
                <a:spcPts val="1000"/>
              </a:spcBef>
              <a:spcAft>
                <a:spcPts val="0"/>
              </a:spcAft>
              <a:buSzPts val="900"/>
              <a:buNone/>
              <a:defRPr sz="900"/>
            </a:lvl8pPr>
            <a:lvl9pPr marL="4114800" lvl="8" indent="-228600" algn="l">
              <a:lnSpc>
                <a:spcPct val="100000"/>
              </a:lnSpc>
              <a:spcBef>
                <a:spcPts val="1000"/>
              </a:spcBef>
              <a:spcAft>
                <a:spcPts val="1000"/>
              </a:spcAft>
              <a:buSzPts val="900"/>
              <a:buNone/>
              <a:defRPr sz="900"/>
            </a:lvl9pPr>
          </a:lstStyle>
          <a:p>
            <a:endParaRPr/>
          </a:p>
        </p:txBody>
      </p:sp>
      <p:sp>
        <p:nvSpPr>
          <p:cNvPr id="65" name="Google Shape;65;p16"/>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6"/>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6"/>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pic>
        <p:nvPicPr>
          <p:cNvPr id="69" name="Google Shape;69;p17"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70" name="Google Shape;70;p17"/>
          <p:cNvSpPr txBox="1">
            <a:spLocks noGrp="1"/>
          </p:cNvSpPr>
          <p:nvPr>
            <p:ph type="title"/>
          </p:nvPr>
        </p:nvSpPr>
        <p:spPr>
          <a:xfrm>
            <a:off x="685800" y="1600200"/>
            <a:ext cx="6164653" cy="13716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2800"/>
              <a:buFont typeface="Calibri"/>
              <a:buNone/>
              <a:defRPr sz="2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7"/>
          <p:cNvSpPr>
            <a:spLocks noGrp="1"/>
          </p:cNvSpPr>
          <p:nvPr>
            <p:ph type="pic" idx="2"/>
          </p:nvPr>
        </p:nvSpPr>
        <p:spPr>
          <a:xfrm>
            <a:off x="7536253" y="914400"/>
            <a:ext cx="3280974" cy="4572000"/>
          </a:xfrm>
          <a:prstGeom prst="roundRect">
            <a:avLst>
              <a:gd name="adj" fmla="val 4280"/>
            </a:avLst>
          </a:prstGeom>
          <a:noFill/>
          <a:ln w="50800" cap="sq" cmpd="dbl">
            <a:solidFill>
              <a:srgbClr val="FFFFFF"/>
            </a:solidFill>
            <a:prstDash val="solid"/>
            <a:miter lim="800000"/>
            <a:headEnd type="none" w="sm" len="sm"/>
            <a:tailEnd type="none" w="sm" len="sm"/>
          </a:ln>
          <a:effectLst>
            <a:outerShdw blurRad="254000" algn="tl" rotWithShape="0">
              <a:srgbClr val="000000">
                <a:alpha val="42352"/>
              </a:srgbClr>
            </a:outerShdw>
          </a:effectLst>
        </p:spPr>
      </p:sp>
      <p:sp>
        <p:nvSpPr>
          <p:cNvPr id="72" name="Google Shape;72;p17"/>
          <p:cNvSpPr txBox="1">
            <a:spLocks noGrp="1"/>
          </p:cNvSpPr>
          <p:nvPr>
            <p:ph type="body" idx="1"/>
          </p:nvPr>
        </p:nvSpPr>
        <p:spPr>
          <a:xfrm>
            <a:off x="685800" y="2971800"/>
            <a:ext cx="6164653" cy="1828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800"/>
              <a:buNone/>
              <a:defRPr sz="1800"/>
            </a:lvl1pPr>
            <a:lvl2pPr marL="914400" lvl="1" indent="-228600" algn="l">
              <a:lnSpc>
                <a:spcPct val="100000"/>
              </a:lnSpc>
              <a:spcBef>
                <a:spcPts val="1000"/>
              </a:spcBef>
              <a:spcAft>
                <a:spcPts val="0"/>
              </a:spcAft>
              <a:buSzPts val="1200"/>
              <a:buNone/>
              <a:defRPr sz="1200"/>
            </a:lvl2pPr>
            <a:lvl3pPr marL="1371600" lvl="2" indent="-228600" algn="l">
              <a:lnSpc>
                <a:spcPct val="100000"/>
              </a:lnSpc>
              <a:spcBef>
                <a:spcPts val="1000"/>
              </a:spcBef>
              <a:spcAft>
                <a:spcPts val="0"/>
              </a:spcAft>
              <a:buSzPts val="1000"/>
              <a:buNone/>
              <a:defRPr sz="1000"/>
            </a:lvl3pPr>
            <a:lvl4pPr marL="1828800" lvl="3" indent="-228600" algn="l">
              <a:lnSpc>
                <a:spcPct val="100000"/>
              </a:lnSpc>
              <a:spcBef>
                <a:spcPts val="1000"/>
              </a:spcBef>
              <a:spcAft>
                <a:spcPts val="0"/>
              </a:spcAft>
              <a:buSzPts val="900"/>
              <a:buNone/>
              <a:defRPr sz="900"/>
            </a:lvl4pPr>
            <a:lvl5pPr marL="2286000" lvl="4" indent="-228600" algn="l">
              <a:lnSpc>
                <a:spcPct val="100000"/>
              </a:lnSpc>
              <a:spcBef>
                <a:spcPts val="1000"/>
              </a:spcBef>
              <a:spcAft>
                <a:spcPts val="0"/>
              </a:spcAft>
              <a:buSzPts val="900"/>
              <a:buNone/>
              <a:defRPr sz="900"/>
            </a:lvl5pPr>
            <a:lvl6pPr marL="2743200" lvl="5" indent="-228600" algn="l">
              <a:lnSpc>
                <a:spcPct val="100000"/>
              </a:lnSpc>
              <a:spcBef>
                <a:spcPts val="1000"/>
              </a:spcBef>
              <a:spcAft>
                <a:spcPts val="0"/>
              </a:spcAft>
              <a:buSzPts val="900"/>
              <a:buNone/>
              <a:defRPr sz="900"/>
            </a:lvl6pPr>
            <a:lvl7pPr marL="3200400" lvl="6" indent="-228600" algn="l">
              <a:lnSpc>
                <a:spcPct val="100000"/>
              </a:lnSpc>
              <a:spcBef>
                <a:spcPts val="1000"/>
              </a:spcBef>
              <a:spcAft>
                <a:spcPts val="0"/>
              </a:spcAft>
              <a:buSzPts val="900"/>
              <a:buNone/>
              <a:defRPr sz="900"/>
            </a:lvl7pPr>
            <a:lvl8pPr marL="3657600" lvl="7" indent="-228600" algn="l">
              <a:lnSpc>
                <a:spcPct val="100000"/>
              </a:lnSpc>
              <a:spcBef>
                <a:spcPts val="1000"/>
              </a:spcBef>
              <a:spcAft>
                <a:spcPts val="0"/>
              </a:spcAft>
              <a:buSzPts val="900"/>
              <a:buNone/>
              <a:defRPr sz="900"/>
            </a:lvl8pPr>
            <a:lvl9pPr marL="4114800" lvl="8" indent="-228600" algn="l">
              <a:lnSpc>
                <a:spcPct val="100000"/>
              </a:lnSpc>
              <a:spcBef>
                <a:spcPts val="1000"/>
              </a:spcBef>
              <a:spcAft>
                <a:spcPts val="1000"/>
              </a:spcAft>
              <a:buSzPts val="900"/>
              <a:buNone/>
              <a:defRPr sz="900"/>
            </a:lvl9pPr>
          </a:lstStyle>
          <a:p>
            <a:endParaRPr/>
          </a:p>
        </p:txBody>
      </p:sp>
      <p:sp>
        <p:nvSpPr>
          <p:cNvPr id="73" name="Google Shape;73;p17"/>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7"/>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7"/>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lt1"/>
              </a:buClr>
              <a:buSzPts val="3600"/>
              <a:buFont typeface="Calibri"/>
              <a:buNone/>
              <a:defRPr sz="36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7" name="Google Shape;7;p8"/>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lvl1pPr marL="457200" marR="0" lvl="0" indent="-342900" algn="l" rtl="0">
              <a:lnSpc>
                <a:spcPct val="100000"/>
              </a:lnSpc>
              <a:spcBef>
                <a:spcPts val="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1pPr>
            <a:lvl2pPr marL="914400" marR="0" lvl="1" indent="-330200" algn="l" rtl="0">
              <a:lnSpc>
                <a:spcPct val="100000"/>
              </a:lnSpc>
              <a:spcBef>
                <a:spcPts val="100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2pPr>
            <a:lvl3pPr marL="1371600" marR="0" lvl="2" indent="-317500" algn="l" rtl="0">
              <a:lnSpc>
                <a:spcPct val="100000"/>
              </a:lnSpc>
              <a:spcBef>
                <a:spcPts val="10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3pPr>
            <a:lvl4pPr marL="1828800" marR="0" lvl="3" indent="-304800" algn="l" rtl="0">
              <a:lnSpc>
                <a:spcPct val="100000"/>
              </a:lnSpc>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4pPr>
            <a:lvl5pPr marL="2286000" marR="0" lvl="4" indent="-304800" algn="l" rtl="0">
              <a:lnSpc>
                <a:spcPct val="100000"/>
              </a:lnSpc>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5pPr>
            <a:lvl6pPr marL="2743200" marR="0" lvl="5" indent="-304800" algn="l" rtl="0">
              <a:lnSpc>
                <a:spcPct val="100000"/>
              </a:lnSpc>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6pPr>
            <a:lvl7pPr marL="3200400" marR="0" lvl="6" indent="-304800" algn="l" rtl="0">
              <a:lnSpc>
                <a:spcPct val="100000"/>
              </a:lnSpc>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7pPr>
            <a:lvl8pPr marL="3657600" marR="0" lvl="7" indent="-304800" algn="l" rtl="0">
              <a:lnSpc>
                <a:spcPct val="100000"/>
              </a:lnSpc>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8pPr>
            <a:lvl9pPr marL="4114800" marR="0" lvl="8" indent="-304800" algn="l" rtl="0">
              <a:lnSpc>
                <a:spcPct val="100000"/>
              </a:lnSpc>
              <a:spcBef>
                <a:spcPts val="1000"/>
              </a:spcBef>
              <a:spcAft>
                <a:spcPts val="100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1.xml" /><Relationship Id="rId1" Type="http://schemas.openxmlformats.org/officeDocument/2006/relationships/slideLayout" Target="../slideLayouts/slideLayout2.xml" /><Relationship Id="rId4" Type="http://schemas.openxmlformats.org/officeDocument/2006/relationships/image" Target="../media/image5.png"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7.png" /></Relationships>
</file>

<file path=ppt/slides/_rels/slide13.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13.xml" /><Relationship Id="rId1" Type="http://schemas.openxmlformats.org/officeDocument/2006/relationships/slideLayout" Target="../slideLayouts/slideLayout2.xml" /><Relationship Id="rId6" Type="http://schemas.openxmlformats.org/officeDocument/2006/relationships/image" Target="../media/image11.png" /><Relationship Id="rId5" Type="http://schemas.openxmlformats.org/officeDocument/2006/relationships/image" Target="../media/image10.jpg" /><Relationship Id="rId4" Type="http://schemas.openxmlformats.org/officeDocument/2006/relationships/image" Target="../media/image9.png"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hyperlink" Target="https://core.ac.uk/download/pdf/55638597.pdf" TargetMode="External" /><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3020037" y="1964267"/>
            <a:ext cx="8140088" cy="2421464"/>
          </a:xfrm>
          <a:prstGeom prst="rect">
            <a:avLst/>
          </a:prstGeom>
          <a:noFill/>
          <a:ln>
            <a:noFill/>
          </a:ln>
        </p:spPr>
        <p:txBody>
          <a:bodyPr spcFirstLastPara="1" wrap="square" lIns="91425" tIns="45700" rIns="91425" bIns="45700" anchor="b" anchorCtr="0">
            <a:normAutofit/>
          </a:bodyPr>
          <a:lstStyle/>
          <a:p>
            <a:pPr marL="0" lvl="0" indent="0" algn="r" rtl="0">
              <a:lnSpc>
                <a:spcPct val="100000"/>
              </a:lnSpc>
              <a:spcBef>
                <a:spcPts val="0"/>
              </a:spcBef>
              <a:spcAft>
                <a:spcPts val="0"/>
              </a:spcAft>
              <a:buClr>
                <a:schemeClr val="lt1"/>
              </a:buClr>
              <a:buSzPts val="4800"/>
              <a:buFont typeface="Algerian"/>
              <a:buNone/>
            </a:pPr>
            <a:r>
              <a:rPr lang="en-US">
                <a:latin typeface="Algerian"/>
                <a:ea typeface="Algerian"/>
                <a:cs typeface="Algerian"/>
                <a:sym typeface="Algerian"/>
              </a:rPr>
              <a:t>SIGN LANGUAGE DETECTION AND TRANSLATION BY IMAGE PROCESSING</a:t>
            </a:r>
            <a:endParaRPr/>
          </a:p>
        </p:txBody>
      </p:sp>
      <p:sp>
        <p:nvSpPr>
          <p:cNvPr id="145" name="Google Shape;145;p1"/>
          <p:cNvSpPr txBox="1">
            <a:spLocks noGrp="1"/>
          </p:cNvSpPr>
          <p:nvPr>
            <p:ph type="subTitle" idx="1"/>
          </p:nvPr>
        </p:nvSpPr>
        <p:spPr>
          <a:xfrm>
            <a:off x="3962399" y="4385732"/>
            <a:ext cx="7197726" cy="1405467"/>
          </a:xfrm>
          <a:prstGeom prst="rect">
            <a:avLst/>
          </a:prstGeom>
          <a:noFill/>
          <a:ln>
            <a:noFill/>
          </a:ln>
        </p:spPr>
        <p:txBody>
          <a:bodyPr spcFirstLastPara="1" wrap="square" lIns="91425" tIns="45700" rIns="91425" bIns="45700" anchor="t" anchorCtr="0">
            <a:normAutofit lnSpcReduction="10000"/>
          </a:bodyPr>
          <a:lstStyle/>
          <a:p>
            <a:pPr marL="0" lvl="0" indent="0" algn="r" rtl="0">
              <a:lnSpc>
                <a:spcPct val="100000"/>
              </a:lnSpc>
              <a:spcBef>
                <a:spcPts val="0"/>
              </a:spcBef>
              <a:spcAft>
                <a:spcPts val="0"/>
              </a:spcAft>
              <a:buSzPts val="1800"/>
              <a:buNone/>
            </a:pPr>
            <a:endParaRPr/>
          </a:p>
          <a:p>
            <a:pPr marL="0" lvl="0" indent="0" algn="r" rtl="0">
              <a:lnSpc>
                <a:spcPct val="100000"/>
              </a:lnSpc>
              <a:spcBef>
                <a:spcPts val="1000"/>
              </a:spcBef>
              <a:spcAft>
                <a:spcPts val="0"/>
              </a:spcAft>
              <a:buSzPts val="1800"/>
              <a:buNone/>
            </a:pPr>
            <a:r>
              <a:rPr lang="en-US" sz="2800"/>
              <a:t>SRIRAM T</a:t>
            </a:r>
            <a:endParaRPr sz="2800"/>
          </a:p>
          <a:p>
            <a:pPr marL="0" lvl="0" indent="0" algn="r" rtl="0">
              <a:lnSpc>
                <a:spcPct val="100000"/>
              </a:lnSpc>
              <a:spcBef>
                <a:spcPts val="1000"/>
              </a:spcBef>
              <a:spcAft>
                <a:spcPts val="0"/>
              </a:spcAft>
              <a:buSzPts val="1800"/>
              <a:buNone/>
            </a:pPr>
            <a:r>
              <a:rPr lang="en-US" sz="2800"/>
              <a:t>2020504587</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
          <p:cNvSpPr/>
          <p:nvPr/>
        </p:nvSpPr>
        <p:spPr>
          <a:xfrm>
            <a:off x="1082180" y="1595311"/>
            <a:ext cx="1963024" cy="1199625"/>
          </a:xfrm>
          <a:prstGeom prst="rect">
            <a:avLst/>
          </a:prstGeom>
          <a:solidFill>
            <a:schemeClr val="accent1"/>
          </a:solidFill>
          <a:ln w="19050" cap="rnd" cmpd="sng">
            <a:solidFill>
              <a:srgbClr val="A932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lgerian"/>
                <a:ea typeface="Algerian"/>
                <a:cs typeface="Algerian"/>
                <a:sym typeface="Algerian"/>
              </a:rPr>
              <a:t>CAPTURE THE HAND SIGNS USING A PYthON CODE</a:t>
            </a:r>
            <a:endParaRPr sz="1400" b="0" i="0" u="none" strike="noStrike" cap="none">
              <a:solidFill>
                <a:srgbClr val="000000"/>
              </a:solidFill>
              <a:latin typeface="Arial"/>
              <a:ea typeface="Arial"/>
              <a:cs typeface="Arial"/>
              <a:sym typeface="Arial"/>
            </a:endParaRPr>
          </a:p>
        </p:txBody>
      </p:sp>
      <p:sp>
        <p:nvSpPr>
          <p:cNvPr id="200" name="Google Shape;200;p3"/>
          <p:cNvSpPr/>
          <p:nvPr/>
        </p:nvSpPr>
        <p:spPr>
          <a:xfrm>
            <a:off x="4640510" y="1609291"/>
            <a:ext cx="1963024" cy="1199625"/>
          </a:xfrm>
          <a:prstGeom prst="rect">
            <a:avLst/>
          </a:prstGeom>
          <a:solidFill>
            <a:schemeClr val="accent1"/>
          </a:solidFill>
          <a:ln w="19050" cap="rnd" cmpd="sng">
            <a:solidFill>
              <a:srgbClr val="A932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lgerian"/>
                <a:ea typeface="Algerian"/>
                <a:cs typeface="Algerian"/>
                <a:sym typeface="Algerian"/>
              </a:rPr>
              <a:t>THESE IMAGES ARE CAPTURED IN 300X300 JPEG  FORMAT</a:t>
            </a:r>
            <a:endParaRPr sz="1400" b="0" i="0" u="none" strike="noStrike" cap="none">
              <a:solidFill>
                <a:srgbClr val="000000"/>
              </a:solidFill>
              <a:latin typeface="Arial"/>
              <a:ea typeface="Arial"/>
              <a:cs typeface="Arial"/>
              <a:sym typeface="Arial"/>
            </a:endParaRPr>
          </a:p>
        </p:txBody>
      </p:sp>
      <p:sp>
        <p:nvSpPr>
          <p:cNvPr id="201" name="Google Shape;201;p3"/>
          <p:cNvSpPr/>
          <p:nvPr/>
        </p:nvSpPr>
        <p:spPr>
          <a:xfrm>
            <a:off x="8198840" y="1630961"/>
            <a:ext cx="1963024" cy="1199625"/>
          </a:xfrm>
          <a:prstGeom prst="rect">
            <a:avLst/>
          </a:prstGeom>
          <a:solidFill>
            <a:schemeClr val="accent1"/>
          </a:solidFill>
          <a:ln w="19050" cap="rnd" cmpd="sng">
            <a:solidFill>
              <a:srgbClr val="A932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lgerian"/>
                <a:ea typeface="Algerian"/>
                <a:cs typeface="Algerian"/>
                <a:sym typeface="Algerian"/>
              </a:rPr>
              <a:t>THESE IMAGES ARE THEN CONVERTED TO A MACHINE MODEL </a:t>
            </a:r>
            <a:endParaRPr sz="1400" b="0" i="0" u="none" strike="noStrike" cap="none">
              <a:solidFill>
                <a:srgbClr val="000000"/>
              </a:solidFill>
              <a:latin typeface="Arial"/>
              <a:ea typeface="Arial"/>
              <a:cs typeface="Arial"/>
              <a:sym typeface="Arial"/>
            </a:endParaRPr>
          </a:p>
        </p:txBody>
      </p:sp>
      <p:sp>
        <p:nvSpPr>
          <p:cNvPr id="202" name="Google Shape;202;p3"/>
          <p:cNvSpPr/>
          <p:nvPr/>
        </p:nvSpPr>
        <p:spPr>
          <a:xfrm>
            <a:off x="8210024" y="3985464"/>
            <a:ext cx="1963024" cy="1199625"/>
          </a:xfrm>
          <a:prstGeom prst="rect">
            <a:avLst/>
          </a:prstGeom>
          <a:solidFill>
            <a:schemeClr val="accent1"/>
          </a:solidFill>
          <a:ln w="19050" cap="rnd" cmpd="sng">
            <a:solidFill>
              <a:srgbClr val="A932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lgerian"/>
                <a:ea typeface="Algerian"/>
                <a:cs typeface="Algerian"/>
                <a:sym typeface="Algerian"/>
              </a:rPr>
              <a:t>THIS MACHINE MODEL IS USED FOR IMAGE RECOGNITION  </a:t>
            </a:r>
            <a:endParaRPr sz="1400" b="0" i="0" u="none" strike="noStrike" cap="none">
              <a:solidFill>
                <a:srgbClr val="000000"/>
              </a:solidFill>
              <a:latin typeface="Arial"/>
              <a:ea typeface="Arial"/>
              <a:cs typeface="Arial"/>
              <a:sym typeface="Arial"/>
            </a:endParaRPr>
          </a:p>
        </p:txBody>
      </p:sp>
      <p:sp>
        <p:nvSpPr>
          <p:cNvPr id="203" name="Google Shape;203;p3"/>
          <p:cNvSpPr/>
          <p:nvPr/>
        </p:nvSpPr>
        <p:spPr>
          <a:xfrm>
            <a:off x="4574796" y="4043489"/>
            <a:ext cx="2028738" cy="1199625"/>
          </a:xfrm>
          <a:prstGeom prst="rect">
            <a:avLst/>
          </a:prstGeom>
          <a:solidFill>
            <a:schemeClr val="accent1"/>
          </a:solidFill>
          <a:ln w="19050" cap="rnd" cmpd="sng">
            <a:solidFill>
              <a:srgbClr val="A932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Algerian"/>
                <a:ea typeface="Algerian"/>
                <a:cs typeface="Algerian"/>
                <a:sym typeface="Algerian"/>
              </a:rPr>
              <a:t>THIS MODEL IS SPECIFIED IN THE PYTHON CODE TO IDENTIFY  THE HAND GESTURE AND PROVIDE ITS EQUIVALENT TRANSLATION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Algerian"/>
                <a:ea typeface="Algerian"/>
                <a:cs typeface="Algerian"/>
                <a:sym typeface="Algerian"/>
              </a:rPr>
              <a:t>IN REAL TIME</a:t>
            </a:r>
            <a:endParaRPr sz="1400" b="0" i="0" u="none" strike="noStrike" cap="none">
              <a:solidFill>
                <a:srgbClr val="000000"/>
              </a:solidFill>
              <a:latin typeface="Arial"/>
              <a:ea typeface="Arial"/>
              <a:cs typeface="Arial"/>
              <a:sym typeface="Arial"/>
            </a:endParaRPr>
          </a:p>
        </p:txBody>
      </p:sp>
      <p:sp>
        <p:nvSpPr>
          <p:cNvPr id="204" name="Google Shape;204;p3"/>
          <p:cNvSpPr/>
          <p:nvPr/>
        </p:nvSpPr>
        <p:spPr>
          <a:xfrm>
            <a:off x="1082180" y="4043490"/>
            <a:ext cx="1963024" cy="1199625"/>
          </a:xfrm>
          <a:prstGeom prst="rect">
            <a:avLst/>
          </a:prstGeom>
          <a:solidFill>
            <a:schemeClr val="accent1"/>
          </a:solidFill>
          <a:ln w="19050" cap="rnd" cmpd="sng">
            <a:solidFill>
              <a:srgbClr val="A932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lgerian"/>
                <a:ea typeface="Algerian"/>
                <a:cs typeface="Algerian"/>
                <a:sym typeface="Algerian"/>
              </a:rPr>
              <a:t>TRANSLATION OF THE given  SIGN gesture  IS FOUND </a:t>
            </a:r>
            <a:endParaRPr sz="1400" b="0" i="0" u="none" strike="noStrike" cap="none">
              <a:solidFill>
                <a:srgbClr val="000000"/>
              </a:solidFill>
              <a:latin typeface="Arial"/>
              <a:ea typeface="Arial"/>
              <a:cs typeface="Arial"/>
              <a:sym typeface="Arial"/>
            </a:endParaRPr>
          </a:p>
        </p:txBody>
      </p:sp>
      <p:sp>
        <p:nvSpPr>
          <p:cNvPr id="205" name="Google Shape;205;p3"/>
          <p:cNvSpPr/>
          <p:nvPr/>
        </p:nvSpPr>
        <p:spPr>
          <a:xfrm>
            <a:off x="3045204" y="2000077"/>
            <a:ext cx="1595306" cy="461394"/>
          </a:xfrm>
          <a:prstGeom prst="rightArrow">
            <a:avLst>
              <a:gd name="adj1" fmla="val 50000"/>
              <a:gd name="adj2" fmla="val 50000"/>
            </a:avLst>
          </a:prstGeom>
          <a:solidFill>
            <a:schemeClr val="accent2"/>
          </a:solidFill>
          <a:ln w="19050" cap="rnd" cmpd="sng">
            <a:solidFill>
              <a:srgbClr val="5868B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C8D1FA"/>
              </a:solidFill>
              <a:latin typeface="Calibri"/>
              <a:ea typeface="Calibri"/>
              <a:cs typeface="Calibri"/>
              <a:sym typeface="Calibri"/>
            </a:endParaRPr>
          </a:p>
        </p:txBody>
      </p:sp>
      <p:sp>
        <p:nvSpPr>
          <p:cNvPr id="206" name="Google Shape;206;p3"/>
          <p:cNvSpPr/>
          <p:nvPr/>
        </p:nvSpPr>
        <p:spPr>
          <a:xfrm>
            <a:off x="6603534" y="2000077"/>
            <a:ext cx="1595306" cy="461394"/>
          </a:xfrm>
          <a:prstGeom prst="rightArrow">
            <a:avLst>
              <a:gd name="adj1" fmla="val 50000"/>
              <a:gd name="adj2" fmla="val 50000"/>
            </a:avLst>
          </a:prstGeom>
          <a:solidFill>
            <a:schemeClr val="accent2"/>
          </a:solidFill>
          <a:ln w="19050" cap="rnd" cmpd="sng">
            <a:solidFill>
              <a:srgbClr val="5868B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C8D1FA"/>
              </a:solidFill>
              <a:latin typeface="Calibri"/>
              <a:ea typeface="Calibri"/>
              <a:cs typeface="Calibri"/>
              <a:sym typeface="Calibri"/>
            </a:endParaRPr>
          </a:p>
        </p:txBody>
      </p:sp>
      <p:sp>
        <p:nvSpPr>
          <p:cNvPr id="207" name="Google Shape;207;p3"/>
          <p:cNvSpPr/>
          <p:nvPr/>
        </p:nvSpPr>
        <p:spPr>
          <a:xfrm flipH="1">
            <a:off x="2979487" y="4412604"/>
            <a:ext cx="1595308" cy="461394"/>
          </a:xfrm>
          <a:prstGeom prst="rightArrow">
            <a:avLst>
              <a:gd name="adj1" fmla="val 50000"/>
              <a:gd name="adj2" fmla="val 50000"/>
            </a:avLst>
          </a:prstGeom>
          <a:solidFill>
            <a:schemeClr val="accent2"/>
          </a:solidFill>
          <a:ln w="19050" cap="rnd" cmpd="sng">
            <a:solidFill>
              <a:srgbClr val="5868B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C8D1FA"/>
              </a:solidFill>
              <a:latin typeface="Calibri"/>
              <a:ea typeface="Calibri"/>
              <a:cs typeface="Calibri"/>
              <a:sym typeface="Calibri"/>
            </a:endParaRPr>
          </a:p>
        </p:txBody>
      </p:sp>
      <p:sp>
        <p:nvSpPr>
          <p:cNvPr id="208" name="Google Shape;208;p3"/>
          <p:cNvSpPr/>
          <p:nvPr/>
        </p:nvSpPr>
        <p:spPr>
          <a:xfrm flipH="1">
            <a:off x="6603532" y="4412604"/>
            <a:ext cx="1595308" cy="461394"/>
          </a:xfrm>
          <a:prstGeom prst="rightArrow">
            <a:avLst>
              <a:gd name="adj1" fmla="val 50000"/>
              <a:gd name="adj2" fmla="val 50000"/>
            </a:avLst>
          </a:prstGeom>
          <a:solidFill>
            <a:schemeClr val="accent2"/>
          </a:solidFill>
          <a:ln w="19050" cap="rnd" cmpd="sng">
            <a:solidFill>
              <a:srgbClr val="5868B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C8D1FA"/>
              </a:solidFill>
              <a:latin typeface="Calibri"/>
              <a:ea typeface="Calibri"/>
              <a:cs typeface="Calibri"/>
              <a:sym typeface="Calibri"/>
            </a:endParaRPr>
          </a:p>
        </p:txBody>
      </p:sp>
      <p:sp>
        <p:nvSpPr>
          <p:cNvPr id="209" name="Google Shape;209;p3"/>
          <p:cNvSpPr/>
          <p:nvPr/>
        </p:nvSpPr>
        <p:spPr>
          <a:xfrm>
            <a:off x="8862969" y="2830586"/>
            <a:ext cx="634765" cy="1154878"/>
          </a:xfrm>
          <a:prstGeom prst="downArrow">
            <a:avLst>
              <a:gd name="adj1" fmla="val 50000"/>
              <a:gd name="adj2" fmla="val 50000"/>
            </a:avLst>
          </a:prstGeom>
          <a:solidFill>
            <a:schemeClr val="accent2"/>
          </a:solidFill>
          <a:ln w="19050" cap="rnd" cmpd="sng">
            <a:solidFill>
              <a:srgbClr val="5868B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0" name="Google Shape;210;p3"/>
          <p:cNvSpPr txBox="1"/>
          <p:nvPr/>
        </p:nvSpPr>
        <p:spPr>
          <a:xfrm>
            <a:off x="1115736" y="633724"/>
            <a:ext cx="354015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lgerian"/>
                <a:ea typeface="Algerian"/>
                <a:cs typeface="Algerian"/>
                <a:sym typeface="Algerian"/>
              </a:rPr>
              <a:t>FLOW CHART:</a:t>
            </a: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
          <p:cNvSpPr txBox="1">
            <a:spLocks noGrp="1"/>
          </p:cNvSpPr>
          <p:nvPr>
            <p:ph type="title"/>
          </p:nvPr>
        </p:nvSpPr>
        <p:spPr>
          <a:xfrm>
            <a:off x="218114" y="67113"/>
            <a:ext cx="5729681" cy="1291904"/>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2400"/>
              <a:buFont typeface="Algerian"/>
              <a:buNone/>
            </a:pPr>
            <a:r>
              <a:rPr lang="en-US" sz="2400">
                <a:latin typeface="Algerian"/>
                <a:ea typeface="Algerian"/>
                <a:cs typeface="Algerian"/>
                <a:sym typeface="Algerian"/>
              </a:rPr>
              <a:t>PYTHON CODE FOR DATA COLLECTION:</a:t>
            </a:r>
            <a:endParaRPr/>
          </a:p>
        </p:txBody>
      </p:sp>
      <p:pic>
        <p:nvPicPr>
          <p:cNvPr id="216" name="Google Shape;216;p4"/>
          <p:cNvPicPr preferRelativeResize="0"/>
          <p:nvPr/>
        </p:nvPicPr>
        <p:blipFill rotWithShape="1">
          <a:blip r:embed="rId3">
            <a:alphaModFix/>
          </a:blip>
          <a:srcRect l="13311" t="9174" r="53384" b="15596"/>
          <a:stretch/>
        </p:blipFill>
        <p:spPr>
          <a:xfrm>
            <a:off x="696287" y="1090956"/>
            <a:ext cx="5251510" cy="5409847"/>
          </a:xfrm>
          <a:prstGeom prst="rect">
            <a:avLst/>
          </a:prstGeom>
          <a:noFill/>
          <a:ln>
            <a:noFill/>
          </a:ln>
        </p:spPr>
      </p:pic>
      <p:pic>
        <p:nvPicPr>
          <p:cNvPr id="217" name="Google Shape;217;p4"/>
          <p:cNvPicPr preferRelativeResize="0"/>
          <p:nvPr/>
        </p:nvPicPr>
        <p:blipFill rotWithShape="1">
          <a:blip r:embed="rId4">
            <a:alphaModFix/>
          </a:blip>
          <a:srcRect l="13172" t="39020" r="50000" b="24893"/>
          <a:stretch/>
        </p:blipFill>
        <p:spPr>
          <a:xfrm>
            <a:off x="6425975" y="1280200"/>
            <a:ext cx="4918302" cy="3275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5"/>
          <p:cNvSpPr txBox="1">
            <a:spLocks noGrp="1"/>
          </p:cNvSpPr>
          <p:nvPr>
            <p:ph type="title"/>
          </p:nvPr>
        </p:nvSpPr>
        <p:spPr>
          <a:xfrm>
            <a:off x="518021" y="0"/>
            <a:ext cx="5035491" cy="145626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2400"/>
              <a:buFont typeface="Algerian"/>
              <a:buNone/>
            </a:pPr>
            <a:r>
              <a:rPr lang="en-US" sz="2400">
                <a:latin typeface="Algerian"/>
                <a:ea typeface="Algerian"/>
                <a:cs typeface="Algerian"/>
                <a:sym typeface="Algerian"/>
              </a:rPr>
              <a:t>PYTHON CODE FOR EXECUTION:</a:t>
            </a:r>
            <a:endParaRPr/>
          </a:p>
        </p:txBody>
      </p:sp>
      <p:pic>
        <p:nvPicPr>
          <p:cNvPr id="223" name="Google Shape;223;p5"/>
          <p:cNvPicPr preferRelativeResize="0"/>
          <p:nvPr/>
        </p:nvPicPr>
        <p:blipFill rotWithShape="1">
          <a:blip r:embed="rId3">
            <a:alphaModFix/>
          </a:blip>
          <a:srcRect l="13102" t="7584" r="52619" b="25749"/>
          <a:stretch/>
        </p:blipFill>
        <p:spPr>
          <a:xfrm>
            <a:off x="1000369" y="1191238"/>
            <a:ext cx="5035491" cy="5410898"/>
          </a:xfrm>
          <a:prstGeom prst="rect">
            <a:avLst/>
          </a:prstGeom>
          <a:noFill/>
          <a:ln>
            <a:noFill/>
          </a:ln>
        </p:spPr>
      </p:pic>
      <p:pic>
        <p:nvPicPr>
          <p:cNvPr id="224" name="Google Shape;224;p5"/>
          <p:cNvPicPr preferRelativeResize="0"/>
          <p:nvPr/>
        </p:nvPicPr>
        <p:blipFill rotWithShape="1">
          <a:blip r:embed="rId4">
            <a:alphaModFix/>
          </a:blip>
          <a:srcRect l="13101" t="17370" r="38851" b="18897"/>
          <a:stretch/>
        </p:blipFill>
        <p:spPr>
          <a:xfrm>
            <a:off x="6241409" y="1191238"/>
            <a:ext cx="5796793" cy="54108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6"/>
          <p:cNvSpPr txBox="1">
            <a:spLocks noGrp="1"/>
          </p:cNvSpPr>
          <p:nvPr>
            <p:ph type="title"/>
          </p:nvPr>
        </p:nvSpPr>
        <p:spPr>
          <a:xfrm>
            <a:off x="543188" y="156595"/>
            <a:ext cx="10131425" cy="145626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3200"/>
              <a:buFont typeface="Algerian"/>
              <a:buNone/>
            </a:pPr>
            <a:r>
              <a:rPr lang="en-US" sz="3200">
                <a:latin typeface="Algerian"/>
                <a:ea typeface="Algerian"/>
                <a:cs typeface="Algerian"/>
                <a:sym typeface="Algerian"/>
              </a:rPr>
              <a:t>OUTPUT:</a:t>
            </a:r>
            <a:endParaRPr/>
          </a:p>
        </p:txBody>
      </p:sp>
      <p:pic>
        <p:nvPicPr>
          <p:cNvPr id="230" name="Google Shape;230;p6"/>
          <p:cNvPicPr preferRelativeResize="0"/>
          <p:nvPr/>
        </p:nvPicPr>
        <p:blipFill rotWithShape="1">
          <a:blip r:embed="rId3">
            <a:alphaModFix/>
          </a:blip>
          <a:srcRect l="37647" t="23518" r="55260" b="60244"/>
          <a:stretch/>
        </p:blipFill>
        <p:spPr>
          <a:xfrm>
            <a:off x="989904" y="1882319"/>
            <a:ext cx="1463745" cy="1546681"/>
          </a:xfrm>
          <a:prstGeom prst="rect">
            <a:avLst/>
          </a:prstGeom>
          <a:noFill/>
          <a:ln>
            <a:noFill/>
          </a:ln>
        </p:spPr>
      </p:pic>
      <p:pic>
        <p:nvPicPr>
          <p:cNvPr id="231" name="Google Shape;231;p6"/>
          <p:cNvPicPr preferRelativeResize="0"/>
          <p:nvPr/>
        </p:nvPicPr>
        <p:blipFill rotWithShape="1">
          <a:blip r:embed="rId4">
            <a:alphaModFix/>
          </a:blip>
          <a:srcRect l="39037" t="19866" r="54775" b="58899"/>
          <a:stretch/>
        </p:blipFill>
        <p:spPr>
          <a:xfrm>
            <a:off x="3134710" y="1882318"/>
            <a:ext cx="1463745" cy="1546681"/>
          </a:xfrm>
          <a:prstGeom prst="rect">
            <a:avLst/>
          </a:prstGeom>
          <a:noFill/>
          <a:ln>
            <a:noFill/>
          </a:ln>
        </p:spPr>
      </p:pic>
      <p:pic>
        <p:nvPicPr>
          <p:cNvPr id="232" name="Google Shape;232;p6"/>
          <p:cNvPicPr preferRelativeResize="0"/>
          <p:nvPr/>
        </p:nvPicPr>
        <p:blipFill rotWithShape="1">
          <a:blip r:embed="rId5">
            <a:alphaModFix/>
          </a:blip>
          <a:srcRect/>
          <a:stretch/>
        </p:blipFill>
        <p:spPr>
          <a:xfrm>
            <a:off x="6003591" y="1191237"/>
            <a:ext cx="5198506" cy="4891372"/>
          </a:xfrm>
          <a:prstGeom prst="rect">
            <a:avLst/>
          </a:prstGeom>
          <a:noFill/>
          <a:ln>
            <a:noFill/>
          </a:ln>
        </p:spPr>
      </p:pic>
      <p:pic>
        <p:nvPicPr>
          <p:cNvPr id="233" name="Google Shape;233;p6"/>
          <p:cNvPicPr preferRelativeResize="0"/>
          <p:nvPr/>
        </p:nvPicPr>
        <p:blipFill rotWithShape="1">
          <a:blip r:embed="rId6">
            <a:alphaModFix/>
          </a:blip>
          <a:srcRect l="38759" t="23517" r="54497" b="57796"/>
          <a:stretch/>
        </p:blipFill>
        <p:spPr>
          <a:xfrm>
            <a:off x="2004969" y="4213448"/>
            <a:ext cx="1463744" cy="165884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158785dd187_1_45"/>
          <p:cNvSpPr txBox="1">
            <a:spLocks noGrp="1"/>
          </p:cNvSpPr>
          <p:nvPr>
            <p:ph type="title"/>
          </p:nvPr>
        </p:nvSpPr>
        <p:spPr>
          <a:xfrm>
            <a:off x="685801" y="609600"/>
            <a:ext cx="10131300" cy="1456200"/>
          </a:xfrm>
          <a:prstGeom prst="rect">
            <a:avLst/>
          </a:prstGeom>
          <a:noFill/>
          <a:ln>
            <a:noFill/>
          </a:ln>
        </p:spPr>
        <p:txBody>
          <a:bodyPr spcFirstLastPara="1" wrap="square" lIns="91425" tIns="45700" rIns="91425" bIns="45700" anchor="ctr" anchorCtr="0">
            <a:normAutofit/>
          </a:bodyPr>
          <a:lstStyle/>
          <a:p>
            <a:pPr marL="457200" lvl="0" indent="0" algn="ctr" rtl="0">
              <a:lnSpc>
                <a:spcPct val="100000"/>
              </a:lnSpc>
              <a:spcBef>
                <a:spcPts val="0"/>
              </a:spcBef>
              <a:spcAft>
                <a:spcPts val="0"/>
              </a:spcAft>
              <a:buSzPts val="1800"/>
              <a:buNone/>
            </a:pPr>
            <a:r>
              <a:rPr lang="en-US" sz="4100">
                <a:latin typeface="Algerian"/>
                <a:ea typeface="Algerian"/>
                <a:cs typeface="Algerian"/>
                <a:sym typeface="Algerian"/>
              </a:rPr>
              <a:t>CONCLUSION</a:t>
            </a:r>
            <a:endParaRPr sz="4100">
              <a:latin typeface="Algerian"/>
              <a:ea typeface="Algerian"/>
              <a:cs typeface="Algerian"/>
              <a:sym typeface="Algerian"/>
            </a:endParaRPr>
          </a:p>
        </p:txBody>
      </p:sp>
      <p:sp>
        <p:nvSpPr>
          <p:cNvPr id="239" name="Google Shape;239;g158785dd187_1_45"/>
          <p:cNvSpPr txBox="1"/>
          <p:nvPr/>
        </p:nvSpPr>
        <p:spPr>
          <a:xfrm>
            <a:off x="752400" y="2186000"/>
            <a:ext cx="10687200" cy="2955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3600" b="0" i="0" u="none" strike="noStrike" cap="none">
                <a:solidFill>
                  <a:srgbClr val="FFFFFF"/>
                </a:solidFill>
                <a:latin typeface="Algerian"/>
                <a:ea typeface="Algerian"/>
                <a:cs typeface="Algerian"/>
                <a:sym typeface="Algerian"/>
              </a:rPr>
              <a:t>The code for sign language detection and translation is successfully executed in pycharm using cvzone and mediapipe</a:t>
            </a:r>
            <a:endParaRPr sz="3600" b="0" i="0" u="none" strike="noStrike" cap="none">
              <a:solidFill>
                <a:srgbClr val="FFFFFF"/>
              </a:solidFill>
              <a:latin typeface="Algerian"/>
              <a:ea typeface="Algerian"/>
              <a:cs typeface="Algerian"/>
              <a:sym typeface="Algerian"/>
            </a:endParaRPr>
          </a:p>
          <a:p>
            <a:pPr marL="0" marR="0" lvl="0" indent="0" algn="l" rtl="0">
              <a:lnSpc>
                <a:spcPct val="100000"/>
              </a:lnSpc>
              <a:spcBef>
                <a:spcPts val="0"/>
              </a:spcBef>
              <a:spcAft>
                <a:spcPts val="0"/>
              </a:spcAft>
              <a:buClr>
                <a:schemeClr val="dk1"/>
              </a:buClr>
              <a:buSzPts val="1100"/>
              <a:buFont typeface="Arial"/>
              <a:buNone/>
            </a:pPr>
            <a:r>
              <a:rPr lang="en-US" sz="3600" b="0" i="0" u="none" strike="noStrike" cap="none">
                <a:solidFill>
                  <a:srgbClr val="FFFFFF"/>
                </a:solidFill>
                <a:latin typeface="Algerian"/>
                <a:ea typeface="Algerian"/>
                <a:cs typeface="Algerian"/>
                <a:sym typeface="Algerian"/>
              </a:rPr>
              <a:t>libraries.</a:t>
            </a:r>
            <a:endParaRPr sz="3600" b="0" i="0" u="none" strike="noStrike" cap="none">
              <a:solidFill>
                <a:srgbClr val="FFFFFF"/>
              </a:solidFill>
              <a:latin typeface="Algerian"/>
              <a:ea typeface="Algerian"/>
              <a:cs typeface="Algerian"/>
              <a:sym typeface="Algerian"/>
            </a:endParaRPr>
          </a:p>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FFFFFF"/>
              </a:solidFill>
              <a:latin typeface="Algerian"/>
              <a:ea typeface="Algerian"/>
              <a:cs typeface="Algerian"/>
              <a:sym typeface="Algeri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158785dd187_1_49"/>
          <p:cNvSpPr txBox="1">
            <a:spLocks noGrp="1"/>
          </p:cNvSpPr>
          <p:nvPr>
            <p:ph type="title"/>
          </p:nvPr>
        </p:nvSpPr>
        <p:spPr>
          <a:xfrm>
            <a:off x="914401" y="309550"/>
            <a:ext cx="10131300" cy="14562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latin typeface="Algerian"/>
                <a:ea typeface="Algerian"/>
                <a:cs typeface="Algerian"/>
                <a:sym typeface="Algerian"/>
              </a:rPr>
              <a:t>REFERENCES</a:t>
            </a:r>
            <a:endParaRPr>
              <a:latin typeface="Algerian"/>
              <a:ea typeface="Algerian"/>
              <a:cs typeface="Algerian"/>
              <a:sym typeface="Algerian"/>
            </a:endParaRPr>
          </a:p>
        </p:txBody>
      </p:sp>
      <p:sp>
        <p:nvSpPr>
          <p:cNvPr id="245" name="Google Shape;245;g158785dd187_1_49"/>
          <p:cNvSpPr txBox="1"/>
          <p:nvPr/>
        </p:nvSpPr>
        <p:spPr>
          <a:xfrm>
            <a:off x="685800" y="1671650"/>
            <a:ext cx="10944300" cy="3740400"/>
          </a:xfrm>
          <a:prstGeom prst="rect">
            <a:avLst/>
          </a:prstGeom>
          <a:noFill/>
          <a:ln>
            <a:noFill/>
          </a:ln>
        </p:spPr>
        <p:txBody>
          <a:bodyPr spcFirstLastPara="1" wrap="square" lIns="91425" tIns="91425" rIns="91425" bIns="91425" anchor="t" anchorCtr="0">
            <a:spAutoFit/>
          </a:bodyPr>
          <a:lstStyle/>
          <a:p>
            <a:pPr marL="914400" marR="0" lvl="0" indent="0" algn="l" rtl="0">
              <a:lnSpc>
                <a:spcPct val="100000"/>
              </a:lnSpc>
              <a:spcBef>
                <a:spcPts val="0"/>
              </a:spcBef>
              <a:spcAft>
                <a:spcPts val="0"/>
              </a:spcAft>
              <a:buClr>
                <a:srgbClr val="000000"/>
              </a:buClr>
              <a:buSzPts val="2100"/>
              <a:buFont typeface="Arial"/>
              <a:buNone/>
            </a:pPr>
            <a:r>
              <a:rPr lang="en-US" sz="2100" b="0" i="0" u="sng" strike="noStrike" cap="none">
                <a:solidFill>
                  <a:schemeClr val="hlink"/>
                </a:solidFill>
                <a:latin typeface="Algerian"/>
                <a:ea typeface="Algerian"/>
                <a:cs typeface="Algerian"/>
                <a:sym typeface="Algerian"/>
                <a:hlinkClick r:id="rId3"/>
              </a:rPr>
              <a:t>https://core.ac.uk/download/pdf/55638597.pdf</a:t>
            </a:r>
            <a:endParaRPr sz="2100" b="0" i="0" u="none" strike="noStrike" cap="none">
              <a:solidFill>
                <a:srgbClr val="FFFFFF"/>
              </a:solidFill>
              <a:latin typeface="Algerian"/>
              <a:ea typeface="Algerian"/>
              <a:cs typeface="Algerian"/>
              <a:sym typeface="Algerian"/>
            </a:endParaRPr>
          </a:p>
          <a:p>
            <a:pPr marL="91440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FFFFFF"/>
              </a:solidFill>
              <a:latin typeface="Algerian"/>
              <a:ea typeface="Algerian"/>
              <a:cs typeface="Algerian"/>
              <a:sym typeface="Algerian"/>
            </a:endParaRPr>
          </a:p>
          <a:p>
            <a:pPr marL="914400" marR="0" lvl="0" indent="0" algn="l" rtl="0">
              <a:lnSpc>
                <a:spcPct val="100000"/>
              </a:lnSpc>
              <a:spcBef>
                <a:spcPts val="0"/>
              </a:spcBef>
              <a:spcAft>
                <a:spcPts val="0"/>
              </a:spcAft>
              <a:buClr>
                <a:srgbClr val="000000"/>
              </a:buClr>
              <a:buSzPts val="2100"/>
              <a:buFont typeface="Arial"/>
              <a:buNone/>
            </a:pPr>
            <a:r>
              <a:rPr lang="en-US" sz="2100" b="0" i="0" u="none" strike="noStrike" cap="none">
                <a:solidFill>
                  <a:srgbClr val="FFFFFF"/>
                </a:solidFill>
                <a:latin typeface="Algerian"/>
                <a:ea typeface="Algerian"/>
                <a:cs typeface="Algerian"/>
                <a:sym typeface="Algerian"/>
              </a:rPr>
              <a:t>https://data-flair.training/blogs/sign-language-</a:t>
            </a:r>
            <a:endParaRPr sz="2100" b="0" i="0" u="none" strike="noStrike" cap="none">
              <a:solidFill>
                <a:srgbClr val="FFFFFF"/>
              </a:solidFill>
              <a:latin typeface="Algerian"/>
              <a:ea typeface="Algerian"/>
              <a:cs typeface="Algerian"/>
              <a:sym typeface="Algerian"/>
            </a:endParaRPr>
          </a:p>
          <a:p>
            <a:pPr marL="914400" marR="0" lvl="0" indent="0" algn="l" rtl="0">
              <a:lnSpc>
                <a:spcPct val="100000"/>
              </a:lnSpc>
              <a:spcBef>
                <a:spcPts val="0"/>
              </a:spcBef>
              <a:spcAft>
                <a:spcPts val="0"/>
              </a:spcAft>
              <a:buClr>
                <a:srgbClr val="000000"/>
              </a:buClr>
              <a:buSzPts val="2100"/>
              <a:buFont typeface="Arial"/>
              <a:buNone/>
            </a:pPr>
            <a:r>
              <a:rPr lang="en-US" sz="2100" b="0" i="0" u="none" strike="noStrike" cap="none">
                <a:solidFill>
                  <a:srgbClr val="FFFFFF"/>
                </a:solidFill>
                <a:latin typeface="Algerian"/>
                <a:ea typeface="Algerian"/>
                <a:cs typeface="Algerian"/>
                <a:sym typeface="Algerian"/>
              </a:rPr>
              <a:t>recognition-python-ml-opencv/#:~:text=In%20this%20sign%20language%20recognition,and%20Keras%20modules%20of%20python.</a:t>
            </a:r>
            <a:endParaRPr sz="2100" b="0" i="0" u="none" strike="noStrike" cap="none">
              <a:solidFill>
                <a:srgbClr val="FFFFFF"/>
              </a:solidFill>
              <a:latin typeface="Algerian"/>
              <a:ea typeface="Algerian"/>
              <a:cs typeface="Algerian"/>
              <a:sym typeface="Algerian"/>
            </a:endParaRPr>
          </a:p>
          <a:p>
            <a:pPr marL="91440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FFFFFF"/>
              </a:solidFill>
              <a:latin typeface="Algerian"/>
              <a:ea typeface="Algerian"/>
              <a:cs typeface="Algerian"/>
              <a:sym typeface="Algerian"/>
            </a:endParaRPr>
          </a:p>
          <a:p>
            <a:pPr marL="914400" marR="0" lvl="0" indent="0" algn="l" rtl="0">
              <a:lnSpc>
                <a:spcPct val="100000"/>
              </a:lnSpc>
              <a:spcBef>
                <a:spcPts val="0"/>
              </a:spcBef>
              <a:spcAft>
                <a:spcPts val="0"/>
              </a:spcAft>
              <a:buClr>
                <a:srgbClr val="000000"/>
              </a:buClr>
              <a:buSzPts val="2100"/>
              <a:buFont typeface="Arial"/>
              <a:buNone/>
            </a:pPr>
            <a:r>
              <a:rPr lang="en-US" sz="2100" b="0" i="0" u="none" strike="noStrike" cap="none">
                <a:solidFill>
                  <a:srgbClr val="FFFFFF"/>
                </a:solidFill>
                <a:latin typeface="Algerian"/>
                <a:ea typeface="Algerian"/>
                <a:cs typeface="Algerian"/>
                <a:sym typeface="Algerian"/>
              </a:rPr>
              <a:t>https://www.analyticsvidhya.com/blog/2021/06/sign-</a:t>
            </a:r>
            <a:endParaRPr sz="2100" b="0" i="0" u="none" strike="noStrike" cap="none">
              <a:solidFill>
                <a:srgbClr val="FFFFFF"/>
              </a:solidFill>
              <a:latin typeface="Algerian"/>
              <a:ea typeface="Algerian"/>
              <a:cs typeface="Algerian"/>
              <a:sym typeface="Algerian"/>
            </a:endParaRPr>
          </a:p>
          <a:p>
            <a:pPr marL="914400" marR="0" lvl="0" indent="0" algn="l" rtl="0">
              <a:lnSpc>
                <a:spcPct val="100000"/>
              </a:lnSpc>
              <a:spcBef>
                <a:spcPts val="0"/>
              </a:spcBef>
              <a:spcAft>
                <a:spcPts val="0"/>
              </a:spcAft>
              <a:buClr>
                <a:srgbClr val="000000"/>
              </a:buClr>
              <a:buSzPts val="2100"/>
              <a:buFont typeface="Arial"/>
              <a:buNone/>
            </a:pPr>
            <a:r>
              <a:rPr lang="en-US" sz="2100" b="0" i="0" u="none" strike="noStrike" cap="none">
                <a:solidFill>
                  <a:srgbClr val="FFFFFF"/>
                </a:solidFill>
                <a:latin typeface="Algerian"/>
                <a:ea typeface="Algerian"/>
                <a:cs typeface="Algerian"/>
                <a:sym typeface="Algerian"/>
              </a:rPr>
              <a:t>language-recognition-for-computer-vision-enthusiasts/</a:t>
            </a:r>
            <a:endParaRPr sz="2100" b="0" i="0" u="none" strike="noStrike" cap="none">
              <a:solidFill>
                <a:srgbClr val="FFFFFF"/>
              </a:solidFill>
              <a:latin typeface="Algerian"/>
              <a:ea typeface="Algerian"/>
              <a:cs typeface="Algerian"/>
              <a:sym typeface="Algerian"/>
            </a:endParaRPr>
          </a:p>
          <a:p>
            <a:pPr marL="91440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FFFFFF"/>
              </a:solidFill>
              <a:latin typeface="Algerian"/>
              <a:ea typeface="Algerian"/>
              <a:cs typeface="Algerian"/>
              <a:sym typeface="Algerian"/>
            </a:endParaRPr>
          </a:p>
          <a:p>
            <a:pPr marL="914400" marR="0" lvl="0" indent="0" algn="l" rtl="0">
              <a:lnSpc>
                <a:spcPct val="100000"/>
              </a:lnSpc>
              <a:spcBef>
                <a:spcPts val="0"/>
              </a:spcBef>
              <a:spcAft>
                <a:spcPts val="0"/>
              </a:spcAft>
              <a:buClr>
                <a:srgbClr val="000000"/>
              </a:buClr>
              <a:buSzPts val="2100"/>
              <a:buFont typeface="Arial"/>
              <a:buNone/>
            </a:pPr>
            <a:r>
              <a:rPr lang="en-US" sz="2100" b="0" i="0" u="none" strike="noStrike" cap="none">
                <a:solidFill>
                  <a:srgbClr val="FFFFFF"/>
                </a:solidFill>
                <a:latin typeface="Algerian"/>
                <a:ea typeface="Algerian"/>
                <a:cs typeface="Algerian"/>
                <a:sym typeface="Algerian"/>
              </a:rPr>
              <a:t>https://www.youtube.com/watch?v=wa2ARoUUdU8</a:t>
            </a:r>
            <a:endParaRPr sz="2100" b="0" i="0" u="none" strike="noStrike" cap="none">
              <a:solidFill>
                <a:srgbClr val="FFFFFF"/>
              </a:solidFill>
              <a:latin typeface="Algerian"/>
              <a:ea typeface="Algerian"/>
              <a:cs typeface="Algerian"/>
              <a:sym typeface="Algerian"/>
            </a:endParaRPr>
          </a:p>
          <a:p>
            <a:pPr marL="45720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FFFFFF"/>
              </a:solidFill>
              <a:latin typeface="Algerian"/>
              <a:ea typeface="Algerian"/>
              <a:cs typeface="Algerian"/>
              <a:sym typeface="Algeri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7"/>
          <p:cNvSpPr/>
          <p:nvPr/>
        </p:nvSpPr>
        <p:spPr>
          <a:xfrm>
            <a:off x="2843867" y="2617365"/>
            <a:ext cx="5645791"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a:buNone/>
            </a:pPr>
            <a:r>
              <a:rPr lang="en-US" sz="7200" b="1" i="0" u="none" strike="noStrike" cap="none">
                <a:solidFill>
                  <a:srgbClr val="C8D1FA"/>
                </a:solidFill>
                <a:latin typeface="Algerian"/>
                <a:ea typeface="Algerian"/>
                <a:cs typeface="Algerian"/>
                <a:sym typeface="Algerian"/>
              </a:rPr>
              <a:t>THANK YOU</a:t>
            </a:r>
            <a:endParaRPr sz="7200" b="1" i="0" u="none" strike="noStrike" cap="none">
              <a:solidFill>
                <a:srgbClr val="C8D1FA"/>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58785dd187_1_0"/>
          <p:cNvSpPr txBox="1">
            <a:spLocks noGrp="1"/>
          </p:cNvSpPr>
          <p:nvPr>
            <p:ph type="ctrTitle"/>
          </p:nvPr>
        </p:nvSpPr>
        <p:spPr>
          <a:xfrm>
            <a:off x="2147900" y="361195"/>
            <a:ext cx="7197600" cy="7710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SzPct val="111111"/>
              <a:buNone/>
            </a:pPr>
            <a:r>
              <a:rPr lang="en-US">
                <a:latin typeface="Algerian"/>
                <a:ea typeface="Algerian"/>
                <a:cs typeface="Algerian"/>
                <a:sym typeface="Algerian"/>
              </a:rPr>
              <a:t>ACKNOWLEDGEMENTS</a:t>
            </a:r>
            <a:endParaRPr>
              <a:latin typeface="Algerian"/>
              <a:ea typeface="Algerian"/>
              <a:cs typeface="Algerian"/>
              <a:sym typeface="Algerian"/>
            </a:endParaRPr>
          </a:p>
        </p:txBody>
      </p:sp>
      <p:sp>
        <p:nvSpPr>
          <p:cNvPr id="151" name="Google Shape;151;g158785dd187_1_0"/>
          <p:cNvSpPr txBox="1">
            <a:spLocks noGrp="1"/>
          </p:cNvSpPr>
          <p:nvPr>
            <p:ph type="subTitle" idx="1"/>
          </p:nvPr>
        </p:nvSpPr>
        <p:spPr>
          <a:xfrm>
            <a:off x="2147899" y="1785407"/>
            <a:ext cx="7197600" cy="14055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275"/>
              <a:buFont typeface="Arial"/>
              <a:buNone/>
            </a:pPr>
            <a:endParaRPr sz="1350"/>
          </a:p>
          <a:p>
            <a:pPr marL="0" lvl="0" indent="0" algn="r" rtl="0">
              <a:lnSpc>
                <a:spcPct val="80000"/>
              </a:lnSpc>
              <a:spcBef>
                <a:spcPts val="1000"/>
              </a:spcBef>
              <a:spcAft>
                <a:spcPts val="1000"/>
              </a:spcAft>
              <a:buSzPts val="275"/>
              <a:buNone/>
            </a:pPr>
            <a:endParaRPr sz="450"/>
          </a:p>
        </p:txBody>
      </p:sp>
      <p:sp>
        <p:nvSpPr>
          <p:cNvPr id="152" name="Google Shape;152;g158785dd187_1_0"/>
          <p:cNvSpPr txBox="1"/>
          <p:nvPr/>
        </p:nvSpPr>
        <p:spPr>
          <a:xfrm>
            <a:off x="875100" y="1003600"/>
            <a:ext cx="10441800" cy="503211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US" sz="2100" b="0" i="0" u="none" strike="noStrike" cap="none">
                <a:solidFill>
                  <a:srgbClr val="FFFFFF"/>
                </a:solidFill>
                <a:latin typeface="Algerian"/>
                <a:ea typeface="Algerian"/>
                <a:cs typeface="Algerian"/>
                <a:sym typeface="Algerian"/>
              </a:rPr>
              <a:t>We consider it as our privilege and our primary duty to express our gratitude and respect to all those who guided and inspired us in the successful completion of the project.</a:t>
            </a:r>
            <a:endParaRPr sz="2100" b="0" i="0" u="none" strike="noStrike" cap="none">
              <a:solidFill>
                <a:srgbClr val="FFFFFF"/>
              </a:solidFill>
              <a:latin typeface="Algerian"/>
              <a:ea typeface="Algerian"/>
              <a:cs typeface="Algerian"/>
              <a:sym typeface="Algerian"/>
            </a:endParaRPr>
          </a:p>
          <a:p>
            <a:pPr marL="0" marR="0" lvl="0" indent="0" algn="l" rtl="0">
              <a:lnSpc>
                <a:spcPct val="100000"/>
              </a:lnSpc>
              <a:spcBef>
                <a:spcPts val="0"/>
              </a:spcBef>
              <a:spcAft>
                <a:spcPts val="0"/>
              </a:spcAft>
              <a:buClr>
                <a:schemeClr val="dk1"/>
              </a:buClr>
              <a:buSzPts val="1100"/>
              <a:buFont typeface="Arial"/>
              <a:buNone/>
            </a:pPr>
            <a:endParaRPr sz="2100" b="0" i="0" u="none" strike="noStrike" cap="none">
              <a:solidFill>
                <a:srgbClr val="FFFFFF"/>
              </a:solidFill>
              <a:latin typeface="Algerian"/>
              <a:ea typeface="Algerian"/>
              <a:cs typeface="Algerian"/>
              <a:sym typeface="Algerian"/>
            </a:endParaRPr>
          </a:p>
          <a:p>
            <a:pPr marL="0" marR="0" lvl="0" indent="0" algn="l" rtl="0">
              <a:lnSpc>
                <a:spcPct val="100000"/>
              </a:lnSpc>
              <a:spcBef>
                <a:spcPts val="0"/>
              </a:spcBef>
              <a:spcAft>
                <a:spcPts val="0"/>
              </a:spcAft>
              <a:buClr>
                <a:srgbClr val="000000"/>
              </a:buClr>
              <a:buSzPts val="2100"/>
              <a:buFont typeface="Arial"/>
              <a:buNone/>
            </a:pPr>
            <a:r>
              <a:rPr lang="en-US" sz="2100" b="0" i="0" u="none" strike="noStrike" cap="none">
                <a:solidFill>
                  <a:srgbClr val="FFFFFF"/>
                </a:solidFill>
                <a:latin typeface="Algerian"/>
                <a:ea typeface="Algerian"/>
                <a:cs typeface="Algerian"/>
                <a:sym typeface="Algerian"/>
              </a:rPr>
              <a:t>We owe solemn gratitude to Dr. J. PRAKASH, Dean, Madras Institute of Technology, for having given consent to carry out the project work at MIT Campus, Anna University.</a:t>
            </a:r>
            <a:endParaRPr sz="2100" b="0" i="0" u="none" strike="noStrike" cap="none">
              <a:solidFill>
                <a:srgbClr val="FFFFFF"/>
              </a:solidFill>
              <a:latin typeface="Algerian"/>
              <a:ea typeface="Algerian"/>
              <a:cs typeface="Algerian"/>
              <a:sym typeface="Algerian"/>
            </a:endParaRPr>
          </a:p>
          <a:p>
            <a:pPr marL="0" marR="0" lvl="0" indent="0" algn="l" rtl="0">
              <a:lnSpc>
                <a:spcPct val="100000"/>
              </a:lnSpc>
              <a:spcBef>
                <a:spcPts val="0"/>
              </a:spcBef>
              <a:spcAft>
                <a:spcPts val="0"/>
              </a:spcAft>
              <a:buClr>
                <a:schemeClr val="dk1"/>
              </a:buClr>
              <a:buSzPts val="1100"/>
              <a:buFont typeface="Arial"/>
              <a:buNone/>
            </a:pPr>
            <a:endParaRPr sz="2100" b="0" i="0" u="none" strike="noStrike" cap="none">
              <a:solidFill>
                <a:srgbClr val="FFFFFF"/>
              </a:solidFill>
              <a:latin typeface="Algerian"/>
              <a:ea typeface="Algerian"/>
              <a:cs typeface="Algerian"/>
              <a:sym typeface="Algerian"/>
            </a:endParaRPr>
          </a:p>
          <a:p>
            <a:pPr marL="0" marR="0" lvl="0" indent="0" algn="l" rtl="0">
              <a:lnSpc>
                <a:spcPct val="100000"/>
              </a:lnSpc>
              <a:spcBef>
                <a:spcPts val="0"/>
              </a:spcBef>
              <a:spcAft>
                <a:spcPts val="0"/>
              </a:spcAft>
              <a:buClr>
                <a:srgbClr val="000000"/>
              </a:buClr>
              <a:buSzPts val="2100"/>
              <a:buFont typeface="Arial"/>
              <a:buNone/>
            </a:pPr>
            <a:r>
              <a:rPr lang="en-US" sz="2100" b="0" i="0" u="none" strike="noStrike" cap="none">
                <a:solidFill>
                  <a:srgbClr val="FFFFFF"/>
                </a:solidFill>
                <a:latin typeface="Algerian"/>
                <a:ea typeface="Algerian"/>
                <a:cs typeface="Algerian"/>
                <a:sym typeface="Algerian"/>
              </a:rPr>
              <a:t>We wish to express our sincere appreciation and gratitude to Dr. INDUMATHI, Professor and Head of the Department of Electronics Engineering, who has encouraged and motivated us in our endeavours. </a:t>
            </a:r>
            <a:endParaRPr sz="2100" b="0" i="0" u="none" strike="noStrike" cap="none">
              <a:solidFill>
                <a:srgbClr val="FFFFFF"/>
              </a:solidFill>
              <a:latin typeface="Algerian"/>
              <a:ea typeface="Algerian"/>
              <a:cs typeface="Algerian"/>
              <a:sym typeface="Algeri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FFFFFF"/>
              </a:solidFill>
              <a:latin typeface="Algerian"/>
              <a:ea typeface="Algerian"/>
              <a:cs typeface="Algerian"/>
              <a:sym typeface="Algerian"/>
            </a:endParaRPr>
          </a:p>
          <a:p>
            <a:pPr marL="0" marR="0" lvl="0" indent="0" algn="l" rtl="0">
              <a:lnSpc>
                <a:spcPct val="100000"/>
              </a:lnSpc>
              <a:spcBef>
                <a:spcPts val="0"/>
              </a:spcBef>
              <a:spcAft>
                <a:spcPts val="0"/>
              </a:spcAft>
              <a:buClr>
                <a:schemeClr val="dk1"/>
              </a:buClr>
              <a:buSzPts val="1100"/>
              <a:buFont typeface="Arial"/>
              <a:buNone/>
            </a:pPr>
            <a:r>
              <a:rPr lang="en-US" sz="2100" b="0" i="0" u="none" strike="noStrike" cap="none">
                <a:solidFill>
                  <a:srgbClr val="FFFFFF"/>
                </a:solidFill>
                <a:latin typeface="Algerian"/>
                <a:ea typeface="Algerian"/>
                <a:cs typeface="Algerian"/>
                <a:sym typeface="Algerian"/>
              </a:rPr>
              <a:t>We are extremely grateful to our project guide Dr.M.MANIKANDAN for their timely and thoughtful guidance and encouragement for the completion of the project. We also thank all the teaching and non-teaching staff members of the Department of Electronics Engineering for their support in all aspects.</a:t>
            </a:r>
            <a:endParaRPr sz="2100" b="0" i="0" u="none" strike="noStrike" cap="none">
              <a:solidFill>
                <a:srgbClr val="FFFFFF"/>
              </a:solidFill>
              <a:latin typeface="Algerian"/>
              <a:ea typeface="Algerian"/>
              <a:cs typeface="Algerian"/>
              <a:sym typeface="Algeri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lgerian"/>
              <a:ea typeface="Algerian"/>
              <a:cs typeface="Algerian"/>
              <a:sym typeface="Algeri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3200"/>
              <a:buFont typeface="Algerian"/>
              <a:buNone/>
            </a:pPr>
            <a:r>
              <a:rPr lang="en-US" sz="3200">
                <a:latin typeface="Algerian"/>
                <a:ea typeface="Algerian"/>
                <a:cs typeface="Algerian"/>
                <a:sym typeface="Algerian"/>
              </a:rPr>
              <a:t>WHAT IS IMAGE PROCESSING?</a:t>
            </a:r>
            <a:endParaRPr/>
          </a:p>
        </p:txBody>
      </p:sp>
      <p:sp>
        <p:nvSpPr>
          <p:cNvPr id="158" name="Google Shape;158;p2"/>
          <p:cNvSpPr txBox="1"/>
          <p:nvPr/>
        </p:nvSpPr>
        <p:spPr>
          <a:xfrm>
            <a:off x="1266737" y="1921079"/>
            <a:ext cx="9840287" cy="429977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Algerian"/>
                <a:ea typeface="Algerian"/>
                <a:cs typeface="Algerian"/>
                <a:sym typeface="Algerian"/>
              </a:rPr>
              <a:t>                          Image processing is the process Of transforming an image into a digital form and performing certain operations to get some useful information from it.</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Algerian"/>
                <a:ea typeface="Algerian"/>
                <a:cs typeface="Algerian"/>
                <a:sym typeface="Algerian"/>
              </a:rPr>
              <a:t>                                   there are certain PROCESSES involved in image processing such as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lt1"/>
              </a:buClr>
              <a:buSzPts val="2400"/>
              <a:buFont typeface="Arial"/>
              <a:buChar char="•"/>
            </a:pPr>
            <a:r>
              <a:rPr lang="en-US" sz="2400" b="0" i="0" u="none" strike="noStrike" cap="none">
                <a:solidFill>
                  <a:schemeClr val="lt1"/>
                </a:solidFill>
                <a:latin typeface="Algerian"/>
                <a:ea typeface="Algerian"/>
                <a:cs typeface="Algerian"/>
                <a:sym typeface="Algerian"/>
              </a:rPr>
              <a:t>Image acquisition</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lt1"/>
              </a:buClr>
              <a:buSzPts val="2400"/>
              <a:buFont typeface="Arial"/>
              <a:buChar char="•"/>
            </a:pPr>
            <a:r>
              <a:rPr lang="en-US" sz="2400" b="0" i="0" u="none" strike="noStrike" cap="none">
                <a:solidFill>
                  <a:schemeClr val="lt1"/>
                </a:solidFill>
                <a:latin typeface="Algerian"/>
                <a:ea typeface="Algerian"/>
                <a:cs typeface="Algerian"/>
                <a:sym typeface="Algerian"/>
              </a:rPr>
              <a:t>Image enhancement</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lt1"/>
              </a:buClr>
              <a:buSzPts val="2400"/>
              <a:buFont typeface="Arial"/>
              <a:buChar char="•"/>
            </a:pPr>
            <a:r>
              <a:rPr lang="en-US" sz="2400" b="0" i="0" u="none" strike="noStrike" cap="none">
                <a:solidFill>
                  <a:schemeClr val="lt1"/>
                </a:solidFill>
                <a:latin typeface="Algerian"/>
                <a:ea typeface="Algerian"/>
                <a:cs typeface="Algerian"/>
                <a:sym typeface="Algerian"/>
              </a:rPr>
              <a:t>IMAGE RESTORATION</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lt1"/>
              </a:buClr>
              <a:buSzPts val="2400"/>
              <a:buFont typeface="Arial"/>
              <a:buChar char="•"/>
            </a:pPr>
            <a:r>
              <a:rPr lang="en-US" sz="2400" b="0" i="0" u="none" strike="noStrike" cap="none">
                <a:solidFill>
                  <a:schemeClr val="lt1"/>
                </a:solidFill>
                <a:latin typeface="Algerian"/>
                <a:ea typeface="Algerian"/>
                <a:cs typeface="Algerian"/>
                <a:sym typeface="Algerian"/>
              </a:rPr>
              <a:t>IMAGE SEGMENTATION</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lt1"/>
              </a:buClr>
              <a:buSzPts val="2400"/>
              <a:buFont typeface="Arial"/>
              <a:buChar char="•"/>
            </a:pPr>
            <a:r>
              <a:rPr lang="en-US" sz="2400" b="0" i="0" u="none" strike="noStrike" cap="none">
                <a:solidFill>
                  <a:schemeClr val="lt1"/>
                </a:solidFill>
                <a:latin typeface="Algerian"/>
                <a:ea typeface="Algerian"/>
                <a:cs typeface="Algerian"/>
                <a:sym typeface="Algerian"/>
              </a:rPr>
              <a:t>IMAGE COMPRESSION</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lt1"/>
              </a:buClr>
              <a:buSzPts val="2400"/>
              <a:buFont typeface="Arial"/>
              <a:buChar char="•"/>
            </a:pPr>
            <a:r>
              <a:rPr lang="en-US" sz="2400" b="0" i="0" u="none" strike="noStrike" cap="none">
                <a:solidFill>
                  <a:schemeClr val="lt1"/>
                </a:solidFill>
                <a:latin typeface="Algerian"/>
                <a:ea typeface="Algerian"/>
                <a:cs typeface="Algerian"/>
                <a:sym typeface="Algerian"/>
              </a:rPr>
              <a:t>IMAGE RECOGNITION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158785dd187_1_9"/>
          <p:cNvSpPr txBox="1">
            <a:spLocks noGrp="1"/>
          </p:cNvSpPr>
          <p:nvPr>
            <p:ph type="title"/>
          </p:nvPr>
        </p:nvSpPr>
        <p:spPr>
          <a:xfrm>
            <a:off x="685801" y="-90500"/>
            <a:ext cx="10131300" cy="14562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latin typeface="Algerian"/>
                <a:ea typeface="Algerian"/>
                <a:cs typeface="Algerian"/>
                <a:sym typeface="Algerian"/>
              </a:rPr>
              <a:t>INTRODUCTION</a:t>
            </a:r>
            <a:endParaRPr>
              <a:latin typeface="Algerian"/>
              <a:ea typeface="Algerian"/>
              <a:cs typeface="Algerian"/>
              <a:sym typeface="Algerian"/>
            </a:endParaRPr>
          </a:p>
        </p:txBody>
      </p:sp>
      <p:sp>
        <p:nvSpPr>
          <p:cNvPr id="164" name="Google Shape;164;g158785dd187_1_9"/>
          <p:cNvSpPr txBox="1"/>
          <p:nvPr/>
        </p:nvSpPr>
        <p:spPr>
          <a:xfrm>
            <a:off x="685800" y="885825"/>
            <a:ext cx="10601400" cy="5664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2000" b="0" i="0" u="none" strike="noStrike" cap="none">
                <a:solidFill>
                  <a:srgbClr val="FFFFFF"/>
                </a:solidFill>
                <a:latin typeface="Algerian"/>
                <a:ea typeface="Algerian"/>
                <a:cs typeface="Algerian"/>
                <a:sym typeface="Algerian"/>
              </a:rPr>
              <a:t>This project helps us to detect or identify sign language and efficiently translate it in realtime using pycharm which is a dedicated Python Integrated Development Environment (IDE)</a:t>
            </a:r>
            <a:endParaRPr sz="2000" b="0" i="0" u="none" strike="noStrike" cap="none">
              <a:solidFill>
                <a:srgbClr val="FFFFFF"/>
              </a:solidFill>
              <a:latin typeface="Algerian"/>
              <a:ea typeface="Algerian"/>
              <a:cs typeface="Algerian"/>
              <a:sym typeface="Algerian"/>
            </a:endParaRPr>
          </a:p>
          <a:p>
            <a:pPr marL="0" marR="0" lvl="0" indent="0" algn="l" rtl="0">
              <a:lnSpc>
                <a:spcPct val="100000"/>
              </a:lnSpc>
              <a:spcBef>
                <a:spcPts val="0"/>
              </a:spcBef>
              <a:spcAft>
                <a:spcPts val="0"/>
              </a:spcAft>
              <a:buClr>
                <a:schemeClr val="dk1"/>
              </a:buClr>
              <a:buSzPts val="1100"/>
              <a:buFont typeface="Arial"/>
              <a:buNone/>
            </a:pPr>
            <a:r>
              <a:rPr lang="en-US" sz="2000" b="0" i="0" u="none" strike="noStrike" cap="none">
                <a:solidFill>
                  <a:srgbClr val="FFFFFF"/>
                </a:solidFill>
                <a:latin typeface="Algerian"/>
                <a:ea typeface="Algerian"/>
                <a:cs typeface="Algerian"/>
                <a:sym typeface="Algerian"/>
              </a:rPr>
              <a:t>providing a wide range of essential tools for Python developers, tightly integrated to create a convenient environment for productive Python, web and data science development. The purpose of sign language recognition systems is to provide an efficient and accurate way to convert sign language into text or voice. Recent field of research is intended to focus on effectively recognizing signs under computing power constraints.</a:t>
            </a:r>
            <a:endParaRPr sz="2000" b="0" i="0" u="none" strike="noStrike" cap="none">
              <a:solidFill>
                <a:srgbClr val="FFFFFF"/>
              </a:solidFill>
              <a:latin typeface="Algerian"/>
              <a:ea typeface="Algerian"/>
              <a:cs typeface="Algerian"/>
              <a:sym typeface="Algerian"/>
            </a:endParaRPr>
          </a:p>
          <a:p>
            <a:pPr marL="0" marR="0" lvl="0" indent="0" algn="l" rtl="0">
              <a:lnSpc>
                <a:spcPct val="100000"/>
              </a:lnSpc>
              <a:spcBef>
                <a:spcPts val="0"/>
              </a:spcBef>
              <a:spcAft>
                <a:spcPts val="0"/>
              </a:spcAft>
              <a:buClr>
                <a:schemeClr val="dk1"/>
              </a:buClr>
              <a:buSzPts val="1100"/>
              <a:buFont typeface="Arial"/>
              <a:buNone/>
            </a:pPr>
            <a:endParaRPr sz="2000" b="0" i="0" u="none" strike="noStrike" cap="none">
              <a:solidFill>
                <a:srgbClr val="FFFFFF"/>
              </a:solidFill>
              <a:latin typeface="Algerian"/>
              <a:ea typeface="Algerian"/>
              <a:cs typeface="Algerian"/>
              <a:sym typeface="Algerian"/>
            </a:endParaRPr>
          </a:p>
          <a:p>
            <a:pPr marL="0" marR="0" lvl="0" indent="0" algn="l" rtl="0">
              <a:lnSpc>
                <a:spcPct val="100000"/>
              </a:lnSpc>
              <a:spcBef>
                <a:spcPts val="0"/>
              </a:spcBef>
              <a:spcAft>
                <a:spcPts val="0"/>
              </a:spcAft>
              <a:buClr>
                <a:schemeClr val="dk1"/>
              </a:buClr>
              <a:buSzPts val="1100"/>
              <a:buFont typeface="Arial"/>
              <a:buNone/>
            </a:pPr>
            <a:r>
              <a:rPr lang="en-US" sz="2000" b="0" i="0" u="none" strike="noStrike" cap="none">
                <a:solidFill>
                  <a:srgbClr val="FFFFFF"/>
                </a:solidFill>
                <a:latin typeface="Algerian"/>
                <a:ea typeface="Algerian"/>
                <a:cs typeface="Algerian"/>
                <a:sym typeface="Algerian"/>
              </a:rPr>
              <a:t>Although sign language is the most natural way of exchanging information among deaf people it has been observed that they are facing difficulties with normal people interaction. Sign language consists of vocabulary of signs in exactly the same way as spoken language consists of a vocabulary of words. Sign languages are not standard and universal and the grammars</a:t>
            </a:r>
            <a:endParaRPr sz="2000" b="0" i="0" u="none" strike="noStrike" cap="none">
              <a:solidFill>
                <a:srgbClr val="FFFFFF"/>
              </a:solidFill>
              <a:latin typeface="Algerian"/>
              <a:ea typeface="Algerian"/>
              <a:cs typeface="Algerian"/>
              <a:sym typeface="Algerian"/>
            </a:endParaRPr>
          </a:p>
          <a:p>
            <a:pPr marL="0" marR="0" lvl="0" indent="0" algn="l" rtl="0">
              <a:lnSpc>
                <a:spcPct val="100000"/>
              </a:lnSpc>
              <a:spcBef>
                <a:spcPts val="0"/>
              </a:spcBef>
              <a:spcAft>
                <a:spcPts val="0"/>
              </a:spcAft>
              <a:buClr>
                <a:schemeClr val="dk1"/>
              </a:buClr>
              <a:buSzPts val="1100"/>
              <a:buFont typeface="Arial"/>
              <a:buNone/>
            </a:pPr>
            <a:r>
              <a:rPr lang="en-US" sz="2000" b="0" i="0" u="none" strike="noStrike" cap="none">
                <a:solidFill>
                  <a:srgbClr val="FFFFFF"/>
                </a:solidFill>
                <a:latin typeface="Algerian"/>
                <a:ea typeface="Algerian"/>
                <a:cs typeface="Algerian"/>
                <a:sym typeface="Algerian"/>
              </a:rPr>
              <a:t>differ from country to country .In this project we are using American Sign Language for detection and translation.</a:t>
            </a:r>
            <a:endParaRPr sz="2000" b="0" i="0" u="none" strike="noStrike" cap="none">
              <a:solidFill>
                <a:srgbClr val="FFFFFF"/>
              </a:solidFill>
              <a:latin typeface="Algerian"/>
              <a:ea typeface="Algerian"/>
              <a:cs typeface="Algerian"/>
              <a:sym typeface="Algerian"/>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FFFFFF"/>
              </a:solidFill>
              <a:latin typeface="Algerian"/>
              <a:ea typeface="Algerian"/>
              <a:cs typeface="Algerian"/>
              <a:sym typeface="Algeri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158785dd187_1_15"/>
          <p:cNvSpPr txBox="1">
            <a:spLocks noGrp="1"/>
          </p:cNvSpPr>
          <p:nvPr>
            <p:ph type="title"/>
          </p:nvPr>
        </p:nvSpPr>
        <p:spPr>
          <a:xfrm>
            <a:off x="942976" y="771525"/>
            <a:ext cx="10131300" cy="14562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latin typeface="Algerian"/>
                <a:ea typeface="Algerian"/>
                <a:cs typeface="Algerian"/>
                <a:sym typeface="Algerian"/>
              </a:rPr>
              <a:t>OBJECTIVE</a:t>
            </a:r>
            <a:endParaRPr>
              <a:latin typeface="Algerian"/>
              <a:ea typeface="Algerian"/>
              <a:cs typeface="Algerian"/>
              <a:sym typeface="Algerian"/>
            </a:endParaRPr>
          </a:p>
        </p:txBody>
      </p:sp>
      <p:sp>
        <p:nvSpPr>
          <p:cNvPr id="170" name="Google Shape;170;g158785dd187_1_15"/>
          <p:cNvSpPr txBox="1"/>
          <p:nvPr/>
        </p:nvSpPr>
        <p:spPr>
          <a:xfrm>
            <a:off x="1028700" y="2828925"/>
            <a:ext cx="10386900" cy="210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2400" b="0" i="0" u="none" strike="noStrike" cap="none">
                <a:solidFill>
                  <a:srgbClr val="FFFFFF"/>
                </a:solidFill>
                <a:latin typeface="Algerian"/>
                <a:ea typeface="Algerian"/>
                <a:cs typeface="Algerian"/>
                <a:sym typeface="Algerian"/>
              </a:rPr>
              <a:t>T</a:t>
            </a:r>
            <a:r>
              <a:rPr lang="en-US" sz="2500" b="0" i="0" u="none" strike="noStrike" cap="none">
                <a:solidFill>
                  <a:srgbClr val="FFFFFF"/>
                </a:solidFill>
                <a:latin typeface="Algerian"/>
                <a:ea typeface="Algerian"/>
                <a:cs typeface="Algerian"/>
                <a:sym typeface="Algerian"/>
              </a:rPr>
              <a:t>he main objective of the project is to demonstrate Detection and Translation of Sign language in real time using pycharm which is a Python Integrated Development Environment (IDE).</a:t>
            </a:r>
            <a:endParaRPr sz="2500" b="0" i="0" u="none" strike="noStrike" cap="none">
              <a:solidFill>
                <a:srgbClr val="FFFFFF"/>
              </a:solidFill>
              <a:latin typeface="Algerian"/>
              <a:ea typeface="Algerian"/>
              <a:cs typeface="Algerian"/>
              <a:sym typeface="Algerian"/>
            </a:endParaRPr>
          </a:p>
          <a:p>
            <a:pPr marL="0" marR="0" lvl="0" indent="0" algn="l" rtl="0">
              <a:lnSpc>
                <a:spcPct val="100000"/>
              </a:lnSpc>
              <a:spcBef>
                <a:spcPts val="0"/>
              </a:spcBef>
              <a:spcAft>
                <a:spcPts val="0"/>
              </a:spcAft>
              <a:buClr>
                <a:srgbClr val="000000"/>
              </a:buClr>
              <a:buSzPts val="2500"/>
              <a:buFont typeface="Arial"/>
              <a:buNone/>
            </a:pPr>
            <a:endParaRPr sz="2500" b="0" i="0" u="none" strike="noStrike" cap="none">
              <a:solidFill>
                <a:srgbClr val="FFFFFF"/>
              </a:solidFill>
              <a:latin typeface="Algerian"/>
              <a:ea typeface="Algerian"/>
              <a:cs typeface="Algerian"/>
              <a:sym typeface="Algeri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158785dd187_1_21"/>
          <p:cNvSpPr txBox="1">
            <a:spLocks noGrp="1"/>
          </p:cNvSpPr>
          <p:nvPr>
            <p:ph type="title"/>
          </p:nvPr>
        </p:nvSpPr>
        <p:spPr>
          <a:xfrm>
            <a:off x="785801" y="0"/>
            <a:ext cx="10131300" cy="14562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latin typeface="Algerian"/>
                <a:ea typeface="Algerian"/>
                <a:cs typeface="Algerian"/>
                <a:sym typeface="Algerian"/>
              </a:rPr>
              <a:t>METHODOLOGY</a:t>
            </a:r>
            <a:endParaRPr>
              <a:latin typeface="Algerian"/>
              <a:ea typeface="Algerian"/>
              <a:cs typeface="Algerian"/>
              <a:sym typeface="Algerian"/>
            </a:endParaRPr>
          </a:p>
        </p:txBody>
      </p:sp>
      <p:sp>
        <p:nvSpPr>
          <p:cNvPr id="176" name="Google Shape;176;g158785dd187_1_21"/>
          <p:cNvSpPr txBox="1"/>
          <p:nvPr/>
        </p:nvSpPr>
        <p:spPr>
          <a:xfrm>
            <a:off x="600075" y="1089300"/>
            <a:ext cx="11130000" cy="5418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FFFFFF"/>
                </a:solidFill>
                <a:latin typeface="Algerian"/>
                <a:ea typeface="Algerian"/>
                <a:cs typeface="Algerian"/>
                <a:sym typeface="Algerian"/>
              </a:rPr>
              <a:t>At first a basic study was done on sign language and we chose alphabets of American sign language as the samples for the detection and translation. </a:t>
            </a:r>
            <a:endParaRPr sz="2400" b="0" i="0" u="none" strike="noStrike" cap="none">
              <a:solidFill>
                <a:srgbClr val="FFFFFF"/>
              </a:solidFill>
              <a:latin typeface="Algerian"/>
              <a:ea typeface="Algerian"/>
              <a:cs typeface="Algerian"/>
              <a:sym typeface="Algerian"/>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FFFFFF"/>
                </a:solidFill>
                <a:latin typeface="Algerian"/>
                <a:ea typeface="Algerian"/>
                <a:cs typeface="Algerian"/>
                <a:sym typeface="Algerian"/>
              </a:rPr>
              <a:t>For the samples for the detection and translation a python source code named DATACOLLECTION is used to capture multiple samples of the alphabets of sign language using a webcam.</a:t>
            </a:r>
            <a:endParaRPr sz="2400" b="0" i="0" u="none" strike="noStrike" cap="none">
              <a:solidFill>
                <a:srgbClr val="FFFFFF"/>
              </a:solidFill>
              <a:latin typeface="Algerian"/>
              <a:ea typeface="Algerian"/>
              <a:cs typeface="Algerian"/>
              <a:sym typeface="Algerian"/>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FFFFFF"/>
                </a:solidFill>
                <a:latin typeface="Algerian"/>
                <a:ea typeface="Algerian"/>
                <a:cs typeface="Algerian"/>
                <a:sym typeface="Algerian"/>
              </a:rPr>
              <a:t> The collected samples are then used create a machine learning model. </a:t>
            </a:r>
            <a:endParaRPr sz="2400" b="0" i="0" u="none" strike="noStrike" cap="none">
              <a:solidFill>
                <a:srgbClr val="FFFFFF"/>
              </a:solidFill>
              <a:latin typeface="Algerian"/>
              <a:ea typeface="Algerian"/>
              <a:cs typeface="Algerian"/>
              <a:sym typeface="Algerian"/>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FFFFFF"/>
                </a:solidFill>
                <a:latin typeface="Algerian"/>
                <a:ea typeface="Algerian"/>
                <a:cs typeface="Algerian"/>
                <a:sym typeface="Algerian"/>
              </a:rPr>
              <a:t>Teachable machine is web based tool used to convert the collected samples to a machine learning model. </a:t>
            </a:r>
            <a:endParaRPr sz="2400" b="0" i="0" u="none" strike="noStrike" cap="none">
              <a:solidFill>
                <a:srgbClr val="FFFFFF"/>
              </a:solidFill>
              <a:latin typeface="Algerian"/>
              <a:ea typeface="Algerian"/>
              <a:cs typeface="Algerian"/>
              <a:sym typeface="Algerian"/>
            </a:endParaRPr>
          </a:p>
          <a:p>
            <a:pPr marL="0" marR="0" lvl="0" indent="0" algn="l" rtl="0">
              <a:lnSpc>
                <a:spcPct val="100000"/>
              </a:lnSpc>
              <a:spcBef>
                <a:spcPts val="0"/>
              </a:spcBef>
              <a:spcAft>
                <a:spcPts val="0"/>
              </a:spcAft>
              <a:buClr>
                <a:schemeClr val="dk1"/>
              </a:buClr>
              <a:buSzPts val="1100"/>
              <a:buFont typeface="Arial"/>
              <a:buNone/>
            </a:pPr>
            <a:r>
              <a:rPr lang="en-US" sz="2400" b="0" i="0" u="none" strike="noStrike" cap="none">
                <a:solidFill>
                  <a:srgbClr val="FFFFFF"/>
                </a:solidFill>
                <a:latin typeface="Algerian"/>
                <a:ea typeface="Algerian"/>
                <a:cs typeface="Algerian"/>
                <a:sym typeface="Algerian"/>
              </a:rPr>
              <a:t>This model is then specified in another python source code named DETECTION AND TRANSLATION which is used in detection and translation of the alphabets of American sign language.</a:t>
            </a:r>
            <a:endParaRPr sz="2400" b="0" i="0" u="none" strike="noStrike" cap="none">
              <a:solidFill>
                <a:srgbClr val="FFFFFF"/>
              </a:solidFill>
              <a:latin typeface="Algerian"/>
              <a:ea typeface="Algerian"/>
              <a:cs typeface="Algerian"/>
              <a:sym typeface="Algeri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158785dd187_1_25"/>
          <p:cNvSpPr txBox="1">
            <a:spLocks noGrp="1"/>
          </p:cNvSpPr>
          <p:nvPr>
            <p:ph type="title"/>
          </p:nvPr>
        </p:nvSpPr>
        <p:spPr>
          <a:xfrm>
            <a:off x="814401" y="80975"/>
            <a:ext cx="10131300" cy="14562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latin typeface="Algerian"/>
                <a:ea typeface="Algerian"/>
                <a:cs typeface="Algerian"/>
                <a:sym typeface="Algerian"/>
              </a:rPr>
              <a:t>SOFTWARE USED</a:t>
            </a:r>
            <a:endParaRPr>
              <a:latin typeface="Algerian"/>
              <a:ea typeface="Algerian"/>
              <a:cs typeface="Algerian"/>
              <a:sym typeface="Algerian"/>
            </a:endParaRPr>
          </a:p>
        </p:txBody>
      </p:sp>
      <p:sp>
        <p:nvSpPr>
          <p:cNvPr id="182" name="Google Shape;182;g158785dd187_1_25"/>
          <p:cNvSpPr txBox="1"/>
          <p:nvPr/>
        </p:nvSpPr>
        <p:spPr>
          <a:xfrm>
            <a:off x="445325" y="1828800"/>
            <a:ext cx="11044200" cy="2770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2400" b="1" i="0" u="sng" strike="noStrike" cap="none">
                <a:solidFill>
                  <a:srgbClr val="FFFFFF"/>
                </a:solidFill>
                <a:latin typeface="Algerian"/>
                <a:ea typeface="Algerian"/>
                <a:cs typeface="Algerian"/>
                <a:sym typeface="Algerian"/>
              </a:rPr>
              <a:t>PYCHARM:</a:t>
            </a:r>
            <a:endParaRPr sz="2400" b="1" i="0" u="sng" strike="noStrike" cap="none">
              <a:solidFill>
                <a:srgbClr val="FFFFFF"/>
              </a:solidFill>
              <a:latin typeface="Algerian"/>
              <a:ea typeface="Algerian"/>
              <a:cs typeface="Algerian"/>
              <a:sym typeface="Algerian"/>
            </a:endParaRPr>
          </a:p>
          <a:p>
            <a:pPr marL="0" marR="0" lvl="0" indent="0" algn="l" rtl="0">
              <a:lnSpc>
                <a:spcPct val="100000"/>
              </a:lnSpc>
              <a:spcBef>
                <a:spcPts val="0"/>
              </a:spcBef>
              <a:spcAft>
                <a:spcPts val="0"/>
              </a:spcAft>
              <a:buClr>
                <a:schemeClr val="dk1"/>
              </a:buClr>
              <a:buSzPts val="1100"/>
              <a:buFont typeface="Arial"/>
              <a:buNone/>
            </a:pPr>
            <a:endParaRPr sz="2400" b="0" i="0" u="none" strike="noStrike" cap="none">
              <a:solidFill>
                <a:srgbClr val="FFFFFF"/>
              </a:solidFill>
              <a:latin typeface="Algerian"/>
              <a:ea typeface="Algerian"/>
              <a:cs typeface="Algerian"/>
              <a:sym typeface="Algerian"/>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FFFFFF"/>
                </a:solidFill>
                <a:latin typeface="Algerian"/>
                <a:ea typeface="Algerian"/>
                <a:cs typeface="Algerian"/>
                <a:sym typeface="Algerian"/>
              </a:rPr>
              <a:t>Pycharm is a dedicated Python Integrated Development Environment (IDE) providing a wide range of essential tools for Python developers, tightly integrated to create a convenient environment for productive Python, web and data science development. </a:t>
            </a:r>
            <a:endParaRPr sz="2400" b="0" i="0" u="none" strike="noStrike" cap="none">
              <a:solidFill>
                <a:srgbClr val="FFFFFF"/>
              </a:solidFill>
              <a:latin typeface="Algerian"/>
              <a:ea typeface="Algerian"/>
              <a:cs typeface="Algerian"/>
              <a:sym typeface="Algeri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158785dd187_1_33"/>
          <p:cNvSpPr txBox="1">
            <a:spLocks noGrp="1"/>
          </p:cNvSpPr>
          <p:nvPr>
            <p:ph type="title"/>
          </p:nvPr>
        </p:nvSpPr>
        <p:spPr>
          <a:xfrm>
            <a:off x="685801" y="495300"/>
            <a:ext cx="10131300" cy="14562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800"/>
              <a:buNone/>
            </a:pPr>
            <a:r>
              <a:rPr lang="en-US" sz="2300">
                <a:latin typeface="Algerian"/>
                <a:ea typeface="Algerian"/>
                <a:cs typeface="Algerian"/>
                <a:sym typeface="Algerian"/>
              </a:rPr>
              <a:t>PYCHARM IS AVAILABLE IN THREE EDITIONS</a:t>
            </a:r>
            <a:endParaRPr sz="2300">
              <a:latin typeface="Algerian"/>
              <a:ea typeface="Algerian"/>
              <a:cs typeface="Algerian"/>
              <a:sym typeface="Algerian"/>
            </a:endParaRPr>
          </a:p>
        </p:txBody>
      </p:sp>
      <p:sp>
        <p:nvSpPr>
          <p:cNvPr id="188" name="Google Shape;188;g158785dd187_1_33"/>
          <p:cNvSpPr txBox="1"/>
          <p:nvPr/>
        </p:nvSpPr>
        <p:spPr>
          <a:xfrm>
            <a:off x="373900" y="1584275"/>
            <a:ext cx="10958400" cy="4402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endParaRPr sz="2000" b="0" i="0" u="none" strike="noStrike" cap="none">
              <a:solidFill>
                <a:srgbClr val="FFFFFF"/>
              </a:solidFill>
              <a:latin typeface="Algerian"/>
              <a:ea typeface="Algerian"/>
              <a:cs typeface="Algerian"/>
              <a:sym typeface="Algerian"/>
            </a:endParaRPr>
          </a:p>
          <a:p>
            <a:pPr marL="0" marR="0" lvl="0" indent="0" algn="l" rtl="0">
              <a:lnSpc>
                <a:spcPct val="100000"/>
              </a:lnSpc>
              <a:spcBef>
                <a:spcPts val="0"/>
              </a:spcBef>
              <a:spcAft>
                <a:spcPts val="0"/>
              </a:spcAft>
              <a:buClr>
                <a:schemeClr val="dk1"/>
              </a:buClr>
              <a:buSzPts val="1100"/>
              <a:buFont typeface="Arial"/>
              <a:buNone/>
            </a:pPr>
            <a:endParaRPr sz="2000" b="0" i="0" u="none" strike="noStrike" cap="none">
              <a:solidFill>
                <a:srgbClr val="FFFFFF"/>
              </a:solidFill>
              <a:latin typeface="Algerian"/>
              <a:ea typeface="Algerian"/>
              <a:cs typeface="Algerian"/>
              <a:sym typeface="Algerian"/>
            </a:endParaRPr>
          </a:p>
          <a:p>
            <a:pPr marL="0" marR="0" lvl="0" indent="0" algn="l" rtl="0">
              <a:lnSpc>
                <a:spcPct val="100000"/>
              </a:lnSpc>
              <a:spcBef>
                <a:spcPts val="0"/>
              </a:spcBef>
              <a:spcAft>
                <a:spcPts val="0"/>
              </a:spcAft>
              <a:buClr>
                <a:schemeClr val="dk1"/>
              </a:buClr>
              <a:buSzPts val="1100"/>
              <a:buFont typeface="Arial"/>
              <a:buNone/>
            </a:pPr>
            <a:r>
              <a:rPr lang="en-US" sz="2000" b="0" i="0" u="none" strike="noStrike" cap="none">
                <a:solidFill>
                  <a:srgbClr val="FFFFFF"/>
                </a:solidFill>
                <a:latin typeface="Algerian"/>
                <a:ea typeface="Algerian"/>
                <a:cs typeface="Algerian"/>
                <a:sym typeface="Algerian"/>
              </a:rPr>
              <a:t>Community: For Python development including code assistance, refactorings, visual debugging and versioncontrol integration. It is free and open sourced.</a:t>
            </a:r>
            <a:endParaRPr sz="2000" b="0" i="0" u="none" strike="noStrike" cap="none">
              <a:solidFill>
                <a:srgbClr val="FFFFFF"/>
              </a:solidFill>
              <a:latin typeface="Algerian"/>
              <a:ea typeface="Algerian"/>
              <a:cs typeface="Algerian"/>
              <a:sym typeface="Algerian"/>
            </a:endParaRPr>
          </a:p>
          <a:p>
            <a:pPr marL="0" marR="0" lvl="0" indent="0" algn="l" rtl="0">
              <a:lnSpc>
                <a:spcPct val="100000"/>
              </a:lnSpc>
              <a:spcBef>
                <a:spcPts val="0"/>
              </a:spcBef>
              <a:spcAft>
                <a:spcPts val="0"/>
              </a:spcAft>
              <a:buClr>
                <a:schemeClr val="dk1"/>
              </a:buClr>
              <a:buSzPts val="1100"/>
              <a:buFont typeface="Arial"/>
              <a:buNone/>
            </a:pPr>
            <a:endParaRPr sz="2000" b="0" i="0" u="none" strike="noStrike" cap="none">
              <a:solidFill>
                <a:srgbClr val="FFFFFF"/>
              </a:solidFill>
              <a:latin typeface="Algerian"/>
              <a:ea typeface="Algerian"/>
              <a:cs typeface="Algerian"/>
              <a:sym typeface="Algerian"/>
            </a:endParaRPr>
          </a:p>
          <a:p>
            <a:pPr marL="0" marR="0" lvl="0" indent="0" algn="l" rtl="0">
              <a:lnSpc>
                <a:spcPct val="100000"/>
              </a:lnSpc>
              <a:spcBef>
                <a:spcPts val="0"/>
              </a:spcBef>
              <a:spcAft>
                <a:spcPts val="0"/>
              </a:spcAft>
              <a:buClr>
                <a:schemeClr val="dk1"/>
              </a:buClr>
              <a:buSzPts val="1100"/>
              <a:buFont typeface="Arial"/>
              <a:buNone/>
            </a:pPr>
            <a:r>
              <a:rPr lang="en-US" sz="2000" b="0" i="0" u="none" strike="noStrike" cap="none">
                <a:solidFill>
                  <a:srgbClr val="FFFFFF"/>
                </a:solidFill>
                <a:latin typeface="Algerian"/>
                <a:ea typeface="Algerian"/>
                <a:cs typeface="Algerian"/>
                <a:sym typeface="Algerian"/>
              </a:rPr>
              <a:t>Professional: For professional Python, web and data science development, including code assistance,refactorings, visual debugging and version control</a:t>
            </a:r>
            <a:endParaRPr sz="2000" b="0" i="0" u="none" strike="noStrike" cap="none">
              <a:solidFill>
                <a:srgbClr val="FFFFFF"/>
              </a:solidFill>
              <a:latin typeface="Algerian"/>
              <a:ea typeface="Algerian"/>
              <a:cs typeface="Algerian"/>
              <a:sym typeface="Algerian"/>
            </a:endParaRPr>
          </a:p>
          <a:p>
            <a:pPr marL="0" marR="0" lvl="0" indent="0" algn="l" rtl="0">
              <a:lnSpc>
                <a:spcPct val="100000"/>
              </a:lnSpc>
              <a:spcBef>
                <a:spcPts val="0"/>
              </a:spcBef>
              <a:spcAft>
                <a:spcPts val="0"/>
              </a:spcAft>
              <a:buClr>
                <a:schemeClr val="dk1"/>
              </a:buClr>
              <a:buSzPts val="1100"/>
              <a:buFont typeface="Arial"/>
              <a:buNone/>
            </a:pPr>
            <a:r>
              <a:rPr lang="en-US" sz="2000" b="0" i="0" u="none" strike="noStrike" cap="none">
                <a:solidFill>
                  <a:srgbClr val="FFFFFF"/>
                </a:solidFill>
                <a:latin typeface="Algerian"/>
                <a:ea typeface="Algerian"/>
                <a:cs typeface="Algerian"/>
                <a:sym typeface="Algerian"/>
              </a:rPr>
              <a:t>integration, remote configurations, deployment, support for</a:t>
            </a:r>
            <a:endParaRPr sz="2000" b="0" i="0" u="none" strike="noStrike" cap="none">
              <a:solidFill>
                <a:srgbClr val="FFFFFF"/>
              </a:solidFill>
              <a:latin typeface="Algerian"/>
              <a:ea typeface="Algerian"/>
              <a:cs typeface="Algerian"/>
              <a:sym typeface="Algerian"/>
            </a:endParaRPr>
          </a:p>
          <a:p>
            <a:pPr marL="0" marR="0" lvl="0" indent="0" algn="l" rtl="0">
              <a:lnSpc>
                <a:spcPct val="100000"/>
              </a:lnSpc>
              <a:spcBef>
                <a:spcPts val="0"/>
              </a:spcBef>
              <a:spcAft>
                <a:spcPts val="0"/>
              </a:spcAft>
              <a:buClr>
                <a:schemeClr val="dk1"/>
              </a:buClr>
              <a:buSzPts val="1100"/>
              <a:buFont typeface="Arial"/>
              <a:buNone/>
            </a:pPr>
            <a:r>
              <a:rPr lang="en-US" sz="2000" b="0" i="0" u="none" strike="noStrike" cap="none">
                <a:solidFill>
                  <a:srgbClr val="FFFFFF"/>
                </a:solidFill>
                <a:latin typeface="Algerian"/>
                <a:ea typeface="Algerian"/>
                <a:cs typeface="Algerian"/>
                <a:sym typeface="Algerian"/>
              </a:rPr>
              <a:t>popular web frameworks. It is paid to use.</a:t>
            </a:r>
            <a:endParaRPr sz="2000" b="0" i="0" u="none" strike="noStrike" cap="none">
              <a:solidFill>
                <a:srgbClr val="FFFFFF"/>
              </a:solidFill>
              <a:latin typeface="Algerian"/>
              <a:ea typeface="Algerian"/>
              <a:cs typeface="Algerian"/>
              <a:sym typeface="Algerian"/>
            </a:endParaRPr>
          </a:p>
          <a:p>
            <a:pPr marL="0" marR="0" lvl="0" indent="0" algn="l" rtl="0">
              <a:lnSpc>
                <a:spcPct val="100000"/>
              </a:lnSpc>
              <a:spcBef>
                <a:spcPts val="0"/>
              </a:spcBef>
              <a:spcAft>
                <a:spcPts val="0"/>
              </a:spcAft>
              <a:buClr>
                <a:schemeClr val="dk1"/>
              </a:buClr>
              <a:buSzPts val="1100"/>
              <a:buFont typeface="Arial"/>
              <a:buNone/>
            </a:pPr>
            <a:endParaRPr sz="2000" b="0" i="0" u="none" strike="noStrike" cap="none">
              <a:solidFill>
                <a:srgbClr val="FFFFFF"/>
              </a:solidFill>
              <a:latin typeface="Algerian"/>
              <a:ea typeface="Algerian"/>
              <a:cs typeface="Algerian"/>
              <a:sym typeface="Algerian"/>
            </a:endParaRPr>
          </a:p>
          <a:p>
            <a:pPr marL="0" marR="0" lvl="0" indent="0" algn="l" rtl="0">
              <a:lnSpc>
                <a:spcPct val="100000"/>
              </a:lnSpc>
              <a:spcBef>
                <a:spcPts val="0"/>
              </a:spcBef>
              <a:spcAft>
                <a:spcPts val="0"/>
              </a:spcAft>
              <a:buClr>
                <a:schemeClr val="dk1"/>
              </a:buClr>
              <a:buSzPts val="1100"/>
              <a:buFont typeface="Arial"/>
              <a:buNone/>
            </a:pPr>
            <a:r>
              <a:rPr lang="en-US" sz="2000" b="0" i="0" u="none" strike="noStrike" cap="none">
                <a:solidFill>
                  <a:srgbClr val="FFFFFF"/>
                </a:solidFill>
                <a:latin typeface="Algerian"/>
                <a:ea typeface="Algerian"/>
                <a:cs typeface="Algerian"/>
                <a:sym typeface="Algerian"/>
              </a:rPr>
              <a:t>Edu: For learning programming languages and related technologies with integrated educational tools.</a:t>
            </a:r>
            <a:endParaRPr sz="2000" b="0" i="0" u="none" strike="noStrike" cap="none">
              <a:solidFill>
                <a:srgbClr val="FFFFFF"/>
              </a:solidFill>
              <a:latin typeface="Algerian"/>
              <a:ea typeface="Algerian"/>
              <a:cs typeface="Algerian"/>
              <a:sym typeface="Algerian"/>
            </a:endParaRPr>
          </a:p>
          <a:p>
            <a:pPr marL="0" marR="0" lvl="0" indent="0" algn="l" rtl="0">
              <a:lnSpc>
                <a:spcPct val="100000"/>
              </a:lnSpc>
              <a:spcBef>
                <a:spcPts val="0"/>
              </a:spcBef>
              <a:spcAft>
                <a:spcPts val="0"/>
              </a:spcAft>
              <a:buClr>
                <a:schemeClr val="dk1"/>
              </a:buClr>
              <a:buSzPts val="1100"/>
              <a:buFont typeface="Arial"/>
              <a:buNone/>
            </a:pPr>
            <a:endParaRPr sz="2000" b="0" i="0" u="none" strike="noStrike" cap="none">
              <a:solidFill>
                <a:srgbClr val="FFFFFF"/>
              </a:solidFill>
              <a:latin typeface="Algerian"/>
              <a:ea typeface="Algerian"/>
              <a:cs typeface="Algerian"/>
              <a:sym typeface="Algeri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158785dd187_1_38"/>
          <p:cNvSpPr txBox="1">
            <a:spLocks noGrp="1"/>
          </p:cNvSpPr>
          <p:nvPr>
            <p:ph type="title"/>
          </p:nvPr>
        </p:nvSpPr>
        <p:spPr>
          <a:xfrm>
            <a:off x="814400" y="0"/>
            <a:ext cx="10131300" cy="14562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800"/>
              <a:buNone/>
            </a:pPr>
            <a:r>
              <a:rPr lang="en-US" u="sng">
                <a:latin typeface="Algerian"/>
                <a:ea typeface="Algerian"/>
                <a:cs typeface="Algerian"/>
                <a:sym typeface="Algerian"/>
              </a:rPr>
              <a:t>LIBRARIES USED:</a:t>
            </a:r>
            <a:endParaRPr u="sng">
              <a:latin typeface="Algerian"/>
              <a:ea typeface="Algerian"/>
              <a:cs typeface="Algerian"/>
              <a:sym typeface="Algerian"/>
            </a:endParaRPr>
          </a:p>
        </p:txBody>
      </p:sp>
      <p:sp>
        <p:nvSpPr>
          <p:cNvPr id="194" name="Google Shape;194;g158785dd187_1_38"/>
          <p:cNvSpPr txBox="1"/>
          <p:nvPr/>
        </p:nvSpPr>
        <p:spPr>
          <a:xfrm>
            <a:off x="814400" y="1089382"/>
            <a:ext cx="10472700" cy="6494055"/>
          </a:xfrm>
          <a:prstGeom prst="rect">
            <a:avLst/>
          </a:prstGeom>
          <a:noFill/>
          <a:ln>
            <a:noFill/>
          </a:ln>
        </p:spPr>
        <p:txBody>
          <a:bodyPr spcFirstLastPara="1" wrap="square" lIns="91425" tIns="91425" rIns="91425" bIns="91425" anchor="t" anchorCtr="0">
            <a:spAutoFit/>
          </a:bodyPr>
          <a:lstStyle/>
          <a:p>
            <a:pPr marL="457200" marR="0" lvl="0" indent="-457200" algn="l" rtl="0">
              <a:lnSpc>
                <a:spcPct val="100000"/>
              </a:lnSpc>
              <a:spcBef>
                <a:spcPts val="0"/>
              </a:spcBef>
              <a:spcAft>
                <a:spcPts val="0"/>
              </a:spcAft>
              <a:buClr>
                <a:srgbClr val="FFFFFF"/>
              </a:buClr>
              <a:buSzPts val="3600"/>
              <a:buFont typeface="Algerian"/>
              <a:buAutoNum type="arabicPeriod"/>
            </a:pPr>
            <a:r>
              <a:rPr lang="en-US" sz="3600" b="0" i="0" u="none" strike="noStrike" cap="none">
                <a:solidFill>
                  <a:srgbClr val="FFFFFF"/>
                </a:solidFill>
                <a:latin typeface="Algerian"/>
                <a:ea typeface="Algerian"/>
                <a:cs typeface="Algerian"/>
                <a:sym typeface="Algerian"/>
              </a:rPr>
              <a:t>CVZONE:-</a:t>
            </a:r>
          </a:p>
          <a:p>
            <a:pPr marR="0" lvl="0" algn="l" rtl="0">
              <a:lnSpc>
                <a:spcPct val="100000"/>
              </a:lnSpc>
              <a:spcBef>
                <a:spcPts val="0"/>
              </a:spcBef>
              <a:spcAft>
                <a:spcPts val="0"/>
              </a:spcAft>
              <a:buClr>
                <a:srgbClr val="FFFFFF"/>
              </a:buClr>
              <a:buSzPts val="3600"/>
            </a:pPr>
            <a:r>
              <a:rPr lang="en-US" sz="3600">
                <a:solidFill>
                  <a:srgbClr val="FFFFFF"/>
                </a:solidFill>
                <a:latin typeface="Algerian"/>
                <a:ea typeface="Algerian"/>
                <a:cs typeface="Algerian"/>
                <a:sym typeface="Algerian"/>
              </a:rPr>
              <a:t>                   •This is a Computer vision package that makes its easy to run Image processing</a:t>
            </a:r>
          </a:p>
          <a:p>
            <a:pPr marR="0" lvl="0" algn="l" rtl="0">
              <a:lnSpc>
                <a:spcPct val="100000"/>
              </a:lnSpc>
              <a:spcBef>
                <a:spcPts val="0"/>
              </a:spcBef>
              <a:spcAft>
                <a:spcPts val="0"/>
              </a:spcAft>
              <a:buClr>
                <a:srgbClr val="FFFFFF"/>
              </a:buClr>
              <a:buSzPts val="3600"/>
            </a:pPr>
            <a:endParaRPr lang="en-US" sz="3600" b="0" i="0" u="none" strike="noStrike" cap="none">
              <a:solidFill>
                <a:srgbClr val="FFFFFF"/>
              </a:solidFill>
              <a:latin typeface="Algerian"/>
              <a:ea typeface="Algerian"/>
              <a:cs typeface="Algerian"/>
              <a:sym typeface="Algerian"/>
            </a:endParaRPr>
          </a:p>
          <a:p>
            <a:pPr marR="0" lvl="0" algn="l" rtl="0">
              <a:lnSpc>
                <a:spcPct val="100000"/>
              </a:lnSpc>
              <a:spcBef>
                <a:spcPts val="0"/>
              </a:spcBef>
              <a:spcAft>
                <a:spcPts val="0"/>
              </a:spcAft>
              <a:buClr>
                <a:srgbClr val="FFFFFF"/>
              </a:buClr>
              <a:buSzPts val="3600"/>
            </a:pPr>
            <a:r>
              <a:rPr lang="en-US" sz="3600">
                <a:solidFill>
                  <a:srgbClr val="FFFFFF"/>
                </a:solidFill>
                <a:latin typeface="Algerian"/>
                <a:ea typeface="Algerian"/>
                <a:cs typeface="Algerian"/>
                <a:sym typeface="Algerian"/>
              </a:rPr>
              <a:t>2. </a:t>
            </a:r>
            <a:r>
              <a:rPr lang="en-US" sz="3600" b="0" i="0" u="none" strike="noStrike" cap="none">
                <a:solidFill>
                  <a:srgbClr val="FFFFFF"/>
                </a:solidFill>
                <a:latin typeface="Algerian"/>
                <a:ea typeface="Algerian"/>
                <a:cs typeface="Algerian"/>
                <a:sym typeface="Algerian"/>
              </a:rPr>
              <a:t>MEDIAPIPE:- </a:t>
            </a:r>
          </a:p>
          <a:p>
            <a:pPr marR="0" lvl="0" algn="l" rtl="0">
              <a:lnSpc>
                <a:spcPct val="100000"/>
              </a:lnSpc>
              <a:spcBef>
                <a:spcPts val="0"/>
              </a:spcBef>
              <a:spcAft>
                <a:spcPts val="0"/>
              </a:spcAft>
              <a:buClr>
                <a:srgbClr val="FFFFFF"/>
              </a:buClr>
              <a:buSzPts val="3600"/>
            </a:pPr>
            <a:r>
              <a:rPr lang="en-US" sz="3600">
                <a:solidFill>
                  <a:srgbClr val="FFFFFF"/>
                </a:solidFill>
                <a:latin typeface="Algerian"/>
                <a:ea typeface="Algerian"/>
                <a:cs typeface="Algerian"/>
                <a:sym typeface="Algerian"/>
              </a:rPr>
              <a:t>                   • THIS is a cross-platform library developed by Google that is widely used for image analysis, image processing, detection, recognition, etc.</a:t>
            </a:r>
            <a:endParaRPr sz="3600" b="0" i="0" u="none" strike="noStrike" cap="none">
              <a:solidFill>
                <a:srgbClr val="FFFFFF"/>
              </a:solidFill>
              <a:latin typeface="Algerian"/>
              <a:ea typeface="Algerian"/>
              <a:cs typeface="Algerian"/>
              <a:sym typeface="Algerian"/>
            </a:endParaRPr>
          </a:p>
          <a:p>
            <a:pPr marL="45720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FFFFFF"/>
              </a:solidFill>
              <a:latin typeface="Algerian"/>
              <a:ea typeface="Algerian"/>
              <a:cs typeface="Algerian"/>
              <a:sym typeface="Algeri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Celestial">
  <a:themeElements>
    <a:clrScheme name="Celestial">
      <a:dk1>
        <a:srgbClr val="000000"/>
      </a:dk1>
      <a:lt1>
        <a:srgbClr val="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16</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Celestial</vt:lpstr>
      <vt:lpstr>SIGN LANGUAGE DETECTION AND TRANSLATION BY IMAGE PROCESSING</vt:lpstr>
      <vt:lpstr>ACKNOWLEDGEMENTS</vt:lpstr>
      <vt:lpstr>WHAT IS IMAGE PROCESSING?</vt:lpstr>
      <vt:lpstr>INTRODUCTION</vt:lpstr>
      <vt:lpstr>OBJECTIVE</vt:lpstr>
      <vt:lpstr>METHODOLOGY</vt:lpstr>
      <vt:lpstr>SOFTWARE USED</vt:lpstr>
      <vt:lpstr>PYCHARM IS AVAILABLE IN THREE EDITIONS</vt:lpstr>
      <vt:lpstr>LIBRARIES USED:</vt:lpstr>
      <vt:lpstr>PowerPoint Presentation</vt:lpstr>
      <vt:lpstr>PYTHON CODE FOR DATA COLLECTION:</vt:lpstr>
      <vt:lpstr>PYTHON CODE FOR EXECUTION:</vt:lpstr>
      <vt:lpstr>OUTPUT: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DETECTION AND TRANSLATION BY IMAGE PROCESSING</dc:title>
  <dc:creator>Administrator</dc:creator>
  <cp:lastModifiedBy>SRI RAM T</cp:lastModifiedBy>
  <cp:revision>3</cp:revision>
  <dcterms:created xsi:type="dcterms:W3CDTF">2022-09-03T05:39:59Z</dcterms:created>
  <dcterms:modified xsi:type="dcterms:W3CDTF">2022-11-06T17:11:21Z</dcterms:modified>
</cp:coreProperties>
</file>